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 id="2147483676" r:id="rId3"/>
  </p:sldMasterIdLst>
  <p:notesMasterIdLst>
    <p:notesMasterId r:id="rId51"/>
  </p:notesMasterIdLst>
  <p:sldIdLst>
    <p:sldId id="256" r:id="rId4"/>
    <p:sldId id="258" r:id="rId5"/>
    <p:sldId id="259" r:id="rId6"/>
    <p:sldId id="269" r:id="rId7"/>
    <p:sldId id="263" r:id="rId8"/>
    <p:sldId id="262" r:id="rId9"/>
    <p:sldId id="261" r:id="rId10"/>
    <p:sldId id="265" r:id="rId11"/>
    <p:sldId id="266" r:id="rId12"/>
    <p:sldId id="267" r:id="rId13"/>
    <p:sldId id="268"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Lst>
  <p:sldSz cx="9144000" cy="5143500" type="screen16x9"/>
  <p:notesSz cx="6858000" cy="9144000"/>
  <p:embeddedFontLst>
    <p:embeddedFont>
      <p:font typeface="Advent Pro" panose="020B0604020202020204" charset="0"/>
      <p:regular r:id="rId52"/>
      <p:bold r:id="rId53"/>
    </p:embeddedFont>
    <p:embeddedFont>
      <p:font typeface="Amatic SC" panose="00000500000000000000" pitchFamily="2" charset="-79"/>
      <p:regular r:id="rId54"/>
      <p:bold r:id="rId55"/>
    </p:embeddedFont>
    <p:embeddedFont>
      <p:font typeface="Calibri" panose="020F0502020204030204" pitchFamily="34" charset="0"/>
      <p:regular r:id="rId56"/>
      <p:bold r:id="rId57"/>
      <p:italic r:id="rId58"/>
      <p:boldItalic r:id="rId59"/>
    </p:embeddedFont>
    <p:embeddedFont>
      <p:font typeface="Fira Sans Condensed Black" panose="020B0A03050000020004" pitchFamily="34" charset="0"/>
      <p:bold r:id="rId60"/>
      <p:boldItalic r:id="rId61"/>
    </p:embeddedFont>
    <p:embeddedFont>
      <p:font typeface="Proxima Nova" panose="020B0604020202020204" charset="0"/>
      <p:regular r:id="rId62"/>
      <p:bold r:id="rId63"/>
      <p:italic r:id="rId64"/>
      <p:boldItalic r:id="rId65"/>
    </p:embeddedFont>
    <p:embeddedFont>
      <p:font typeface="Proxima Nova Semibold" panose="020B0604020202020204" charset="0"/>
      <p:regular r:id="rId66"/>
      <p:bold r:id="rId67"/>
      <p:boldItalic r:id="rId68"/>
    </p:embeddedFont>
    <p:embeddedFont>
      <p:font typeface="Roboto" panose="02000000000000000000" pitchFamily="2" charset="0"/>
      <p:regular r:id="rId69"/>
      <p:bold r:id="rId70"/>
      <p:italic r:id="rId71"/>
      <p:boldItalic r:id="rId72"/>
    </p:embeddedFont>
    <p:embeddedFont>
      <p:font typeface="Roboto Medium" panose="02000000000000000000" pitchFamily="2" charset="0"/>
      <p:regular r:id="rId73"/>
      <p:bold r:id="rId74"/>
      <p:italic r:id="rId75"/>
      <p:boldItalic r:id="rId76"/>
    </p:embeddedFont>
    <p:embeddedFont>
      <p:font typeface="Sabon Next LT" panose="02000500000000000000" pitchFamily="2"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BB2B38-3F7E-4D7C-9C0D-2A56411F266F}">
  <a:tblStyle styleId="{4EBB2B38-3F7E-4D7C-9C0D-2A56411F26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36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12.fntdata"/><Relationship Id="rId68" Type="http://schemas.openxmlformats.org/officeDocument/2006/relationships/font" Target="fonts/font17.fntdata"/><Relationship Id="rId84" Type="http://schemas.openxmlformats.org/officeDocument/2006/relationships/tableStyles" Target="tableStyles.xml"/><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2.xml"/><Relationship Id="rId61" Type="http://schemas.openxmlformats.org/officeDocument/2006/relationships/font" Target="fonts/font10.fntdata"/><Relationship Id="rId82" Type="http://schemas.openxmlformats.org/officeDocument/2006/relationships/viewProps" Target="viewProp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5.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font" Target="fonts/font29.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font" Target="fonts/font6.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4.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15.fntdata"/></Relationships>
</file>

<file path=ppt/media/image1.png>
</file>

<file path=ppt/media/image2.jp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6b9affecee_0_319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6b9affecee_0_31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6b9affecee_0_32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6b9affecee_0_32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
        <p:cNvGrpSpPr/>
        <p:nvPr/>
      </p:nvGrpSpPr>
      <p:grpSpPr>
        <a:xfrm>
          <a:off x="0" y="0"/>
          <a:ext cx="0" cy="0"/>
          <a:chOff x="0" y="0"/>
          <a:chExt cx="0" cy="0"/>
        </a:xfrm>
      </p:grpSpPr>
      <p:sp>
        <p:nvSpPr>
          <p:cNvPr id="927" name="Google Shape;927;g6ba8e432a2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 name="Google Shape;928;g6ba8e432a2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6ba8e432a2_1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 name="Google Shape;950;g6ba8e432a2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6bb3228cbe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6bb3228cbe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6b9affecee_0_32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6b9affecee_0_32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6ba8e432a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6ba8e432a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ba8e432a2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ba8e432a2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6ba8e432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6ba8e432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6b5a0b769d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6b5a0b769d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
        <p:cNvGrpSpPr/>
        <p:nvPr/>
      </p:nvGrpSpPr>
      <p:grpSpPr>
        <a:xfrm>
          <a:off x="0" y="0"/>
          <a:ext cx="0" cy="0"/>
          <a:chOff x="0" y="0"/>
          <a:chExt cx="0" cy="0"/>
        </a:xfrm>
      </p:grpSpPr>
      <p:sp>
        <p:nvSpPr>
          <p:cNvPr id="1155" name="Google Shape;1155;g6ba8e432a2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 name="Google Shape;1156;g6ba8e432a2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6ba8e432a2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6ba8e432a2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1"/>
        <p:cNvGrpSpPr/>
        <p:nvPr/>
      </p:nvGrpSpPr>
      <p:grpSpPr>
        <a:xfrm>
          <a:off x="0" y="0"/>
          <a:ext cx="0" cy="0"/>
          <a:chOff x="0" y="0"/>
          <a:chExt cx="0" cy="0"/>
        </a:xfrm>
      </p:grpSpPr>
      <p:sp>
        <p:nvSpPr>
          <p:cNvPr id="1352" name="Google Shape;1352;g6ba8e432a2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 name="Google Shape;1353;g6ba8e432a2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
        <p:cNvGrpSpPr/>
        <p:nvPr/>
      </p:nvGrpSpPr>
      <p:grpSpPr>
        <a:xfrm>
          <a:off x="0" y="0"/>
          <a:ext cx="0" cy="0"/>
          <a:chOff x="0" y="0"/>
          <a:chExt cx="0" cy="0"/>
        </a:xfrm>
      </p:grpSpPr>
      <p:sp>
        <p:nvSpPr>
          <p:cNvPr id="1396" name="Google Shape;1396;g6ba8e432a2_0_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7" name="Google Shape;1397;g6ba8e432a2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6ba8e432a2_0_5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9" name="Google Shape;1419;g6ba8e432a2_0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
        <p:cNvGrpSpPr/>
        <p:nvPr/>
      </p:nvGrpSpPr>
      <p:grpSpPr>
        <a:xfrm>
          <a:off x="0" y="0"/>
          <a:ext cx="0" cy="0"/>
          <a:chOff x="0" y="0"/>
          <a:chExt cx="0" cy="0"/>
        </a:xfrm>
      </p:grpSpPr>
      <p:sp>
        <p:nvSpPr>
          <p:cNvPr id="1442" name="Google Shape;1442;g6ba8e432a2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 name="Google Shape;1443;g6ba8e432a2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
        <p:cNvGrpSpPr/>
        <p:nvPr/>
      </p:nvGrpSpPr>
      <p:grpSpPr>
        <a:xfrm>
          <a:off x="0" y="0"/>
          <a:ext cx="0" cy="0"/>
          <a:chOff x="0" y="0"/>
          <a:chExt cx="0" cy="0"/>
        </a:xfrm>
      </p:grpSpPr>
      <p:sp>
        <p:nvSpPr>
          <p:cNvPr id="1451" name="Google Shape;1451;g6ba8e432a2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 name="Google Shape;1452;g6ba8e432a2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1"/>
        <p:cNvGrpSpPr/>
        <p:nvPr/>
      </p:nvGrpSpPr>
      <p:grpSpPr>
        <a:xfrm>
          <a:off x="0" y="0"/>
          <a:ext cx="0" cy="0"/>
          <a:chOff x="0" y="0"/>
          <a:chExt cx="0" cy="0"/>
        </a:xfrm>
      </p:grpSpPr>
      <p:sp>
        <p:nvSpPr>
          <p:cNvPr id="1542" name="Google Shape;1542;g6ba8e432a2_1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3" name="Google Shape;1543;g6ba8e432a2_1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7"/>
        <p:cNvGrpSpPr/>
        <p:nvPr/>
      </p:nvGrpSpPr>
      <p:grpSpPr>
        <a:xfrm>
          <a:off x="0" y="0"/>
          <a:ext cx="0" cy="0"/>
          <a:chOff x="0" y="0"/>
          <a:chExt cx="0" cy="0"/>
        </a:xfrm>
      </p:grpSpPr>
      <p:sp>
        <p:nvSpPr>
          <p:cNvPr id="2028" name="Google Shape;2028;g6ba8e432a2_1_5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9" name="Google Shape;2029;g6ba8e432a2_1_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6ba8e432a2_1_1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6ba8e432a2_1_1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9"/>
        <p:cNvGrpSpPr/>
        <p:nvPr/>
      </p:nvGrpSpPr>
      <p:grpSpPr>
        <a:xfrm>
          <a:off x="0" y="0"/>
          <a:ext cx="0" cy="0"/>
          <a:chOff x="0" y="0"/>
          <a:chExt cx="0" cy="0"/>
        </a:xfrm>
      </p:grpSpPr>
      <p:sp>
        <p:nvSpPr>
          <p:cNvPr id="2300" name="Google Shape;2300;g6ba8e432a2_1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1" name="Google Shape;2301;g6ba8e432a2_1_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8"/>
        <p:cNvGrpSpPr/>
        <p:nvPr/>
      </p:nvGrpSpPr>
      <p:grpSpPr>
        <a:xfrm>
          <a:off x="0" y="0"/>
          <a:ext cx="0" cy="0"/>
          <a:chOff x="0" y="0"/>
          <a:chExt cx="0" cy="0"/>
        </a:xfrm>
      </p:grpSpPr>
      <p:sp>
        <p:nvSpPr>
          <p:cNvPr id="2329" name="Google Shape;2329;gec92ff92ed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0" name="Google Shape;2330;gec92ff92ed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5"/>
        <p:cNvGrpSpPr/>
        <p:nvPr/>
      </p:nvGrpSpPr>
      <p:grpSpPr>
        <a:xfrm>
          <a:off x="0" y="0"/>
          <a:ext cx="0" cy="0"/>
          <a:chOff x="0" y="0"/>
          <a:chExt cx="0" cy="0"/>
        </a:xfrm>
      </p:grpSpPr>
      <p:sp>
        <p:nvSpPr>
          <p:cNvPr id="2336" name="Google Shape;2336;gec92ff92ed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7" name="Google Shape;2337;gec92ff92ed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2"/>
        <p:cNvGrpSpPr/>
        <p:nvPr/>
      </p:nvGrpSpPr>
      <p:grpSpPr>
        <a:xfrm>
          <a:off x="0" y="0"/>
          <a:ext cx="0" cy="0"/>
          <a:chOff x="0" y="0"/>
          <a:chExt cx="0" cy="0"/>
        </a:xfrm>
      </p:grpSpPr>
      <p:sp>
        <p:nvSpPr>
          <p:cNvPr id="2343" name="Google Shape;2343;g6b9affecee_0_157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4" name="Google Shape;2344;g6b9affecee_0_15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8"/>
        <p:cNvGrpSpPr/>
        <p:nvPr/>
      </p:nvGrpSpPr>
      <p:grpSpPr>
        <a:xfrm>
          <a:off x="0" y="0"/>
          <a:ext cx="0" cy="0"/>
          <a:chOff x="0" y="0"/>
          <a:chExt cx="0" cy="0"/>
        </a:xfrm>
      </p:grpSpPr>
      <p:sp>
        <p:nvSpPr>
          <p:cNvPr id="2359" name="Google Shape;2359;g6b9affecee_0_157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0" name="Google Shape;2360;g6b9affecee_0_15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7"/>
        <p:cNvGrpSpPr/>
        <p:nvPr/>
      </p:nvGrpSpPr>
      <p:grpSpPr>
        <a:xfrm>
          <a:off x="0" y="0"/>
          <a:ext cx="0" cy="0"/>
          <a:chOff x="0" y="0"/>
          <a:chExt cx="0" cy="0"/>
        </a:xfrm>
      </p:grpSpPr>
      <p:sp>
        <p:nvSpPr>
          <p:cNvPr id="2698" name="Google Shape;2698;g6b9affecee_0_16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9" name="Google Shape;2699;g6b9affecee_0_16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4"/>
        <p:cNvGrpSpPr/>
        <p:nvPr/>
      </p:nvGrpSpPr>
      <p:grpSpPr>
        <a:xfrm>
          <a:off x="0" y="0"/>
          <a:ext cx="0" cy="0"/>
          <a:chOff x="0" y="0"/>
          <a:chExt cx="0" cy="0"/>
        </a:xfrm>
      </p:grpSpPr>
      <p:sp>
        <p:nvSpPr>
          <p:cNvPr id="5485" name="Google Shape;5485;g6b9affecee_0_18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6" name="Google Shape;5486;g6b9affecee_0_18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3"/>
        <p:cNvGrpSpPr/>
        <p:nvPr/>
      </p:nvGrpSpPr>
      <p:grpSpPr>
        <a:xfrm>
          <a:off x="0" y="0"/>
          <a:ext cx="0" cy="0"/>
          <a:chOff x="0" y="0"/>
          <a:chExt cx="0" cy="0"/>
        </a:xfrm>
      </p:grpSpPr>
      <p:sp>
        <p:nvSpPr>
          <p:cNvPr id="5904" name="Google Shape;5904;g6b9affecee_0_19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5" name="Google Shape;5905;g6b9affecee_0_19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Arial</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3"/>
        <p:cNvGrpSpPr/>
        <p:nvPr/>
      </p:nvGrpSpPr>
      <p:grpSpPr>
        <a:xfrm>
          <a:off x="0" y="0"/>
          <a:ext cx="0" cy="0"/>
          <a:chOff x="0" y="0"/>
          <a:chExt cx="0" cy="0"/>
        </a:xfrm>
      </p:grpSpPr>
      <p:sp>
        <p:nvSpPr>
          <p:cNvPr id="6074" name="Google Shape;6074;g6b9affecee_0_194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5" name="Google Shape;6075;g6b9affecee_0_19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8"/>
        <p:cNvGrpSpPr/>
        <p:nvPr/>
      </p:nvGrpSpPr>
      <p:grpSpPr>
        <a:xfrm>
          <a:off x="0" y="0"/>
          <a:ext cx="0" cy="0"/>
          <a:chOff x="0" y="0"/>
          <a:chExt cx="0" cy="0"/>
        </a:xfrm>
      </p:grpSpPr>
      <p:sp>
        <p:nvSpPr>
          <p:cNvPr id="6479" name="Google Shape;6479;g6b9affecee_0_198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0" name="Google Shape;6480;g6b9affecee_0_19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agrupar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6b9affecee_0_32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6b9affecee_0_32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8"/>
        <p:cNvGrpSpPr/>
        <p:nvPr/>
      </p:nvGrpSpPr>
      <p:grpSpPr>
        <a:xfrm>
          <a:off x="0" y="0"/>
          <a:ext cx="0" cy="0"/>
          <a:chOff x="0" y="0"/>
          <a:chExt cx="0" cy="0"/>
        </a:xfrm>
      </p:grpSpPr>
      <p:sp>
        <p:nvSpPr>
          <p:cNvPr id="6859" name="Google Shape;6859;g6b9affecee_0_20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0" name="Google Shape;6860;g6b9affecee_0_20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6"/>
        <p:cNvGrpSpPr/>
        <p:nvPr/>
      </p:nvGrpSpPr>
      <p:grpSpPr>
        <a:xfrm>
          <a:off x="0" y="0"/>
          <a:ext cx="0" cy="0"/>
          <a:chOff x="0" y="0"/>
          <a:chExt cx="0" cy="0"/>
        </a:xfrm>
      </p:grpSpPr>
      <p:sp>
        <p:nvSpPr>
          <p:cNvPr id="7627" name="Google Shape;7627;g6b9affecee_0_210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8" name="Google Shape;7628;g6b9affecee_0_21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3"/>
        <p:cNvGrpSpPr/>
        <p:nvPr/>
      </p:nvGrpSpPr>
      <p:grpSpPr>
        <a:xfrm>
          <a:off x="0" y="0"/>
          <a:ext cx="0" cy="0"/>
          <a:chOff x="0" y="0"/>
          <a:chExt cx="0" cy="0"/>
        </a:xfrm>
      </p:grpSpPr>
      <p:sp>
        <p:nvSpPr>
          <p:cNvPr id="9034" name="Google Shape;9034;g6b9affecee_0_224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5" name="Google Shape;9035;g6b9affecee_0_22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7"/>
        <p:cNvGrpSpPr/>
        <p:nvPr/>
      </p:nvGrpSpPr>
      <p:grpSpPr>
        <a:xfrm>
          <a:off x="0" y="0"/>
          <a:ext cx="0" cy="0"/>
          <a:chOff x="0" y="0"/>
          <a:chExt cx="0" cy="0"/>
        </a:xfrm>
      </p:grpSpPr>
      <p:sp>
        <p:nvSpPr>
          <p:cNvPr id="11428" name="Google Shape;11428;g6b9affecee_0_248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9" name="Google Shape;11429;g6b9affecee_0_24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41"/>
        <p:cNvGrpSpPr/>
        <p:nvPr/>
      </p:nvGrpSpPr>
      <p:grpSpPr>
        <a:xfrm>
          <a:off x="0" y="0"/>
          <a:ext cx="0" cy="0"/>
          <a:chOff x="0" y="0"/>
          <a:chExt cx="0" cy="0"/>
        </a:xfrm>
      </p:grpSpPr>
      <p:sp>
        <p:nvSpPr>
          <p:cNvPr id="13442" name="Google Shape;13442;g6b9affecee_0_268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43" name="Google Shape;13443;g6b9affecee_0_268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7"/>
        <p:cNvGrpSpPr/>
        <p:nvPr/>
      </p:nvGrpSpPr>
      <p:grpSpPr>
        <a:xfrm>
          <a:off x="0" y="0"/>
          <a:ext cx="0" cy="0"/>
          <a:chOff x="0" y="0"/>
          <a:chExt cx="0" cy="0"/>
        </a:xfrm>
      </p:grpSpPr>
      <p:sp>
        <p:nvSpPr>
          <p:cNvPr id="15078" name="Google Shape;15078;g6b9affecee_0_284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79" name="Google Shape;15079;g6b9affecee_0_28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19"/>
        <p:cNvGrpSpPr/>
        <p:nvPr/>
      </p:nvGrpSpPr>
      <p:grpSpPr>
        <a:xfrm>
          <a:off x="0" y="0"/>
          <a:ext cx="0" cy="0"/>
          <a:chOff x="0" y="0"/>
          <a:chExt cx="0" cy="0"/>
        </a:xfrm>
      </p:grpSpPr>
      <p:sp>
        <p:nvSpPr>
          <p:cNvPr id="16120" name="Google Shape;16120;g6b9affecee_0_295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21" name="Google Shape;16121;g6b9affecee_0_29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54"/>
        <p:cNvGrpSpPr/>
        <p:nvPr/>
      </p:nvGrpSpPr>
      <p:grpSpPr>
        <a:xfrm>
          <a:off x="0" y="0"/>
          <a:ext cx="0" cy="0"/>
          <a:chOff x="0" y="0"/>
          <a:chExt cx="0" cy="0"/>
        </a:xfrm>
      </p:grpSpPr>
      <p:sp>
        <p:nvSpPr>
          <p:cNvPr id="17655" name="Google Shape;17655;g6b9affecee_0_31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56" name="Google Shape;17656;g6b9affecee_0_31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6b9affecee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6b9affecee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6b9affecee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6b9affecee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6b9affece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6b9affec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6b9affecee_0_31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6b9affecee_0_3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6b9affecee_0_31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6b9affecee_0_31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23404" y="1130675"/>
            <a:ext cx="3618000" cy="2052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a:endParaRPr/>
          </a:p>
        </p:txBody>
      </p:sp>
      <p:sp>
        <p:nvSpPr>
          <p:cNvPr id="10" name="Google Shape;10;p2"/>
          <p:cNvSpPr txBox="1">
            <a:spLocks noGrp="1"/>
          </p:cNvSpPr>
          <p:nvPr>
            <p:ph type="subTitle" idx="1"/>
          </p:nvPr>
        </p:nvSpPr>
        <p:spPr>
          <a:xfrm>
            <a:off x="623400" y="3372625"/>
            <a:ext cx="3618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spTree>
      <p:nvGrpSpPr>
        <p:cNvPr id="1" name="Shape 45"/>
        <p:cNvGrpSpPr/>
        <p:nvPr/>
      </p:nvGrpSpPr>
      <p:grpSpPr>
        <a:xfrm>
          <a:off x="0" y="0"/>
          <a:ext cx="0" cy="0"/>
          <a:chOff x="0" y="0"/>
          <a:chExt cx="0" cy="0"/>
        </a:xfrm>
      </p:grpSpPr>
      <p:sp>
        <p:nvSpPr>
          <p:cNvPr id="46" name="Google Shape;46;p13"/>
          <p:cNvSpPr txBox="1">
            <a:spLocks noGrp="1"/>
          </p:cNvSpPr>
          <p:nvPr>
            <p:ph type="title"/>
          </p:nvPr>
        </p:nvSpPr>
        <p:spPr>
          <a:xfrm>
            <a:off x="1186513"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47" name="Google Shape;47;p13"/>
          <p:cNvSpPr txBox="1">
            <a:spLocks noGrp="1"/>
          </p:cNvSpPr>
          <p:nvPr>
            <p:ph type="subTitle" idx="1"/>
          </p:nvPr>
        </p:nvSpPr>
        <p:spPr>
          <a:xfrm>
            <a:off x="1186513"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 name="Google Shape;48;p13"/>
          <p:cNvSpPr txBox="1">
            <a:spLocks noGrp="1"/>
          </p:cNvSpPr>
          <p:nvPr>
            <p:ph type="title" idx="2"/>
          </p:nvPr>
        </p:nvSpPr>
        <p:spPr>
          <a:xfrm>
            <a:off x="290860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49" name="Google Shape;49;p13"/>
          <p:cNvSpPr txBox="1">
            <a:spLocks noGrp="1"/>
          </p:cNvSpPr>
          <p:nvPr>
            <p:ph type="subTitle" idx="3"/>
          </p:nvPr>
        </p:nvSpPr>
        <p:spPr>
          <a:xfrm>
            <a:off x="290860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 name="Google Shape;50;p13"/>
          <p:cNvSpPr txBox="1">
            <a:spLocks noGrp="1"/>
          </p:cNvSpPr>
          <p:nvPr>
            <p:ph type="title" idx="4"/>
          </p:nvPr>
        </p:nvSpPr>
        <p:spPr>
          <a:xfrm>
            <a:off x="463069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51" name="Google Shape;51;p13"/>
          <p:cNvSpPr txBox="1">
            <a:spLocks noGrp="1"/>
          </p:cNvSpPr>
          <p:nvPr>
            <p:ph type="subTitle" idx="5"/>
          </p:nvPr>
        </p:nvSpPr>
        <p:spPr>
          <a:xfrm>
            <a:off x="463069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 name="Google Shape;52;p13"/>
          <p:cNvSpPr txBox="1">
            <a:spLocks noGrp="1"/>
          </p:cNvSpPr>
          <p:nvPr>
            <p:ph type="title" idx="6"/>
          </p:nvPr>
        </p:nvSpPr>
        <p:spPr>
          <a:xfrm>
            <a:off x="635278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53" name="Google Shape;53;p13"/>
          <p:cNvSpPr txBox="1">
            <a:spLocks noGrp="1"/>
          </p:cNvSpPr>
          <p:nvPr>
            <p:ph type="subTitle" idx="7"/>
          </p:nvPr>
        </p:nvSpPr>
        <p:spPr>
          <a:xfrm>
            <a:off x="635278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 name="Google Shape;54;p13"/>
          <p:cNvSpPr txBox="1">
            <a:spLocks noGrp="1"/>
          </p:cNvSpPr>
          <p:nvPr>
            <p:ph type="title" idx="8" hasCustomPrompt="1"/>
          </p:nvPr>
        </p:nvSpPr>
        <p:spPr>
          <a:xfrm>
            <a:off x="95552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
        <p:nvSpPr>
          <p:cNvPr id="55" name="Google Shape;55;p13"/>
          <p:cNvSpPr txBox="1">
            <a:spLocks noGrp="1"/>
          </p:cNvSpPr>
          <p:nvPr>
            <p:ph type="title" idx="9" hasCustomPrompt="1"/>
          </p:nvPr>
        </p:nvSpPr>
        <p:spPr>
          <a:xfrm>
            <a:off x="26776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
        <p:nvSpPr>
          <p:cNvPr id="56" name="Google Shape;56;p13"/>
          <p:cNvSpPr txBox="1">
            <a:spLocks noGrp="1"/>
          </p:cNvSpPr>
          <p:nvPr>
            <p:ph type="title" idx="13" hasCustomPrompt="1"/>
          </p:nvPr>
        </p:nvSpPr>
        <p:spPr>
          <a:xfrm>
            <a:off x="43997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
        <p:nvSpPr>
          <p:cNvPr id="57" name="Google Shape;57;p13"/>
          <p:cNvSpPr txBox="1">
            <a:spLocks noGrp="1"/>
          </p:cNvSpPr>
          <p:nvPr>
            <p:ph type="title" idx="14" hasCustomPrompt="1"/>
          </p:nvPr>
        </p:nvSpPr>
        <p:spPr>
          <a:xfrm>
            <a:off x="612177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Two Columns">
  <p:cSld name="ONE_COLUMN_TEXT_1">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60" name="Google Shape;60;p14"/>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61" name="Google Shape;61;p14"/>
          <p:cNvSpPr txBox="1">
            <a:spLocks noGrp="1"/>
          </p:cNvSpPr>
          <p:nvPr>
            <p:ph type="title" idx="2"/>
          </p:nvPr>
        </p:nvSpPr>
        <p:spPr>
          <a:xfrm>
            <a:off x="1197338" y="2333425"/>
            <a:ext cx="27768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62" name="Google Shape;62;p14"/>
          <p:cNvSpPr txBox="1">
            <a:spLocks noGrp="1"/>
          </p:cNvSpPr>
          <p:nvPr>
            <p:ph type="subTitle" idx="1"/>
          </p:nvPr>
        </p:nvSpPr>
        <p:spPr>
          <a:xfrm>
            <a:off x="1197338" y="3750925"/>
            <a:ext cx="27768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3" name="Google Shape;63;p14"/>
          <p:cNvSpPr txBox="1">
            <a:spLocks noGrp="1"/>
          </p:cNvSpPr>
          <p:nvPr>
            <p:ph type="title" idx="3"/>
          </p:nvPr>
        </p:nvSpPr>
        <p:spPr>
          <a:xfrm>
            <a:off x="5169862" y="2333425"/>
            <a:ext cx="27768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64" name="Google Shape;64;p14"/>
          <p:cNvSpPr txBox="1">
            <a:spLocks noGrp="1"/>
          </p:cNvSpPr>
          <p:nvPr>
            <p:ph type="subTitle" idx="4"/>
          </p:nvPr>
        </p:nvSpPr>
        <p:spPr>
          <a:xfrm>
            <a:off x="5169862" y="3750925"/>
            <a:ext cx="27768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ext">
  <p:cSld name="ONE_COLUMN_TEXT_1_1">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67" name="Google Shape;67;p15"/>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68" name="Google Shape;68;p15"/>
          <p:cNvSpPr txBox="1">
            <a:spLocks noGrp="1"/>
          </p:cNvSpPr>
          <p:nvPr>
            <p:ph type="subTitle" idx="1"/>
          </p:nvPr>
        </p:nvSpPr>
        <p:spPr>
          <a:xfrm>
            <a:off x="2976000" y="3394475"/>
            <a:ext cx="3192000" cy="142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Four Columns">
  <p:cSld name="SECTION_TITLE_AND_DESCRIPTION_1_1">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1930750" y="1474962"/>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78" name="Google Shape;78;p17"/>
          <p:cNvSpPr txBox="1">
            <a:spLocks noGrp="1"/>
          </p:cNvSpPr>
          <p:nvPr>
            <p:ph type="subTitle" idx="1"/>
          </p:nvPr>
        </p:nvSpPr>
        <p:spPr>
          <a:xfrm>
            <a:off x="1930750" y="2210942"/>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79" name="Google Shape;79;p17"/>
          <p:cNvSpPr txBox="1">
            <a:spLocks noGrp="1"/>
          </p:cNvSpPr>
          <p:nvPr>
            <p:ph type="title" idx="2"/>
          </p:nvPr>
        </p:nvSpPr>
        <p:spPr>
          <a:xfrm>
            <a:off x="1930750" y="3019844"/>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0" name="Google Shape;80;p17"/>
          <p:cNvSpPr txBox="1">
            <a:spLocks noGrp="1"/>
          </p:cNvSpPr>
          <p:nvPr>
            <p:ph type="subTitle" idx="3"/>
          </p:nvPr>
        </p:nvSpPr>
        <p:spPr>
          <a:xfrm>
            <a:off x="1930750" y="3747687"/>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1" name="Google Shape;81;p17"/>
          <p:cNvSpPr txBox="1">
            <a:spLocks noGrp="1"/>
          </p:cNvSpPr>
          <p:nvPr>
            <p:ph type="title" idx="4"/>
          </p:nvPr>
        </p:nvSpPr>
        <p:spPr>
          <a:xfrm>
            <a:off x="5866369" y="1474962"/>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2" name="Google Shape;82;p17"/>
          <p:cNvSpPr txBox="1">
            <a:spLocks noGrp="1"/>
          </p:cNvSpPr>
          <p:nvPr>
            <p:ph type="subTitle" idx="5"/>
          </p:nvPr>
        </p:nvSpPr>
        <p:spPr>
          <a:xfrm>
            <a:off x="5866369" y="2210942"/>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3" name="Google Shape;83;p17"/>
          <p:cNvSpPr txBox="1">
            <a:spLocks noGrp="1"/>
          </p:cNvSpPr>
          <p:nvPr>
            <p:ph type="title" idx="6"/>
          </p:nvPr>
        </p:nvSpPr>
        <p:spPr>
          <a:xfrm>
            <a:off x="5866369" y="3019844"/>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4" name="Google Shape;84;p17"/>
          <p:cNvSpPr txBox="1">
            <a:spLocks noGrp="1"/>
          </p:cNvSpPr>
          <p:nvPr>
            <p:ph type="subTitle" idx="7"/>
          </p:nvPr>
        </p:nvSpPr>
        <p:spPr>
          <a:xfrm>
            <a:off x="5866369" y="3747687"/>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5" name="Google Shape;85;p17"/>
          <p:cNvSpPr txBox="1">
            <a:spLocks noGrp="1"/>
          </p:cNvSpPr>
          <p:nvPr>
            <p:ph type="title" idx="8"/>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86" name="Google Shape;86;p17"/>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1">
  <p:cSld name="SECTION_TITLE_AND_DESCRIPTION_3">
    <p:spTree>
      <p:nvGrpSpPr>
        <p:cNvPr id="1" name="Shape 87"/>
        <p:cNvGrpSpPr/>
        <p:nvPr/>
      </p:nvGrpSpPr>
      <p:grpSpPr>
        <a:xfrm>
          <a:off x="0" y="0"/>
          <a:ext cx="0" cy="0"/>
          <a:chOff x="0" y="0"/>
          <a:chExt cx="0" cy="0"/>
        </a:xfrm>
      </p:grpSpPr>
      <p:sp>
        <p:nvSpPr>
          <p:cNvPr id="88" name="Google Shape;88;p18"/>
          <p:cNvSpPr txBox="1">
            <a:spLocks noGrp="1"/>
          </p:cNvSpPr>
          <p:nvPr>
            <p:ph type="subTitle" idx="1"/>
          </p:nvPr>
        </p:nvSpPr>
        <p:spPr>
          <a:xfrm>
            <a:off x="5208325" y="1199550"/>
            <a:ext cx="3111000" cy="1450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3000"/>
              <a:buFont typeface="Advent Pro"/>
              <a:buNone/>
              <a:defRPr sz="3000"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9pPr>
          </a:lstStyle>
          <a:p>
            <a:endParaRPr/>
          </a:p>
        </p:txBody>
      </p:sp>
      <p:sp>
        <p:nvSpPr>
          <p:cNvPr id="89" name="Google Shape;89;p18"/>
          <p:cNvSpPr txBox="1">
            <a:spLocks noGrp="1"/>
          </p:cNvSpPr>
          <p:nvPr>
            <p:ph type="body" idx="2"/>
          </p:nvPr>
        </p:nvSpPr>
        <p:spPr>
          <a:xfrm>
            <a:off x="5208325" y="2778821"/>
            <a:ext cx="3111000" cy="1509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wo Columns 2">
  <p:cSld name="TITLE_ONLY_1">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92" name="Google Shape;92;p19"/>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93" name="Google Shape;93;p19"/>
          <p:cNvSpPr txBox="1">
            <a:spLocks noGrp="1"/>
          </p:cNvSpPr>
          <p:nvPr>
            <p:ph type="subTitle" idx="1"/>
          </p:nvPr>
        </p:nvSpPr>
        <p:spPr>
          <a:xfrm>
            <a:off x="5917025" y="3156192"/>
            <a:ext cx="2066700" cy="56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4" name="Google Shape;94;p19"/>
          <p:cNvSpPr txBox="1">
            <a:spLocks noGrp="1"/>
          </p:cNvSpPr>
          <p:nvPr>
            <p:ph type="title" idx="2" hasCustomPrompt="1"/>
          </p:nvPr>
        </p:nvSpPr>
        <p:spPr>
          <a:xfrm>
            <a:off x="5917025" y="2570292"/>
            <a:ext cx="2066700" cy="662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95" name="Google Shape;95;p19"/>
          <p:cNvSpPr txBox="1">
            <a:spLocks noGrp="1"/>
          </p:cNvSpPr>
          <p:nvPr>
            <p:ph type="subTitle" idx="3"/>
          </p:nvPr>
        </p:nvSpPr>
        <p:spPr>
          <a:xfrm>
            <a:off x="5917025" y="4276092"/>
            <a:ext cx="2066700" cy="56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6" name="Google Shape;96;p19"/>
          <p:cNvSpPr txBox="1">
            <a:spLocks noGrp="1"/>
          </p:cNvSpPr>
          <p:nvPr>
            <p:ph type="title" idx="4" hasCustomPrompt="1"/>
          </p:nvPr>
        </p:nvSpPr>
        <p:spPr>
          <a:xfrm>
            <a:off x="5917025" y="3690192"/>
            <a:ext cx="2066700" cy="662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hree Columns">
  <p:cSld name="SECTION_TITLE_AND_DESCRIPTION_1_2">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1167625"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99" name="Google Shape;99;p20"/>
          <p:cNvSpPr txBox="1">
            <a:spLocks noGrp="1"/>
          </p:cNvSpPr>
          <p:nvPr>
            <p:ph type="subTitle" idx="1"/>
          </p:nvPr>
        </p:nvSpPr>
        <p:spPr>
          <a:xfrm>
            <a:off x="1167625"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0" name="Google Shape;100;p20"/>
          <p:cNvSpPr txBox="1">
            <a:spLocks noGrp="1"/>
          </p:cNvSpPr>
          <p:nvPr>
            <p:ph type="title" idx="2"/>
          </p:nvPr>
        </p:nvSpPr>
        <p:spPr>
          <a:xfrm>
            <a:off x="3637202"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1" name="Google Shape;101;p20"/>
          <p:cNvSpPr txBox="1">
            <a:spLocks noGrp="1"/>
          </p:cNvSpPr>
          <p:nvPr>
            <p:ph type="subTitle" idx="3"/>
          </p:nvPr>
        </p:nvSpPr>
        <p:spPr>
          <a:xfrm>
            <a:off x="3637201"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2" name="Google Shape;102;p20"/>
          <p:cNvSpPr txBox="1">
            <a:spLocks noGrp="1"/>
          </p:cNvSpPr>
          <p:nvPr>
            <p:ph type="title" idx="4"/>
          </p:nvPr>
        </p:nvSpPr>
        <p:spPr>
          <a:xfrm>
            <a:off x="6106780"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3" name="Google Shape;103;p20"/>
          <p:cNvSpPr txBox="1">
            <a:spLocks noGrp="1"/>
          </p:cNvSpPr>
          <p:nvPr>
            <p:ph type="subTitle" idx="5"/>
          </p:nvPr>
        </p:nvSpPr>
        <p:spPr>
          <a:xfrm>
            <a:off x="6106776"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4" name="Google Shape;104;p20"/>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05" name="Google Shape;105;p20"/>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ix Columns">
  <p:cSld name="SECTION_TITLE_AND_DESCRIPTION_1_2_1">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1167625"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8" name="Google Shape;108;p21"/>
          <p:cNvSpPr txBox="1">
            <a:spLocks noGrp="1"/>
          </p:cNvSpPr>
          <p:nvPr>
            <p:ph type="subTitle" idx="1"/>
          </p:nvPr>
        </p:nvSpPr>
        <p:spPr>
          <a:xfrm>
            <a:off x="1167625"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9" name="Google Shape;109;p21"/>
          <p:cNvSpPr txBox="1">
            <a:spLocks noGrp="1"/>
          </p:cNvSpPr>
          <p:nvPr>
            <p:ph type="title" idx="2"/>
          </p:nvPr>
        </p:nvSpPr>
        <p:spPr>
          <a:xfrm>
            <a:off x="3637201"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0" name="Google Shape;110;p21"/>
          <p:cNvSpPr txBox="1">
            <a:spLocks noGrp="1"/>
          </p:cNvSpPr>
          <p:nvPr>
            <p:ph type="subTitle" idx="3"/>
          </p:nvPr>
        </p:nvSpPr>
        <p:spPr>
          <a:xfrm>
            <a:off x="3637200"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1" name="Google Shape;111;p21"/>
          <p:cNvSpPr txBox="1">
            <a:spLocks noGrp="1"/>
          </p:cNvSpPr>
          <p:nvPr>
            <p:ph type="title" idx="4"/>
          </p:nvPr>
        </p:nvSpPr>
        <p:spPr>
          <a:xfrm>
            <a:off x="6106776"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2" name="Google Shape;112;p21"/>
          <p:cNvSpPr txBox="1">
            <a:spLocks noGrp="1"/>
          </p:cNvSpPr>
          <p:nvPr>
            <p:ph type="subTitle" idx="5"/>
          </p:nvPr>
        </p:nvSpPr>
        <p:spPr>
          <a:xfrm>
            <a:off x="6106775"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3" name="Google Shape;113;p21"/>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14" name="Google Shape;114;p21"/>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115" name="Google Shape;115;p21"/>
          <p:cNvSpPr txBox="1">
            <a:spLocks noGrp="1"/>
          </p:cNvSpPr>
          <p:nvPr>
            <p:ph type="title" idx="7"/>
          </p:nvPr>
        </p:nvSpPr>
        <p:spPr>
          <a:xfrm>
            <a:off x="1167625"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6" name="Google Shape;116;p21"/>
          <p:cNvSpPr txBox="1">
            <a:spLocks noGrp="1"/>
          </p:cNvSpPr>
          <p:nvPr>
            <p:ph type="subTitle" idx="8"/>
          </p:nvPr>
        </p:nvSpPr>
        <p:spPr>
          <a:xfrm>
            <a:off x="1167625"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7" name="Google Shape;117;p21"/>
          <p:cNvSpPr txBox="1">
            <a:spLocks noGrp="1"/>
          </p:cNvSpPr>
          <p:nvPr>
            <p:ph type="title" idx="9"/>
          </p:nvPr>
        </p:nvSpPr>
        <p:spPr>
          <a:xfrm>
            <a:off x="3637201"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8" name="Google Shape;118;p21"/>
          <p:cNvSpPr txBox="1">
            <a:spLocks noGrp="1"/>
          </p:cNvSpPr>
          <p:nvPr>
            <p:ph type="subTitle" idx="13"/>
          </p:nvPr>
        </p:nvSpPr>
        <p:spPr>
          <a:xfrm>
            <a:off x="3637200"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9" name="Google Shape;119;p21"/>
          <p:cNvSpPr txBox="1">
            <a:spLocks noGrp="1"/>
          </p:cNvSpPr>
          <p:nvPr>
            <p:ph type="title" idx="14"/>
          </p:nvPr>
        </p:nvSpPr>
        <p:spPr>
          <a:xfrm>
            <a:off x="6106776"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20" name="Google Shape;120;p21"/>
          <p:cNvSpPr txBox="1">
            <a:spLocks noGrp="1"/>
          </p:cNvSpPr>
          <p:nvPr>
            <p:ph type="subTitle" idx="15"/>
          </p:nvPr>
        </p:nvSpPr>
        <p:spPr>
          <a:xfrm>
            <a:off x="6106775"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2">
  <p:cSld name="SECTION_TITLE_AND_DESCRIPTION_2">
    <p:spTree>
      <p:nvGrpSpPr>
        <p:cNvPr id="1" name="Shape 121"/>
        <p:cNvGrpSpPr/>
        <p:nvPr/>
      </p:nvGrpSpPr>
      <p:grpSpPr>
        <a:xfrm>
          <a:off x="0" y="0"/>
          <a:ext cx="0" cy="0"/>
          <a:chOff x="0" y="0"/>
          <a:chExt cx="0" cy="0"/>
        </a:xfrm>
      </p:grpSpPr>
      <p:sp>
        <p:nvSpPr>
          <p:cNvPr id="122" name="Google Shape;122;p22"/>
          <p:cNvSpPr txBox="1">
            <a:spLocks noGrp="1"/>
          </p:cNvSpPr>
          <p:nvPr>
            <p:ph type="subTitle" idx="1"/>
          </p:nvPr>
        </p:nvSpPr>
        <p:spPr>
          <a:xfrm>
            <a:off x="5429475" y="2012425"/>
            <a:ext cx="2841000" cy="50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200"/>
              <a:buFont typeface="Advent Pro"/>
              <a:buNone/>
              <a:defRPr sz="2200"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9pPr>
          </a:lstStyle>
          <a:p>
            <a:endParaRPr/>
          </a:p>
        </p:txBody>
      </p:sp>
      <p:sp>
        <p:nvSpPr>
          <p:cNvPr id="123" name="Google Shape;123;p22"/>
          <p:cNvSpPr txBox="1">
            <a:spLocks noGrp="1"/>
          </p:cNvSpPr>
          <p:nvPr>
            <p:ph type="body" idx="2"/>
          </p:nvPr>
        </p:nvSpPr>
        <p:spPr>
          <a:xfrm>
            <a:off x="5429475" y="2649150"/>
            <a:ext cx="2841000" cy="1616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4" name="Google Shape;124;p2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25" name="Google Shape;125;p22"/>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 Credits">
  <p:cSld name="ONE_COLUMN_TEXT_1_1_1">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796050" y="77525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6000">
                <a:solidFill>
                  <a:schemeClr val="accent2"/>
                </a:solidFill>
              </a:defRPr>
            </a:lvl1pPr>
            <a:lvl2pPr lvl="1" algn="ctr" rtl="0">
              <a:spcBef>
                <a:spcPts val="0"/>
              </a:spcBef>
              <a:spcAft>
                <a:spcPts val="0"/>
              </a:spcAft>
              <a:buClr>
                <a:schemeClr val="accent6"/>
              </a:buClr>
              <a:buSzPts val="6000"/>
              <a:buNone/>
              <a:defRPr sz="6000">
                <a:solidFill>
                  <a:schemeClr val="accent6"/>
                </a:solidFill>
              </a:defRPr>
            </a:lvl2pPr>
            <a:lvl3pPr lvl="2" algn="ctr" rtl="0">
              <a:spcBef>
                <a:spcPts val="0"/>
              </a:spcBef>
              <a:spcAft>
                <a:spcPts val="0"/>
              </a:spcAft>
              <a:buClr>
                <a:schemeClr val="accent6"/>
              </a:buClr>
              <a:buSzPts val="6000"/>
              <a:buNone/>
              <a:defRPr sz="6000">
                <a:solidFill>
                  <a:schemeClr val="accent6"/>
                </a:solidFill>
              </a:defRPr>
            </a:lvl3pPr>
            <a:lvl4pPr lvl="3" algn="ctr" rtl="0">
              <a:spcBef>
                <a:spcPts val="0"/>
              </a:spcBef>
              <a:spcAft>
                <a:spcPts val="0"/>
              </a:spcAft>
              <a:buClr>
                <a:schemeClr val="accent6"/>
              </a:buClr>
              <a:buSzPts val="6000"/>
              <a:buNone/>
              <a:defRPr sz="6000">
                <a:solidFill>
                  <a:schemeClr val="accent6"/>
                </a:solidFill>
              </a:defRPr>
            </a:lvl4pPr>
            <a:lvl5pPr lvl="4" algn="ctr" rtl="0">
              <a:spcBef>
                <a:spcPts val="0"/>
              </a:spcBef>
              <a:spcAft>
                <a:spcPts val="0"/>
              </a:spcAft>
              <a:buClr>
                <a:schemeClr val="accent6"/>
              </a:buClr>
              <a:buSzPts val="6000"/>
              <a:buNone/>
              <a:defRPr sz="6000">
                <a:solidFill>
                  <a:schemeClr val="accent6"/>
                </a:solidFill>
              </a:defRPr>
            </a:lvl5pPr>
            <a:lvl6pPr lvl="5" algn="ctr" rtl="0">
              <a:spcBef>
                <a:spcPts val="0"/>
              </a:spcBef>
              <a:spcAft>
                <a:spcPts val="0"/>
              </a:spcAft>
              <a:buClr>
                <a:schemeClr val="accent6"/>
              </a:buClr>
              <a:buSzPts val="6000"/>
              <a:buNone/>
              <a:defRPr sz="6000">
                <a:solidFill>
                  <a:schemeClr val="accent6"/>
                </a:solidFill>
              </a:defRPr>
            </a:lvl6pPr>
            <a:lvl7pPr lvl="6" algn="ctr" rtl="0">
              <a:spcBef>
                <a:spcPts val="0"/>
              </a:spcBef>
              <a:spcAft>
                <a:spcPts val="0"/>
              </a:spcAft>
              <a:buClr>
                <a:schemeClr val="accent6"/>
              </a:buClr>
              <a:buSzPts val="6000"/>
              <a:buNone/>
              <a:defRPr sz="6000">
                <a:solidFill>
                  <a:schemeClr val="accent6"/>
                </a:solidFill>
              </a:defRPr>
            </a:lvl7pPr>
            <a:lvl8pPr lvl="7" algn="ctr" rtl="0">
              <a:spcBef>
                <a:spcPts val="0"/>
              </a:spcBef>
              <a:spcAft>
                <a:spcPts val="0"/>
              </a:spcAft>
              <a:buClr>
                <a:schemeClr val="accent6"/>
              </a:buClr>
              <a:buSzPts val="6000"/>
              <a:buNone/>
              <a:defRPr sz="6000">
                <a:solidFill>
                  <a:schemeClr val="accent6"/>
                </a:solidFill>
              </a:defRPr>
            </a:lvl8pPr>
            <a:lvl9pPr lvl="8" algn="ctr" rtl="0">
              <a:spcBef>
                <a:spcPts val="0"/>
              </a:spcBef>
              <a:spcAft>
                <a:spcPts val="0"/>
              </a:spcAft>
              <a:buClr>
                <a:schemeClr val="accent6"/>
              </a:buClr>
              <a:buSzPts val="6000"/>
              <a:buNone/>
              <a:defRPr sz="6000">
                <a:solidFill>
                  <a:schemeClr val="accent6"/>
                </a:solidFill>
              </a:defRPr>
            </a:lvl9pPr>
          </a:lstStyle>
          <a:p>
            <a:endParaRPr/>
          </a:p>
        </p:txBody>
      </p:sp>
      <p:cxnSp>
        <p:nvCxnSpPr>
          <p:cNvPr id="128" name="Google Shape;128;p23"/>
          <p:cNvCxnSpPr/>
          <p:nvPr/>
        </p:nvCxnSpPr>
        <p:spPr>
          <a:xfrm>
            <a:off x="4309800" y="1597700"/>
            <a:ext cx="524400" cy="0"/>
          </a:xfrm>
          <a:prstGeom prst="straightConnector1">
            <a:avLst/>
          </a:prstGeom>
          <a:noFill/>
          <a:ln w="38100" cap="flat" cmpd="sng">
            <a:solidFill>
              <a:schemeClr val="accent2"/>
            </a:solidFill>
            <a:prstDash val="solid"/>
            <a:round/>
            <a:headEnd type="none" w="med" len="med"/>
            <a:tailEnd type="none" w="med" len="med"/>
          </a:ln>
        </p:spPr>
      </p:cxnSp>
      <p:sp>
        <p:nvSpPr>
          <p:cNvPr id="129" name="Google Shape;129;p23"/>
          <p:cNvSpPr txBox="1">
            <a:spLocks noGrp="1"/>
          </p:cNvSpPr>
          <p:nvPr>
            <p:ph type="subTitle" idx="1"/>
          </p:nvPr>
        </p:nvSpPr>
        <p:spPr>
          <a:xfrm>
            <a:off x="2669850" y="1791275"/>
            <a:ext cx="3804300" cy="11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0" name="Google Shape;130;p23"/>
          <p:cNvSpPr txBox="1"/>
          <p:nvPr/>
        </p:nvSpPr>
        <p:spPr>
          <a:xfrm>
            <a:off x="3017400" y="3634450"/>
            <a:ext cx="3109200" cy="1019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2"/>
                </a:solidFill>
                <a:latin typeface="Roboto"/>
                <a:ea typeface="Roboto"/>
                <a:cs typeface="Roboto"/>
                <a:sym typeface="Roboto"/>
              </a:rPr>
              <a:t>CREDITS: This presentation template was created by </a:t>
            </a:r>
            <a:r>
              <a:rPr lang="en" sz="1000" b="1">
                <a:solidFill>
                  <a:schemeClr val="dk2"/>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000">
                <a:solidFill>
                  <a:schemeClr val="dk2"/>
                </a:solidFill>
                <a:latin typeface="Roboto"/>
                <a:ea typeface="Roboto"/>
                <a:cs typeface="Roboto"/>
                <a:sym typeface="Roboto"/>
              </a:rPr>
              <a:t>, including icons by </a:t>
            </a:r>
            <a:r>
              <a:rPr lang="en" sz="1000" b="1">
                <a:solidFill>
                  <a:schemeClr val="dk2"/>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000">
                <a:solidFill>
                  <a:schemeClr val="dk2"/>
                </a:solidFill>
                <a:latin typeface="Roboto"/>
                <a:ea typeface="Roboto"/>
                <a:cs typeface="Roboto"/>
                <a:sym typeface="Roboto"/>
              </a:rPr>
              <a:t>, and infographics &amp; images by </a:t>
            </a:r>
            <a:r>
              <a:rPr lang="en" sz="1000" b="1">
                <a:solidFill>
                  <a:schemeClr val="dk2"/>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000">
                <a:solidFill>
                  <a:schemeClr val="dk2"/>
                </a:solidFill>
                <a:latin typeface="Roboto"/>
                <a:ea typeface="Roboto"/>
                <a:cs typeface="Roboto"/>
                <a:sym typeface="Roboto"/>
              </a:rPr>
              <a:t>. </a:t>
            </a:r>
            <a:endParaRPr sz="1000">
              <a:solidFill>
                <a:schemeClr val="dk2"/>
              </a:solidFill>
              <a:latin typeface="Roboto"/>
              <a:ea typeface="Roboto"/>
              <a:cs typeface="Roboto"/>
              <a:sym typeface="Roboto"/>
            </a:endParaRPr>
          </a:p>
          <a:p>
            <a:pPr marL="0" lvl="0" indent="0" algn="ctr" rtl="0">
              <a:spcBef>
                <a:spcPts val="300"/>
              </a:spcBef>
              <a:spcAft>
                <a:spcPts val="0"/>
              </a:spcAft>
              <a:buNone/>
            </a:pPr>
            <a:endParaRPr sz="1000" b="1">
              <a:solidFill>
                <a:schemeClr val="dk2"/>
              </a:solidFill>
              <a:latin typeface="Roboto"/>
              <a:ea typeface="Roboto"/>
              <a:cs typeface="Roboto"/>
              <a:sym typeface="Robo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5347800" y="1283075"/>
            <a:ext cx="3898500" cy="20526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Clr>
                <a:schemeClr val="accent2"/>
              </a:buClr>
              <a:buSzPts val="3600"/>
              <a:buNone/>
              <a:defRPr sz="3600">
                <a:solidFill>
                  <a:schemeClr val="accent2"/>
                </a:solidFill>
              </a:defRPr>
            </a:lvl1pPr>
            <a:lvl2pPr lvl="1" rtl="0">
              <a:spcBef>
                <a:spcPts val="0"/>
              </a:spcBef>
              <a:spcAft>
                <a:spcPts val="0"/>
              </a:spcAft>
              <a:buClr>
                <a:schemeClr val="accent2"/>
              </a:buClr>
              <a:buSzPts val="5200"/>
              <a:buNone/>
              <a:defRPr sz="5200">
                <a:solidFill>
                  <a:schemeClr val="accent2"/>
                </a:solidFill>
              </a:defRPr>
            </a:lvl2pPr>
            <a:lvl3pPr lvl="2" rtl="0">
              <a:spcBef>
                <a:spcPts val="0"/>
              </a:spcBef>
              <a:spcAft>
                <a:spcPts val="0"/>
              </a:spcAft>
              <a:buClr>
                <a:schemeClr val="accent2"/>
              </a:buClr>
              <a:buSzPts val="5200"/>
              <a:buNone/>
              <a:defRPr sz="5200">
                <a:solidFill>
                  <a:schemeClr val="accent2"/>
                </a:solidFill>
              </a:defRPr>
            </a:lvl3pPr>
            <a:lvl4pPr lvl="3" rtl="0">
              <a:spcBef>
                <a:spcPts val="0"/>
              </a:spcBef>
              <a:spcAft>
                <a:spcPts val="0"/>
              </a:spcAft>
              <a:buClr>
                <a:schemeClr val="accent2"/>
              </a:buClr>
              <a:buSzPts val="5200"/>
              <a:buNone/>
              <a:defRPr sz="5200">
                <a:solidFill>
                  <a:schemeClr val="accent2"/>
                </a:solidFill>
              </a:defRPr>
            </a:lvl4pPr>
            <a:lvl5pPr lvl="4" rtl="0">
              <a:spcBef>
                <a:spcPts val="0"/>
              </a:spcBef>
              <a:spcAft>
                <a:spcPts val="0"/>
              </a:spcAft>
              <a:buClr>
                <a:schemeClr val="accent2"/>
              </a:buClr>
              <a:buSzPts val="5200"/>
              <a:buNone/>
              <a:defRPr sz="5200">
                <a:solidFill>
                  <a:schemeClr val="accent2"/>
                </a:solidFill>
              </a:defRPr>
            </a:lvl5pPr>
            <a:lvl6pPr lvl="5" rtl="0">
              <a:spcBef>
                <a:spcPts val="0"/>
              </a:spcBef>
              <a:spcAft>
                <a:spcPts val="0"/>
              </a:spcAft>
              <a:buClr>
                <a:schemeClr val="accent2"/>
              </a:buClr>
              <a:buSzPts val="5200"/>
              <a:buNone/>
              <a:defRPr sz="5200">
                <a:solidFill>
                  <a:schemeClr val="accent2"/>
                </a:solidFill>
              </a:defRPr>
            </a:lvl6pPr>
            <a:lvl7pPr lvl="6" rtl="0">
              <a:spcBef>
                <a:spcPts val="0"/>
              </a:spcBef>
              <a:spcAft>
                <a:spcPts val="0"/>
              </a:spcAft>
              <a:buClr>
                <a:schemeClr val="accent2"/>
              </a:buClr>
              <a:buSzPts val="5200"/>
              <a:buNone/>
              <a:defRPr sz="5200">
                <a:solidFill>
                  <a:schemeClr val="accent2"/>
                </a:solidFill>
              </a:defRPr>
            </a:lvl7pPr>
            <a:lvl8pPr lvl="7" rtl="0">
              <a:spcBef>
                <a:spcPts val="0"/>
              </a:spcBef>
              <a:spcAft>
                <a:spcPts val="0"/>
              </a:spcAft>
              <a:buClr>
                <a:schemeClr val="accent2"/>
              </a:buClr>
              <a:buSzPts val="5200"/>
              <a:buNone/>
              <a:defRPr sz="5200">
                <a:solidFill>
                  <a:schemeClr val="accent2"/>
                </a:solidFill>
              </a:defRPr>
            </a:lvl8pPr>
            <a:lvl9pPr lvl="8" rtl="0">
              <a:spcBef>
                <a:spcPts val="0"/>
              </a:spcBef>
              <a:spcAft>
                <a:spcPts val="0"/>
              </a:spcAft>
              <a:buClr>
                <a:schemeClr val="accent2"/>
              </a:buClr>
              <a:buSzPts val="5200"/>
              <a:buNone/>
              <a:defRPr sz="5200">
                <a:solidFill>
                  <a:schemeClr val="accent2"/>
                </a:solidFill>
              </a:defRPr>
            </a:lvl9pPr>
          </a:lstStyle>
          <a:p>
            <a:endParaRPr/>
          </a:p>
        </p:txBody>
      </p:sp>
      <p:sp>
        <p:nvSpPr>
          <p:cNvPr id="13" name="Google Shape;13;p3"/>
          <p:cNvSpPr txBox="1">
            <a:spLocks noGrp="1"/>
          </p:cNvSpPr>
          <p:nvPr>
            <p:ph type="subTitle" idx="1"/>
          </p:nvPr>
        </p:nvSpPr>
        <p:spPr>
          <a:xfrm>
            <a:off x="5347800" y="3372625"/>
            <a:ext cx="29145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4" name="Google Shape;14;p3"/>
          <p:cNvSpPr txBox="1">
            <a:spLocks noGrp="1"/>
          </p:cNvSpPr>
          <p:nvPr>
            <p:ph type="title" idx="2" hasCustomPrompt="1"/>
          </p:nvPr>
        </p:nvSpPr>
        <p:spPr>
          <a:xfrm>
            <a:off x="5347800" y="1262375"/>
            <a:ext cx="1913700" cy="792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7200"/>
              <a:buNone/>
              <a:defRPr sz="7200">
                <a:solidFill>
                  <a:schemeClr val="accent2"/>
                </a:solidFill>
              </a:defRPr>
            </a:lvl1pPr>
            <a:lvl2pPr lvl="1" rtl="0">
              <a:spcBef>
                <a:spcPts val="0"/>
              </a:spcBef>
              <a:spcAft>
                <a:spcPts val="0"/>
              </a:spcAft>
              <a:buClr>
                <a:schemeClr val="accent2"/>
              </a:buClr>
              <a:buSzPts val="6000"/>
              <a:buNone/>
              <a:defRPr sz="6000">
                <a:solidFill>
                  <a:schemeClr val="accent2"/>
                </a:solidFill>
              </a:defRPr>
            </a:lvl2pPr>
            <a:lvl3pPr lvl="2" rtl="0">
              <a:spcBef>
                <a:spcPts val="0"/>
              </a:spcBef>
              <a:spcAft>
                <a:spcPts val="0"/>
              </a:spcAft>
              <a:buClr>
                <a:schemeClr val="accent2"/>
              </a:buClr>
              <a:buSzPts val="6000"/>
              <a:buNone/>
              <a:defRPr sz="6000">
                <a:solidFill>
                  <a:schemeClr val="accent2"/>
                </a:solidFill>
              </a:defRPr>
            </a:lvl3pPr>
            <a:lvl4pPr lvl="3" rtl="0">
              <a:spcBef>
                <a:spcPts val="0"/>
              </a:spcBef>
              <a:spcAft>
                <a:spcPts val="0"/>
              </a:spcAft>
              <a:buClr>
                <a:schemeClr val="accent2"/>
              </a:buClr>
              <a:buSzPts val="6000"/>
              <a:buNone/>
              <a:defRPr sz="6000">
                <a:solidFill>
                  <a:schemeClr val="accent2"/>
                </a:solidFill>
              </a:defRPr>
            </a:lvl4pPr>
            <a:lvl5pPr lvl="4" rtl="0">
              <a:spcBef>
                <a:spcPts val="0"/>
              </a:spcBef>
              <a:spcAft>
                <a:spcPts val="0"/>
              </a:spcAft>
              <a:buClr>
                <a:schemeClr val="accent2"/>
              </a:buClr>
              <a:buSzPts val="6000"/>
              <a:buNone/>
              <a:defRPr sz="6000">
                <a:solidFill>
                  <a:schemeClr val="accent2"/>
                </a:solidFill>
              </a:defRPr>
            </a:lvl5pPr>
            <a:lvl6pPr lvl="5" rtl="0">
              <a:spcBef>
                <a:spcPts val="0"/>
              </a:spcBef>
              <a:spcAft>
                <a:spcPts val="0"/>
              </a:spcAft>
              <a:buClr>
                <a:schemeClr val="accent2"/>
              </a:buClr>
              <a:buSzPts val="6000"/>
              <a:buNone/>
              <a:defRPr sz="6000">
                <a:solidFill>
                  <a:schemeClr val="accent2"/>
                </a:solidFill>
              </a:defRPr>
            </a:lvl6pPr>
            <a:lvl7pPr lvl="6" rtl="0">
              <a:spcBef>
                <a:spcPts val="0"/>
              </a:spcBef>
              <a:spcAft>
                <a:spcPts val="0"/>
              </a:spcAft>
              <a:buClr>
                <a:schemeClr val="accent2"/>
              </a:buClr>
              <a:buSzPts val="6000"/>
              <a:buNone/>
              <a:defRPr sz="6000">
                <a:solidFill>
                  <a:schemeClr val="accent2"/>
                </a:solidFill>
              </a:defRPr>
            </a:lvl7pPr>
            <a:lvl8pPr lvl="7" rtl="0">
              <a:spcBef>
                <a:spcPts val="0"/>
              </a:spcBef>
              <a:spcAft>
                <a:spcPts val="0"/>
              </a:spcAft>
              <a:buClr>
                <a:schemeClr val="accent2"/>
              </a:buClr>
              <a:buSzPts val="6000"/>
              <a:buNone/>
              <a:defRPr sz="6000">
                <a:solidFill>
                  <a:schemeClr val="accent2"/>
                </a:solidFill>
              </a:defRPr>
            </a:lvl8pPr>
            <a:lvl9pPr lvl="8" rtl="0">
              <a:spcBef>
                <a:spcPts val="0"/>
              </a:spcBef>
              <a:spcAft>
                <a:spcPts val="0"/>
              </a:spcAft>
              <a:buClr>
                <a:schemeClr val="accent2"/>
              </a:buClr>
              <a:buSzPts val="6000"/>
              <a:buNone/>
              <a:defRPr sz="6000">
                <a:solidFill>
                  <a:schemeClr val="accent2"/>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Bullet points">
  <p:cSld name="TITLE_AND_TWO_COLUMNS_1">
    <p:spTree>
      <p:nvGrpSpPr>
        <p:cNvPr id="1" name="Shape 131"/>
        <p:cNvGrpSpPr/>
        <p:nvPr/>
      </p:nvGrpSpPr>
      <p:grpSpPr>
        <a:xfrm>
          <a:off x="0" y="0"/>
          <a:ext cx="0" cy="0"/>
          <a:chOff x="0" y="0"/>
          <a:chExt cx="0" cy="0"/>
        </a:xfrm>
      </p:grpSpPr>
      <p:sp>
        <p:nvSpPr>
          <p:cNvPr id="132" name="Google Shape;132;p24"/>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33" name="Google Shape;133;p2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34" name="Google Shape;134;p24"/>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8"/>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2"/>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3"/>
        <p:cNvGrpSpPr/>
        <p:nvPr/>
      </p:nvGrpSpPr>
      <p:grpSpPr>
        <a:xfrm>
          <a:off x="0" y="0"/>
          <a:ext cx="0" cy="0"/>
          <a:chOff x="0" y="0"/>
          <a:chExt cx="0" cy="0"/>
        </a:xfrm>
      </p:grpSpPr>
      <p:sp>
        <p:nvSpPr>
          <p:cNvPr id="144" name="Google Shape;144;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5"/>
          <p:cNvSpPr txBox="1">
            <a:spLocks noGrp="1"/>
          </p:cNvSpPr>
          <p:nvPr>
            <p:ph type="body" idx="2"/>
          </p:nvPr>
        </p:nvSpPr>
        <p:spPr>
          <a:xfrm>
            <a:off x="4806426" y="1408100"/>
            <a:ext cx="3600600" cy="3166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2" name="Google Shape;22;p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23" name="Google Shape;23;p5"/>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6" name="Google Shape;26;p6"/>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3000"/>
              <a:buNone/>
              <a:defRPr sz="3000">
                <a:solidFill>
                  <a:schemeClr val="accent2"/>
                </a:solidFill>
              </a:defRPr>
            </a:lvl1pPr>
            <a:lvl2pPr lvl="1" algn="ctr">
              <a:spcBef>
                <a:spcPts val="0"/>
              </a:spcBef>
              <a:spcAft>
                <a:spcPts val="0"/>
              </a:spcAft>
              <a:buClr>
                <a:schemeClr val="accent6"/>
              </a:buClr>
              <a:buSzPts val="2400"/>
              <a:buNone/>
              <a:defRPr sz="2400">
                <a:solidFill>
                  <a:schemeClr val="accent6"/>
                </a:solidFill>
              </a:defRPr>
            </a:lvl2pPr>
            <a:lvl3pPr lvl="2" algn="ctr">
              <a:spcBef>
                <a:spcPts val="0"/>
              </a:spcBef>
              <a:spcAft>
                <a:spcPts val="0"/>
              </a:spcAft>
              <a:buClr>
                <a:schemeClr val="accent6"/>
              </a:buClr>
              <a:buSzPts val="2400"/>
              <a:buNone/>
              <a:defRPr sz="2400">
                <a:solidFill>
                  <a:schemeClr val="accent6"/>
                </a:solidFill>
              </a:defRPr>
            </a:lvl3pPr>
            <a:lvl4pPr lvl="3" algn="ctr">
              <a:spcBef>
                <a:spcPts val="0"/>
              </a:spcBef>
              <a:spcAft>
                <a:spcPts val="0"/>
              </a:spcAft>
              <a:buClr>
                <a:schemeClr val="accent6"/>
              </a:buClr>
              <a:buSzPts val="2400"/>
              <a:buNone/>
              <a:defRPr sz="2400">
                <a:solidFill>
                  <a:schemeClr val="accent6"/>
                </a:solidFill>
              </a:defRPr>
            </a:lvl4pPr>
            <a:lvl5pPr lvl="4" algn="ctr">
              <a:spcBef>
                <a:spcPts val="0"/>
              </a:spcBef>
              <a:spcAft>
                <a:spcPts val="0"/>
              </a:spcAft>
              <a:buClr>
                <a:schemeClr val="accent6"/>
              </a:buClr>
              <a:buSzPts val="2400"/>
              <a:buNone/>
              <a:defRPr sz="2400">
                <a:solidFill>
                  <a:schemeClr val="accent6"/>
                </a:solidFill>
              </a:defRPr>
            </a:lvl5pPr>
            <a:lvl6pPr lvl="5" algn="ctr">
              <a:spcBef>
                <a:spcPts val="0"/>
              </a:spcBef>
              <a:spcAft>
                <a:spcPts val="0"/>
              </a:spcAft>
              <a:buClr>
                <a:schemeClr val="accent6"/>
              </a:buClr>
              <a:buSzPts val="2400"/>
              <a:buNone/>
              <a:defRPr sz="2400">
                <a:solidFill>
                  <a:schemeClr val="accent6"/>
                </a:solidFill>
              </a:defRPr>
            </a:lvl6pPr>
            <a:lvl7pPr lvl="6" algn="ctr">
              <a:spcBef>
                <a:spcPts val="0"/>
              </a:spcBef>
              <a:spcAft>
                <a:spcPts val="0"/>
              </a:spcAft>
              <a:buClr>
                <a:schemeClr val="accent6"/>
              </a:buClr>
              <a:buSzPts val="2400"/>
              <a:buNone/>
              <a:defRPr sz="2400">
                <a:solidFill>
                  <a:schemeClr val="accent6"/>
                </a:solidFill>
              </a:defRPr>
            </a:lvl7pPr>
            <a:lvl8pPr lvl="7" algn="ctr">
              <a:spcBef>
                <a:spcPts val="0"/>
              </a:spcBef>
              <a:spcAft>
                <a:spcPts val="0"/>
              </a:spcAft>
              <a:buClr>
                <a:schemeClr val="accent6"/>
              </a:buClr>
              <a:buSzPts val="2400"/>
              <a:buNone/>
              <a:defRPr sz="2400">
                <a:solidFill>
                  <a:schemeClr val="accent6"/>
                </a:solidFill>
              </a:defRPr>
            </a:lvl8pPr>
            <a:lvl9pPr lvl="8" algn="ctr">
              <a:spcBef>
                <a:spcPts val="0"/>
              </a:spcBef>
              <a:spcAft>
                <a:spcPts val="0"/>
              </a:spcAft>
              <a:buClr>
                <a:schemeClr val="accent6"/>
              </a:buClr>
              <a:buSzPts val="2400"/>
              <a:buNone/>
              <a:defRPr sz="2400">
                <a:solidFill>
                  <a:schemeClr val="accent6"/>
                </a:solidFill>
              </a:defRPr>
            </a:lvl9pPr>
          </a:lstStyle>
          <a:p>
            <a:endParaRPr/>
          </a:p>
        </p:txBody>
      </p:sp>
      <p:sp>
        <p:nvSpPr>
          <p:cNvPr id="29" name="Google Shape;29;p7"/>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6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a:endParaRPr/>
          </a:p>
        </p:txBody>
      </p:sp>
      <p:cxnSp>
        <p:nvCxnSpPr>
          <p:cNvPr id="30" name="Google Shape;30;p7"/>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5032400" y="1906375"/>
            <a:ext cx="3135000" cy="23943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accent1"/>
              </a:buClr>
              <a:buSzPts val="4000"/>
              <a:buNone/>
              <a:defRPr sz="4000">
                <a:solidFill>
                  <a:schemeClr val="accent1"/>
                </a:solidFill>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40" name="Google Shape;40;p10"/>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712150" y="1182325"/>
            <a:ext cx="4395600" cy="19635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2"/>
              </a:buClr>
              <a:buSzPts val="9600"/>
              <a:buNone/>
              <a:defRPr sz="9600">
                <a:solidFill>
                  <a:schemeClr val="accent2"/>
                </a:solidFill>
              </a:defRPr>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749477" y="3228425"/>
            <a:ext cx="4298400" cy="1300800"/>
          </a:xfrm>
          <a:prstGeom prst="rect">
            <a:avLst/>
          </a:prstGeom>
        </p:spPr>
        <p:txBody>
          <a:bodyPr spcFirstLastPara="1" wrap="square" lIns="91425" tIns="91425" rIns="91425" bIns="91425" anchor="t" anchorCtr="0">
            <a:noAutofit/>
          </a:bodyPr>
          <a:lstStyle>
            <a:lvl1pPr marL="457200" lvl="0" indent="-342900" algn="r">
              <a:spcBef>
                <a:spcPts val="0"/>
              </a:spcBef>
              <a:spcAft>
                <a:spcPts val="0"/>
              </a:spcAft>
              <a:buSzPts val="1800"/>
              <a:buChar char="●"/>
              <a:defRPr/>
            </a:lvl1pPr>
            <a:lvl2pPr marL="914400" lvl="1" indent="-317500" algn="r">
              <a:spcBef>
                <a:spcPts val="1600"/>
              </a:spcBef>
              <a:spcAft>
                <a:spcPts val="0"/>
              </a:spcAft>
              <a:buSzPts val="1400"/>
              <a:buChar char="○"/>
              <a:defRPr/>
            </a:lvl2pPr>
            <a:lvl3pPr marL="1371600" lvl="2" indent="-317500" algn="r">
              <a:spcBef>
                <a:spcPts val="1600"/>
              </a:spcBef>
              <a:spcAft>
                <a:spcPts val="0"/>
              </a:spcAft>
              <a:buSzPts val="1400"/>
              <a:buChar char="■"/>
              <a:defRPr/>
            </a:lvl3pPr>
            <a:lvl4pPr marL="1828800" lvl="3" indent="-317500" algn="r">
              <a:spcBef>
                <a:spcPts val="1600"/>
              </a:spcBef>
              <a:spcAft>
                <a:spcPts val="0"/>
              </a:spcAft>
              <a:buSzPts val="1400"/>
              <a:buChar char="●"/>
              <a:defRPr/>
            </a:lvl4pPr>
            <a:lvl5pPr marL="2286000" lvl="4" indent="-317500" algn="r">
              <a:spcBef>
                <a:spcPts val="1600"/>
              </a:spcBef>
              <a:spcAft>
                <a:spcPts val="0"/>
              </a:spcAft>
              <a:buSzPts val="1400"/>
              <a:buChar char="○"/>
              <a:defRPr/>
            </a:lvl5pPr>
            <a:lvl6pPr marL="2743200" lvl="5" indent="-317500" algn="r">
              <a:spcBef>
                <a:spcPts val="1600"/>
              </a:spcBef>
              <a:spcAft>
                <a:spcPts val="0"/>
              </a:spcAft>
              <a:buSzPts val="1400"/>
              <a:buChar char="■"/>
              <a:defRPr/>
            </a:lvl6pPr>
            <a:lvl7pPr marL="3200400" lvl="6" indent="-317500" algn="r">
              <a:spcBef>
                <a:spcPts val="1600"/>
              </a:spcBef>
              <a:spcAft>
                <a:spcPts val="0"/>
              </a:spcAft>
              <a:buSzPts val="1400"/>
              <a:buChar char="●"/>
              <a:defRPr/>
            </a:lvl7pPr>
            <a:lvl8pPr marL="3657600" lvl="7" indent="-317500" algn="r">
              <a:spcBef>
                <a:spcPts val="1600"/>
              </a:spcBef>
              <a:spcAft>
                <a:spcPts val="0"/>
              </a:spcAft>
              <a:buSzPts val="1400"/>
              <a:buChar char="○"/>
              <a:defRPr/>
            </a:lvl8pPr>
            <a:lvl9pPr marL="4114800" lvl="8" indent="-317500" algn="r">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6FF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1pPr>
            <a:lvl2pPr lvl="1">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2pPr>
            <a:lvl3pPr lvl="2">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3pPr>
            <a:lvl4pPr lvl="3">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4pPr>
            <a:lvl5pPr lvl="4">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5pPr>
            <a:lvl6pPr lvl="5">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6pPr>
            <a:lvl7pPr lvl="6">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7pPr>
            <a:lvl8pPr lvl="7">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8pPr>
            <a:lvl9pPr lvl="8">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marL="914400" lvl="1"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marL="1371600" lvl="2"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marL="1828800" lvl="3"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marL="2286000" lvl="4"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marL="2743200" lvl="5"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marL="3200400" lvl="6"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marL="3657600" lvl="7"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marL="4114800" lvl="8" indent="-317500">
              <a:lnSpc>
                <a:spcPct val="100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 id="2147483660" r:id="rId11"/>
    <p:sldLayoutId id="2147483661"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5"/>
        <p:cNvGrpSpPr/>
        <p:nvPr/>
      </p:nvGrpSpPr>
      <p:grpSpPr>
        <a:xfrm>
          <a:off x="0" y="0"/>
          <a:ext cx="0" cy="0"/>
          <a:chOff x="0" y="0"/>
          <a:chExt cx="0" cy="0"/>
        </a:xfrm>
      </p:grpSpPr>
      <p:sp>
        <p:nvSpPr>
          <p:cNvPr id="136" name="Google Shape;136;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7" name="Google Shape;137;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9"/>
        <p:cNvGrpSpPr/>
        <p:nvPr/>
      </p:nvGrpSpPr>
      <p:grpSpPr>
        <a:xfrm>
          <a:off x="0" y="0"/>
          <a:ext cx="0" cy="0"/>
          <a:chOff x="0" y="0"/>
          <a:chExt cx="0" cy="0"/>
        </a:xfrm>
      </p:grpSpPr>
      <p:sp>
        <p:nvSpPr>
          <p:cNvPr id="140" name="Google Shape;140;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1" name="Google Shape;141;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paEmzIoDaNGAm4ORCIGf5b-6LNbZXqJMSMEKVe2m-14/copy" TargetMode="External"/><Relationship Id="rId2" Type="http://schemas.openxmlformats.org/officeDocument/2006/relationships/notesSlide" Target="../notesSlides/notesSlide12.xml"/><Relationship Id="rId1" Type="http://schemas.openxmlformats.org/officeDocument/2006/relationships/slideLayout" Target="../slideLayouts/slideLayout15.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spreadsheets/d/1paEmzIoDaNGAm4ORCIGf5b-6LNbZXqJMSMEKVe2m-14/copy" TargetMode="External"/><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vector/bicycle-delivery_4370448.htm/?utm_source=slidesgo_template&amp;utm_medium=referral-link&amp;utm_campaign=sg_resources&amp;utm_content=freepik" TargetMode="External"/><Relationship Id="rId13" Type="http://schemas.openxmlformats.org/officeDocument/2006/relationships/hyperlink" Target="https://www.freepik.com/free-vector/friendship-concept-killed-by-social-media_5308196.htm/?utm_source=slidesgo_template&amp;utm_medium=referral-link&amp;utm_campaign=sg_resources&amp;utm_content=freepik" TargetMode="External"/><Relationship Id="rId3" Type="http://schemas.openxmlformats.org/officeDocument/2006/relationships/hyperlink" Target="https://www.freepik.com/free-photo/pretty-girls-having-pizza-floor_1891798.htm/?utm_source=slidesgo_template&amp;utm_medium=referral-link&amp;utm_campaign=sg_resources&amp;utm_content=freepik" TargetMode="External"/><Relationship Id="rId7" Type="http://schemas.openxmlformats.org/officeDocument/2006/relationships/hyperlink" Target="https://www.freepik.com/free-vector/flat-delivery-girl-bike-background_4424685.htm/?utm_source=slidesgo_template&amp;utm_medium=referral-link&amp;utm_campaign=sg_resources&amp;utm_content=freepik" TargetMode="External"/><Relationship Id="rId12" Type="http://schemas.openxmlformats.org/officeDocument/2006/relationships/hyperlink" Target="https://www.freepik.com/free-vector/bicycle-delivery-concept-flat-style_4461442.htm/?utm_source=slidesgo_template&amp;utm_medium=referral-link&amp;utm_campaign=sg_resources&amp;utm_content=freepik" TargetMode="External"/><Relationship Id="rId17" Type="http://schemas.openxmlformats.org/officeDocument/2006/relationships/hyperlink" Target="https://www.freepik.com/free-vector/people-with-food-collection_4002866.htm/?utm_source=slidesgo_template&amp;utm_medium=referral-link&amp;utm_campaign=sg_resources&amp;utm_content=freepik" TargetMode="External"/><Relationship Id="rId2" Type="http://schemas.openxmlformats.org/officeDocument/2006/relationships/notesSlide" Target="../notesSlides/notesSlide29.xml"/><Relationship Id="rId16" Type="http://schemas.openxmlformats.org/officeDocument/2006/relationships/hyperlink" Target="https://www.freepik.com/free-vector/landing-page-with-smartphone_6008397.htm/?utm_source=slidesgo_template&amp;utm_medium=referral-link&amp;utm_campaign=sg_resources&amp;utm_content=freepik" TargetMode="External"/><Relationship Id="rId1" Type="http://schemas.openxmlformats.org/officeDocument/2006/relationships/slideLayout" Target="../slideLayouts/slideLayout3.xml"/><Relationship Id="rId6" Type="http://schemas.openxmlformats.org/officeDocument/2006/relationships/hyperlink" Target="https://www.freepik.com/free-vector/flat-family-sitting-around-table-illustration_4252907.htm/?utm_source=slidesgo_template&amp;utm_medium=referral-link&amp;utm_campaign=sg_resources&amp;utm_content=freepik" TargetMode="External"/><Relationship Id="rId11" Type="http://schemas.openxmlformats.org/officeDocument/2006/relationships/hyperlink" Target="https://www.freepik.com/free-vector/happy-students-jumping-with-flat-design_2784926.htm/?utm_source=slidesgo_template&amp;utm_medium=referral-link&amp;utm_campaign=sg_resources&amp;utm_content=freepik" TargetMode="External"/><Relationship Id="rId5" Type="http://schemas.openxmlformats.org/officeDocument/2006/relationships/hyperlink" Target="https://www.freepik.com/free-vector/flat-family-sitting-around-table-illustration_4252907.htm" TargetMode="External"/><Relationship Id="rId15" Type="http://schemas.openxmlformats.org/officeDocument/2006/relationships/hyperlink" Target="https://www.freepik.com/free-vector/landing-page-with-smartphone_6008397.htm" TargetMode="External"/><Relationship Id="rId10" Type="http://schemas.openxmlformats.org/officeDocument/2006/relationships/hyperlink" Target="https://www.freepik.com/free-vector/people-sitting-sofa_4012490.htm/?utm_source=slidesgo_template&amp;utm_medium=referral-link&amp;utm_campaign=sg_resources&amp;utm_content=freepik" TargetMode="External"/><Relationship Id="rId4" Type="http://schemas.openxmlformats.org/officeDocument/2006/relationships/hyperlink" Target="https://www.freepik.com/free-photo/close-up-delivery-guy-holding-pizza-slice_5180697.htm/?utm_source=slidesgo_template&amp;utm_medium=referral-link&amp;utm_campaign=sg_resources&amp;utm_content=freepik" TargetMode="External"/><Relationship Id="rId9" Type="http://schemas.openxmlformats.org/officeDocument/2006/relationships/hyperlink" Target="https://www.freepik.com/free-vector/flat-colorful-design-delivery-man-landing-pages_5402992.htm/?utm_source=slidesgo_template&amp;utm_medium=referral-link&amp;utm_campaign=sg_resources&amp;utm_content=freepik" TargetMode="External"/><Relationship Id="rId14" Type="http://schemas.openxmlformats.org/officeDocument/2006/relationships/hyperlink" Target="https://www.freepik.com/free-vector/delivery-logo-template_2719865.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vector/mobile-apps-concept-landing-page_5337084.htm/?utm_source=slidesgo_template&amp;utm_medium=referral-link&amp;utm_campaign=sg_resources&amp;utm_content=freepik" TargetMode="External"/><Relationship Id="rId7" Type="http://schemas.openxmlformats.org/officeDocument/2006/relationships/hyperlink" Target="https://www.flaticon.com/packs/food-68/?utm_source=slidesgo_template&amp;utm_medium=referral-link&amp;utm_campaign=sg_resources&amp;utm_content=flaticon" TargetMode="External"/><Relationship Id="rId2" Type="http://schemas.openxmlformats.org/officeDocument/2006/relationships/notesSlide" Target="../notesSlides/notesSlide30.xml"/><Relationship Id="rId1" Type="http://schemas.openxmlformats.org/officeDocument/2006/relationships/slideLayout" Target="../slideLayouts/slideLayout20.xml"/><Relationship Id="rId6" Type="http://schemas.openxmlformats.org/officeDocument/2006/relationships/hyperlink" Target="https://www.freepik.com/free-vector/flat-delivery-boy-bike-background_4424661.htm/?utm_source=slidesgo_template&amp;utm_medium=referral-link&amp;utm_campaign=sg_resources&amp;utm_content=freepik" TargetMode="External"/><Relationship Id="rId5" Type="http://schemas.openxmlformats.org/officeDocument/2006/relationships/hyperlink" Target="https://www.freepik.com/free-vector/dating-app-concept-flat-design_5822318.htm/?utm_source=slidesgo_template&amp;utm_medium=referral-link&amp;utm_campaign=sg_resources&amp;utm_content=freepik" TargetMode="External"/><Relationship Id="rId4" Type="http://schemas.openxmlformats.org/officeDocument/2006/relationships/hyperlink" Target="https://www.freepik.com/free-vector/delivery-illustrated-concept-landing-page_5538678.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Advent+Pro" TargetMode="External"/><Relationship Id="rId2" Type="http://schemas.openxmlformats.org/officeDocument/2006/relationships/notesSlide" Target="../notesSlides/notesSlide33.xml"/><Relationship Id="rId1" Type="http://schemas.openxmlformats.org/officeDocument/2006/relationships/slideLayout" Target="../slideLayouts/slideLayout21.xml"/><Relationship Id="rId4" Type="http://schemas.openxmlformats.org/officeDocument/2006/relationships/hyperlink" Target="https://fonts.google.com/specimen/Roboto"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7.xml"/><Relationship Id="rId1" Type="http://schemas.openxmlformats.org/officeDocument/2006/relationships/slideLayout" Target="../slideLayouts/slideLayout2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grpSp>
        <p:nvGrpSpPr>
          <p:cNvPr id="149" name="Google Shape;149;p30"/>
          <p:cNvGrpSpPr/>
          <p:nvPr/>
        </p:nvGrpSpPr>
        <p:grpSpPr>
          <a:xfrm>
            <a:off x="4020093" y="607663"/>
            <a:ext cx="5065148" cy="3795451"/>
            <a:chOff x="936525" y="238100"/>
            <a:chExt cx="5319975" cy="3986400"/>
          </a:xfrm>
        </p:grpSpPr>
        <p:sp>
          <p:nvSpPr>
            <p:cNvPr id="150" name="Google Shape;150;p30"/>
            <p:cNvSpPr/>
            <p:nvPr/>
          </p:nvSpPr>
          <p:spPr>
            <a:xfrm>
              <a:off x="1585950" y="238100"/>
              <a:ext cx="4670550" cy="394962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0"/>
            <p:cNvSpPr/>
            <p:nvPr/>
          </p:nvSpPr>
          <p:spPr>
            <a:xfrm>
              <a:off x="936525" y="2497025"/>
              <a:ext cx="659925" cy="801900"/>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0"/>
            <p:cNvSpPr/>
            <p:nvPr/>
          </p:nvSpPr>
          <p:spPr>
            <a:xfrm>
              <a:off x="1602825" y="3328450"/>
              <a:ext cx="359400" cy="31237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0"/>
            <p:cNvSpPr/>
            <p:nvPr/>
          </p:nvSpPr>
          <p:spPr>
            <a:xfrm>
              <a:off x="3230125" y="3806550"/>
              <a:ext cx="854375" cy="417950"/>
            </a:xfrm>
            <a:custGeom>
              <a:avLst/>
              <a:gdLst/>
              <a:ahLst/>
              <a:cxnLst/>
              <a:rect l="l" t="t" r="r" b="b"/>
              <a:pathLst>
                <a:path w="34175" h="16718" extrusionOk="0">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0"/>
            <p:cNvSpPr/>
            <p:nvPr/>
          </p:nvSpPr>
          <p:spPr>
            <a:xfrm>
              <a:off x="5137450" y="870200"/>
              <a:ext cx="1025675" cy="624125"/>
            </a:xfrm>
            <a:custGeom>
              <a:avLst/>
              <a:gdLst/>
              <a:ahLst/>
              <a:cxnLst/>
              <a:rect l="l" t="t" r="r" b="b"/>
              <a:pathLst>
                <a:path w="41027" h="24965" extrusionOk="0">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30"/>
          <p:cNvSpPr txBox="1">
            <a:spLocks noGrp="1"/>
          </p:cNvSpPr>
          <p:nvPr>
            <p:ph type="ctrTitle"/>
          </p:nvPr>
        </p:nvSpPr>
        <p:spPr>
          <a:xfrm>
            <a:off x="623404" y="1130675"/>
            <a:ext cx="36180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EasyMeal</a:t>
            </a:r>
            <a:endParaRPr dirty="0"/>
          </a:p>
        </p:txBody>
      </p:sp>
      <p:sp>
        <p:nvSpPr>
          <p:cNvPr id="156" name="Google Shape;156;p30"/>
          <p:cNvSpPr txBox="1">
            <a:spLocks noGrp="1"/>
          </p:cNvSpPr>
          <p:nvPr>
            <p:ph type="subTitle" idx="1"/>
          </p:nvPr>
        </p:nvSpPr>
        <p:spPr>
          <a:xfrm>
            <a:off x="623400" y="3372625"/>
            <a:ext cx="33966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dirty="0"/>
              <a:t>Where all the creativity can beggin </a:t>
            </a:r>
            <a:endParaRPr i="1" dirty="0"/>
          </a:p>
        </p:txBody>
      </p:sp>
      <p:cxnSp>
        <p:nvCxnSpPr>
          <p:cNvPr id="157" name="Google Shape;157;p30"/>
          <p:cNvCxnSpPr/>
          <p:nvPr/>
        </p:nvCxnSpPr>
        <p:spPr>
          <a:xfrm>
            <a:off x="711800" y="3258975"/>
            <a:ext cx="524400" cy="0"/>
          </a:xfrm>
          <a:prstGeom prst="straightConnector1">
            <a:avLst/>
          </a:prstGeom>
          <a:noFill/>
          <a:ln w="38100" cap="flat" cmpd="sng">
            <a:solidFill>
              <a:schemeClr val="accent2"/>
            </a:solidFill>
            <a:prstDash val="solid"/>
            <a:round/>
            <a:headEnd type="none" w="med" len="med"/>
            <a:tailEnd type="none" w="med" len="med"/>
          </a:ln>
        </p:spPr>
      </p:cxnSp>
      <p:grpSp>
        <p:nvGrpSpPr>
          <p:cNvPr id="158" name="Google Shape;158;p30"/>
          <p:cNvGrpSpPr/>
          <p:nvPr/>
        </p:nvGrpSpPr>
        <p:grpSpPr>
          <a:xfrm>
            <a:off x="4760184" y="632680"/>
            <a:ext cx="4717227" cy="4962536"/>
            <a:chOff x="1713850" y="264375"/>
            <a:chExt cx="4954550" cy="5212200"/>
          </a:xfrm>
        </p:grpSpPr>
        <p:sp>
          <p:nvSpPr>
            <p:cNvPr id="159" name="Google Shape;159;p30"/>
            <p:cNvSpPr/>
            <p:nvPr/>
          </p:nvSpPr>
          <p:spPr>
            <a:xfrm>
              <a:off x="2555400" y="2170725"/>
              <a:ext cx="694500" cy="332500"/>
            </a:xfrm>
            <a:custGeom>
              <a:avLst/>
              <a:gdLst/>
              <a:ahLst/>
              <a:cxnLst/>
              <a:rect l="l" t="t" r="r" b="b"/>
              <a:pathLst>
                <a:path w="27780" h="13300" extrusionOk="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0"/>
            <p:cNvSpPr/>
            <p:nvPr/>
          </p:nvSpPr>
          <p:spPr>
            <a:xfrm>
              <a:off x="2712825" y="2473500"/>
              <a:ext cx="694475" cy="332500"/>
            </a:xfrm>
            <a:custGeom>
              <a:avLst/>
              <a:gdLst/>
              <a:ahLst/>
              <a:cxnLst/>
              <a:rect l="l" t="t" r="r" b="b"/>
              <a:pathLst>
                <a:path w="27779" h="13300" extrusionOk="0">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0"/>
            <p:cNvSpPr/>
            <p:nvPr/>
          </p:nvSpPr>
          <p:spPr>
            <a:xfrm>
              <a:off x="3029050" y="3016525"/>
              <a:ext cx="596800" cy="352825"/>
            </a:xfrm>
            <a:custGeom>
              <a:avLst/>
              <a:gdLst/>
              <a:ahLst/>
              <a:cxnLst/>
              <a:rect l="l" t="t" r="r" b="b"/>
              <a:pathLst>
                <a:path w="23872" h="14113" extrusionOk="0">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0"/>
            <p:cNvSpPr/>
            <p:nvPr/>
          </p:nvSpPr>
          <p:spPr>
            <a:xfrm>
              <a:off x="3560800" y="2996475"/>
              <a:ext cx="1775175" cy="1111100"/>
            </a:xfrm>
            <a:custGeom>
              <a:avLst/>
              <a:gdLst/>
              <a:ahLst/>
              <a:cxnLst/>
              <a:rect l="l" t="t" r="r" b="b"/>
              <a:pathLst>
                <a:path w="71007" h="44444" extrusionOk="0">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0"/>
            <p:cNvSpPr/>
            <p:nvPr/>
          </p:nvSpPr>
          <p:spPr>
            <a:xfrm>
              <a:off x="2287850" y="547325"/>
              <a:ext cx="2921650" cy="3305875"/>
            </a:xfrm>
            <a:custGeom>
              <a:avLst/>
              <a:gdLst/>
              <a:ahLst/>
              <a:cxnLst/>
              <a:rect l="l" t="t" r="r" b="b"/>
              <a:pathLst>
                <a:path w="116866" h="132235" extrusionOk="0">
                  <a:moveTo>
                    <a:pt x="65940" y="0"/>
                  </a:moveTo>
                  <a:lnTo>
                    <a:pt x="0" y="34282"/>
                  </a:lnTo>
                  <a:lnTo>
                    <a:pt x="50925" y="132234"/>
                  </a:lnTo>
                  <a:lnTo>
                    <a:pt x="116865" y="97951"/>
                  </a:lnTo>
                  <a:lnTo>
                    <a:pt x="659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0"/>
            <p:cNvSpPr/>
            <p:nvPr/>
          </p:nvSpPr>
          <p:spPr>
            <a:xfrm>
              <a:off x="2387300" y="647025"/>
              <a:ext cx="2722650" cy="3107000"/>
            </a:xfrm>
            <a:custGeom>
              <a:avLst/>
              <a:gdLst/>
              <a:ahLst/>
              <a:cxnLst/>
              <a:rect l="l" t="t" r="r" b="b"/>
              <a:pathLst>
                <a:path w="108906" h="124280" extrusionOk="0">
                  <a:moveTo>
                    <a:pt x="60710" y="1"/>
                  </a:moveTo>
                  <a:lnTo>
                    <a:pt x="0" y="31558"/>
                  </a:lnTo>
                  <a:lnTo>
                    <a:pt x="48197" y="124279"/>
                  </a:lnTo>
                  <a:lnTo>
                    <a:pt x="108906" y="92722"/>
                  </a:lnTo>
                  <a:lnTo>
                    <a:pt x="60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0"/>
            <p:cNvSpPr/>
            <p:nvPr/>
          </p:nvSpPr>
          <p:spPr>
            <a:xfrm>
              <a:off x="2187350" y="343625"/>
              <a:ext cx="1749125" cy="1060950"/>
            </a:xfrm>
            <a:custGeom>
              <a:avLst/>
              <a:gdLst/>
              <a:ahLst/>
              <a:cxnLst/>
              <a:rect l="l" t="t" r="r" b="b"/>
              <a:pathLst>
                <a:path w="69965" h="42438" extrusionOk="0">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0"/>
            <p:cNvSpPr/>
            <p:nvPr/>
          </p:nvSpPr>
          <p:spPr>
            <a:xfrm>
              <a:off x="2891850" y="714450"/>
              <a:ext cx="425150" cy="246050"/>
            </a:xfrm>
            <a:custGeom>
              <a:avLst/>
              <a:gdLst/>
              <a:ahLst/>
              <a:cxnLst/>
              <a:rect l="l" t="t" r="r" b="b"/>
              <a:pathLst>
                <a:path w="17006" h="9842" extrusionOk="0">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0"/>
            <p:cNvSpPr/>
            <p:nvPr/>
          </p:nvSpPr>
          <p:spPr>
            <a:xfrm>
              <a:off x="2792350" y="951775"/>
              <a:ext cx="64725" cy="61475"/>
            </a:xfrm>
            <a:custGeom>
              <a:avLst/>
              <a:gdLst/>
              <a:ahLst/>
              <a:cxnLst/>
              <a:rect l="l" t="t" r="r" b="b"/>
              <a:pathLst>
                <a:path w="2589" h="2459" extrusionOk="0">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0"/>
            <p:cNvSpPr/>
            <p:nvPr/>
          </p:nvSpPr>
          <p:spPr>
            <a:xfrm>
              <a:off x="4233575" y="3422800"/>
              <a:ext cx="466300" cy="318325"/>
            </a:xfrm>
            <a:custGeom>
              <a:avLst/>
              <a:gdLst/>
              <a:ahLst/>
              <a:cxnLst/>
              <a:rect l="l" t="t" r="r" b="b"/>
              <a:pathLst>
                <a:path w="18652" h="12733" extrusionOk="0">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0"/>
            <p:cNvSpPr/>
            <p:nvPr/>
          </p:nvSpPr>
          <p:spPr>
            <a:xfrm>
              <a:off x="4267250" y="3452325"/>
              <a:ext cx="398925" cy="259300"/>
            </a:xfrm>
            <a:custGeom>
              <a:avLst/>
              <a:gdLst/>
              <a:ahLst/>
              <a:cxnLst/>
              <a:rect l="l" t="t" r="r" b="b"/>
              <a:pathLst>
                <a:path w="15957" h="10372" extrusionOk="0">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0"/>
            <p:cNvSpPr/>
            <p:nvPr/>
          </p:nvSpPr>
          <p:spPr>
            <a:xfrm>
              <a:off x="2987500" y="1043625"/>
              <a:ext cx="703525" cy="454950"/>
            </a:xfrm>
            <a:custGeom>
              <a:avLst/>
              <a:gdLst/>
              <a:ahLst/>
              <a:cxnLst/>
              <a:rect l="l" t="t" r="r" b="b"/>
              <a:pathLst>
                <a:path w="28141" h="18198" extrusionOk="0">
                  <a:moveTo>
                    <a:pt x="24100" y="0"/>
                  </a:moveTo>
                  <a:cubicBezTo>
                    <a:pt x="23688" y="0"/>
                    <a:pt x="23269" y="97"/>
                    <a:pt x="22877" y="300"/>
                  </a:cubicBezTo>
                  <a:lnTo>
                    <a:pt x="1809" y="11251"/>
                  </a:lnTo>
                  <a:cubicBezTo>
                    <a:pt x="508" y="11928"/>
                    <a:pt x="1" y="13532"/>
                    <a:pt x="678" y="14834"/>
                  </a:cubicBezTo>
                  <a:lnTo>
                    <a:pt x="1683" y="16766"/>
                  </a:lnTo>
                  <a:cubicBezTo>
                    <a:pt x="2155" y="17676"/>
                    <a:pt x="3081" y="18197"/>
                    <a:pt x="4041" y="18197"/>
                  </a:cubicBezTo>
                  <a:cubicBezTo>
                    <a:pt x="4454" y="18197"/>
                    <a:pt x="4872" y="18101"/>
                    <a:pt x="5264" y="17897"/>
                  </a:cubicBezTo>
                  <a:lnTo>
                    <a:pt x="26332" y="6947"/>
                  </a:lnTo>
                  <a:cubicBezTo>
                    <a:pt x="27633" y="6270"/>
                    <a:pt x="28141" y="4667"/>
                    <a:pt x="27463" y="3364"/>
                  </a:cubicBezTo>
                  <a:lnTo>
                    <a:pt x="26460" y="1432"/>
                  </a:lnTo>
                  <a:cubicBezTo>
                    <a:pt x="25987" y="521"/>
                    <a:pt x="25060" y="0"/>
                    <a:pt x="24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0"/>
            <p:cNvSpPr/>
            <p:nvPr/>
          </p:nvSpPr>
          <p:spPr>
            <a:xfrm>
              <a:off x="3098975" y="1119800"/>
              <a:ext cx="931950" cy="511425"/>
            </a:xfrm>
            <a:custGeom>
              <a:avLst/>
              <a:gdLst/>
              <a:ahLst/>
              <a:cxnLst/>
              <a:rect l="l" t="t" r="r" b="b"/>
              <a:pathLst>
                <a:path w="37278" h="20457" extrusionOk="0">
                  <a:moveTo>
                    <a:pt x="35759" y="1"/>
                  </a:moveTo>
                  <a:cubicBezTo>
                    <a:pt x="35553" y="1"/>
                    <a:pt x="35343" y="49"/>
                    <a:pt x="35147" y="151"/>
                  </a:cubicBezTo>
                  <a:lnTo>
                    <a:pt x="916" y="17944"/>
                  </a:lnTo>
                  <a:cubicBezTo>
                    <a:pt x="259" y="18279"/>
                    <a:pt x="0" y="19086"/>
                    <a:pt x="341" y="19740"/>
                  </a:cubicBezTo>
                  <a:cubicBezTo>
                    <a:pt x="578" y="20196"/>
                    <a:pt x="1041" y="20456"/>
                    <a:pt x="1520" y="20456"/>
                  </a:cubicBezTo>
                  <a:cubicBezTo>
                    <a:pt x="1730" y="20456"/>
                    <a:pt x="1943" y="20407"/>
                    <a:pt x="2141" y="20301"/>
                  </a:cubicBezTo>
                  <a:lnTo>
                    <a:pt x="36373" y="2509"/>
                  </a:lnTo>
                  <a:cubicBezTo>
                    <a:pt x="37023" y="2170"/>
                    <a:pt x="37277" y="1368"/>
                    <a:pt x="36939" y="717"/>
                  </a:cubicBezTo>
                  <a:cubicBezTo>
                    <a:pt x="36702" y="262"/>
                    <a:pt x="36239" y="1"/>
                    <a:pt x="35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0"/>
            <p:cNvSpPr/>
            <p:nvPr/>
          </p:nvSpPr>
          <p:spPr>
            <a:xfrm>
              <a:off x="2620925" y="1463425"/>
              <a:ext cx="369575" cy="323675"/>
            </a:xfrm>
            <a:custGeom>
              <a:avLst/>
              <a:gdLst/>
              <a:ahLst/>
              <a:cxnLst/>
              <a:rect l="l" t="t" r="r" b="b"/>
              <a:pathLst>
                <a:path w="14783" h="12947" extrusionOk="0">
                  <a:moveTo>
                    <a:pt x="7387" y="1"/>
                  </a:moveTo>
                  <a:cubicBezTo>
                    <a:pt x="6381" y="1"/>
                    <a:pt x="5360" y="236"/>
                    <a:pt x="4406" y="732"/>
                  </a:cubicBezTo>
                  <a:cubicBezTo>
                    <a:pt x="1236" y="2380"/>
                    <a:pt x="1" y="6287"/>
                    <a:pt x="1649" y="9458"/>
                  </a:cubicBezTo>
                  <a:cubicBezTo>
                    <a:pt x="2802" y="11676"/>
                    <a:pt x="5059" y="12946"/>
                    <a:pt x="7397" y="12946"/>
                  </a:cubicBezTo>
                  <a:cubicBezTo>
                    <a:pt x="8403" y="12946"/>
                    <a:pt x="9423" y="12711"/>
                    <a:pt x="10377" y="12216"/>
                  </a:cubicBezTo>
                  <a:cubicBezTo>
                    <a:pt x="13547" y="10567"/>
                    <a:pt x="14782" y="6660"/>
                    <a:pt x="13133" y="3488"/>
                  </a:cubicBezTo>
                  <a:cubicBezTo>
                    <a:pt x="11981" y="1271"/>
                    <a:pt x="9724" y="1"/>
                    <a:pt x="7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0"/>
            <p:cNvSpPr/>
            <p:nvPr/>
          </p:nvSpPr>
          <p:spPr>
            <a:xfrm>
              <a:off x="2817025" y="1674850"/>
              <a:ext cx="942525" cy="941950"/>
            </a:xfrm>
            <a:custGeom>
              <a:avLst/>
              <a:gdLst/>
              <a:ahLst/>
              <a:cxnLst/>
              <a:rect l="l" t="t" r="r" b="b"/>
              <a:pathLst>
                <a:path w="37701" h="37678" extrusionOk="0">
                  <a:moveTo>
                    <a:pt x="24777" y="0"/>
                  </a:moveTo>
                  <a:cubicBezTo>
                    <a:pt x="24765" y="0"/>
                    <a:pt x="24754" y="3"/>
                    <a:pt x="24743" y="9"/>
                  </a:cubicBezTo>
                  <a:lnTo>
                    <a:pt x="52" y="12846"/>
                  </a:lnTo>
                  <a:cubicBezTo>
                    <a:pt x="15" y="12865"/>
                    <a:pt x="0" y="12909"/>
                    <a:pt x="20" y="12947"/>
                  </a:cubicBezTo>
                  <a:lnTo>
                    <a:pt x="12856" y="37637"/>
                  </a:lnTo>
                  <a:cubicBezTo>
                    <a:pt x="12870" y="37663"/>
                    <a:pt x="12896" y="37677"/>
                    <a:pt x="12923" y="37677"/>
                  </a:cubicBezTo>
                  <a:cubicBezTo>
                    <a:pt x="12935" y="37677"/>
                    <a:pt x="12947" y="37675"/>
                    <a:pt x="12958" y="37669"/>
                  </a:cubicBezTo>
                  <a:lnTo>
                    <a:pt x="37648" y="24833"/>
                  </a:lnTo>
                  <a:cubicBezTo>
                    <a:pt x="37686" y="24814"/>
                    <a:pt x="37700" y="24768"/>
                    <a:pt x="37681" y="24731"/>
                  </a:cubicBezTo>
                  <a:lnTo>
                    <a:pt x="24844" y="41"/>
                  </a:lnTo>
                  <a:cubicBezTo>
                    <a:pt x="24831" y="15"/>
                    <a:pt x="24804" y="0"/>
                    <a:pt x="24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0"/>
            <p:cNvSpPr/>
            <p:nvPr/>
          </p:nvSpPr>
          <p:spPr>
            <a:xfrm>
              <a:off x="3497325" y="1321150"/>
              <a:ext cx="942525" cy="941975"/>
            </a:xfrm>
            <a:custGeom>
              <a:avLst/>
              <a:gdLst/>
              <a:ahLst/>
              <a:cxnLst/>
              <a:rect l="l" t="t" r="r" b="b"/>
              <a:pathLst>
                <a:path w="37701" h="37679" extrusionOk="0">
                  <a:moveTo>
                    <a:pt x="24777" y="1"/>
                  </a:moveTo>
                  <a:cubicBezTo>
                    <a:pt x="24765" y="1"/>
                    <a:pt x="24754" y="4"/>
                    <a:pt x="24743" y="9"/>
                  </a:cubicBezTo>
                  <a:lnTo>
                    <a:pt x="52" y="12846"/>
                  </a:lnTo>
                  <a:cubicBezTo>
                    <a:pt x="15" y="12865"/>
                    <a:pt x="0" y="12911"/>
                    <a:pt x="20" y="12949"/>
                  </a:cubicBezTo>
                  <a:lnTo>
                    <a:pt x="12856" y="37638"/>
                  </a:lnTo>
                  <a:cubicBezTo>
                    <a:pt x="12870" y="37664"/>
                    <a:pt x="12896" y="37679"/>
                    <a:pt x="12923" y="37679"/>
                  </a:cubicBezTo>
                  <a:cubicBezTo>
                    <a:pt x="12935" y="37679"/>
                    <a:pt x="12947" y="37676"/>
                    <a:pt x="12958" y="37670"/>
                  </a:cubicBezTo>
                  <a:lnTo>
                    <a:pt x="37648" y="24834"/>
                  </a:lnTo>
                  <a:cubicBezTo>
                    <a:pt x="37686" y="24814"/>
                    <a:pt x="37700" y="24770"/>
                    <a:pt x="37681" y="24732"/>
                  </a:cubicBezTo>
                  <a:lnTo>
                    <a:pt x="24844" y="42"/>
                  </a:lnTo>
                  <a:cubicBezTo>
                    <a:pt x="24831" y="16"/>
                    <a:pt x="24804" y="1"/>
                    <a:pt x="247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0"/>
            <p:cNvSpPr/>
            <p:nvPr/>
          </p:nvSpPr>
          <p:spPr>
            <a:xfrm>
              <a:off x="3188400" y="2361350"/>
              <a:ext cx="942475" cy="941975"/>
            </a:xfrm>
            <a:custGeom>
              <a:avLst/>
              <a:gdLst/>
              <a:ahLst/>
              <a:cxnLst/>
              <a:rect l="l" t="t" r="r" b="b"/>
              <a:pathLst>
                <a:path w="37699" h="37679" extrusionOk="0">
                  <a:moveTo>
                    <a:pt x="24776" y="0"/>
                  </a:moveTo>
                  <a:cubicBezTo>
                    <a:pt x="24764" y="0"/>
                    <a:pt x="24752" y="3"/>
                    <a:pt x="24741" y="9"/>
                  </a:cubicBezTo>
                  <a:lnTo>
                    <a:pt x="51" y="12846"/>
                  </a:lnTo>
                  <a:cubicBezTo>
                    <a:pt x="14" y="12865"/>
                    <a:pt x="0" y="12911"/>
                    <a:pt x="19" y="12947"/>
                  </a:cubicBezTo>
                  <a:lnTo>
                    <a:pt x="12856" y="37638"/>
                  </a:lnTo>
                  <a:cubicBezTo>
                    <a:pt x="12870" y="37664"/>
                    <a:pt x="12895" y="37679"/>
                    <a:pt x="12923" y="37679"/>
                  </a:cubicBezTo>
                  <a:cubicBezTo>
                    <a:pt x="12934" y="37679"/>
                    <a:pt x="12946" y="37676"/>
                    <a:pt x="12957" y="37670"/>
                  </a:cubicBezTo>
                  <a:lnTo>
                    <a:pt x="37648" y="24833"/>
                  </a:lnTo>
                  <a:cubicBezTo>
                    <a:pt x="37684" y="24814"/>
                    <a:pt x="37699" y="24768"/>
                    <a:pt x="37679" y="24732"/>
                  </a:cubicBezTo>
                  <a:lnTo>
                    <a:pt x="24842" y="41"/>
                  </a:lnTo>
                  <a:cubicBezTo>
                    <a:pt x="24829" y="15"/>
                    <a:pt x="24803" y="0"/>
                    <a:pt x="24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0"/>
            <p:cNvSpPr/>
            <p:nvPr/>
          </p:nvSpPr>
          <p:spPr>
            <a:xfrm>
              <a:off x="3868675" y="2007675"/>
              <a:ext cx="942500" cy="941975"/>
            </a:xfrm>
            <a:custGeom>
              <a:avLst/>
              <a:gdLst/>
              <a:ahLst/>
              <a:cxnLst/>
              <a:rect l="l" t="t" r="r" b="b"/>
              <a:pathLst>
                <a:path w="37700" h="37679" extrusionOk="0">
                  <a:moveTo>
                    <a:pt x="24778" y="1"/>
                  </a:moveTo>
                  <a:cubicBezTo>
                    <a:pt x="24766" y="1"/>
                    <a:pt x="24754" y="4"/>
                    <a:pt x="24742" y="10"/>
                  </a:cubicBezTo>
                  <a:lnTo>
                    <a:pt x="52" y="12845"/>
                  </a:lnTo>
                  <a:cubicBezTo>
                    <a:pt x="15" y="12865"/>
                    <a:pt x="1" y="12910"/>
                    <a:pt x="20" y="12948"/>
                  </a:cubicBezTo>
                  <a:lnTo>
                    <a:pt x="12857" y="37637"/>
                  </a:lnTo>
                  <a:cubicBezTo>
                    <a:pt x="12871" y="37663"/>
                    <a:pt x="12896" y="37678"/>
                    <a:pt x="12924" y="37678"/>
                  </a:cubicBezTo>
                  <a:cubicBezTo>
                    <a:pt x="12935" y="37678"/>
                    <a:pt x="12947" y="37675"/>
                    <a:pt x="12958" y="37670"/>
                  </a:cubicBezTo>
                  <a:lnTo>
                    <a:pt x="37649" y="24833"/>
                  </a:lnTo>
                  <a:cubicBezTo>
                    <a:pt x="37685" y="24814"/>
                    <a:pt x="37699" y="24769"/>
                    <a:pt x="37680" y="24732"/>
                  </a:cubicBezTo>
                  <a:lnTo>
                    <a:pt x="24843" y="41"/>
                  </a:lnTo>
                  <a:cubicBezTo>
                    <a:pt x="24830" y="15"/>
                    <a:pt x="24805" y="1"/>
                    <a:pt x="247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0"/>
            <p:cNvSpPr/>
            <p:nvPr/>
          </p:nvSpPr>
          <p:spPr>
            <a:xfrm>
              <a:off x="4203375" y="2307875"/>
              <a:ext cx="449575" cy="374100"/>
            </a:xfrm>
            <a:custGeom>
              <a:avLst/>
              <a:gdLst/>
              <a:ahLst/>
              <a:cxnLst/>
              <a:rect l="l" t="t" r="r" b="b"/>
              <a:pathLst>
                <a:path w="17983" h="14964" extrusionOk="0">
                  <a:moveTo>
                    <a:pt x="9611" y="0"/>
                  </a:moveTo>
                  <a:cubicBezTo>
                    <a:pt x="8286" y="0"/>
                    <a:pt x="6971" y="318"/>
                    <a:pt x="5761" y="946"/>
                  </a:cubicBezTo>
                  <a:lnTo>
                    <a:pt x="5554" y="1054"/>
                  </a:lnTo>
                  <a:cubicBezTo>
                    <a:pt x="1563" y="3124"/>
                    <a:pt x="0" y="8053"/>
                    <a:pt x="2070" y="12043"/>
                  </a:cubicBezTo>
                  <a:lnTo>
                    <a:pt x="3583" y="14963"/>
                  </a:lnTo>
                  <a:lnTo>
                    <a:pt x="15890" y="8929"/>
                  </a:lnTo>
                  <a:lnTo>
                    <a:pt x="15902" y="8923"/>
                  </a:lnTo>
                  <a:cubicBezTo>
                    <a:pt x="17397" y="8147"/>
                    <a:pt x="17982" y="6299"/>
                    <a:pt x="17208" y="4804"/>
                  </a:cubicBezTo>
                  <a:lnTo>
                    <a:pt x="17065" y="4531"/>
                  </a:lnTo>
                  <a:cubicBezTo>
                    <a:pt x="16034" y="2542"/>
                    <a:pt x="14290" y="1073"/>
                    <a:pt x="12155" y="396"/>
                  </a:cubicBezTo>
                  <a:cubicBezTo>
                    <a:pt x="11320" y="131"/>
                    <a:pt x="10463" y="0"/>
                    <a:pt x="96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0"/>
            <p:cNvSpPr/>
            <p:nvPr/>
          </p:nvSpPr>
          <p:spPr>
            <a:xfrm>
              <a:off x="4159575" y="2310500"/>
              <a:ext cx="424350" cy="376200"/>
            </a:xfrm>
            <a:custGeom>
              <a:avLst/>
              <a:gdLst/>
              <a:ahLst/>
              <a:cxnLst/>
              <a:rect l="l" t="t" r="r" b="b"/>
              <a:pathLst>
                <a:path w="16974" h="15048" extrusionOk="0">
                  <a:moveTo>
                    <a:pt x="10297" y="1"/>
                  </a:moveTo>
                  <a:cubicBezTo>
                    <a:pt x="9799" y="1"/>
                    <a:pt x="9302" y="74"/>
                    <a:pt x="8815" y="146"/>
                  </a:cubicBezTo>
                  <a:cubicBezTo>
                    <a:pt x="8541" y="185"/>
                    <a:pt x="8280" y="224"/>
                    <a:pt x="8024" y="248"/>
                  </a:cubicBezTo>
                  <a:cubicBezTo>
                    <a:pt x="7778" y="272"/>
                    <a:pt x="7521" y="283"/>
                    <a:pt x="7252" y="295"/>
                  </a:cubicBezTo>
                  <a:cubicBezTo>
                    <a:pt x="6441" y="329"/>
                    <a:pt x="5523" y="367"/>
                    <a:pt x="4687" y="801"/>
                  </a:cubicBezTo>
                  <a:cubicBezTo>
                    <a:pt x="3851" y="1235"/>
                    <a:pt x="3291" y="1962"/>
                    <a:pt x="2796" y="2604"/>
                  </a:cubicBezTo>
                  <a:cubicBezTo>
                    <a:pt x="2629" y="2820"/>
                    <a:pt x="2474" y="3022"/>
                    <a:pt x="2312" y="3210"/>
                  </a:cubicBezTo>
                  <a:cubicBezTo>
                    <a:pt x="2144" y="3405"/>
                    <a:pt x="1963" y="3596"/>
                    <a:pt x="1773" y="3797"/>
                  </a:cubicBezTo>
                  <a:cubicBezTo>
                    <a:pt x="1183" y="4419"/>
                    <a:pt x="572" y="5062"/>
                    <a:pt x="286" y="5913"/>
                  </a:cubicBezTo>
                  <a:cubicBezTo>
                    <a:pt x="1" y="6769"/>
                    <a:pt x="109" y="7630"/>
                    <a:pt x="214" y="8463"/>
                  </a:cubicBezTo>
                  <a:cubicBezTo>
                    <a:pt x="248" y="8731"/>
                    <a:pt x="280" y="8984"/>
                    <a:pt x="298" y="9235"/>
                  </a:cubicBezTo>
                  <a:cubicBezTo>
                    <a:pt x="316" y="9476"/>
                    <a:pt x="320" y="9725"/>
                    <a:pt x="325" y="9990"/>
                  </a:cubicBezTo>
                  <a:cubicBezTo>
                    <a:pt x="339" y="10790"/>
                    <a:pt x="355" y="11697"/>
                    <a:pt x="780" y="12516"/>
                  </a:cubicBezTo>
                  <a:cubicBezTo>
                    <a:pt x="1204" y="13337"/>
                    <a:pt x="1937" y="13871"/>
                    <a:pt x="2582" y="14344"/>
                  </a:cubicBezTo>
                  <a:cubicBezTo>
                    <a:pt x="2797" y="14500"/>
                    <a:pt x="2999" y="14648"/>
                    <a:pt x="3185" y="14800"/>
                  </a:cubicBezTo>
                  <a:lnTo>
                    <a:pt x="3486" y="15047"/>
                  </a:lnTo>
                  <a:lnTo>
                    <a:pt x="16920" y="8081"/>
                  </a:lnTo>
                  <a:cubicBezTo>
                    <a:pt x="16920" y="8081"/>
                    <a:pt x="16973" y="7148"/>
                    <a:pt x="16968" y="6883"/>
                  </a:cubicBezTo>
                  <a:cubicBezTo>
                    <a:pt x="16955" y="6083"/>
                    <a:pt x="16938" y="5177"/>
                    <a:pt x="16514" y="4357"/>
                  </a:cubicBezTo>
                  <a:cubicBezTo>
                    <a:pt x="16089" y="3538"/>
                    <a:pt x="15357" y="3002"/>
                    <a:pt x="14711" y="2531"/>
                  </a:cubicBezTo>
                  <a:cubicBezTo>
                    <a:pt x="14496" y="2374"/>
                    <a:pt x="14294" y="2226"/>
                    <a:pt x="14108" y="2073"/>
                  </a:cubicBezTo>
                  <a:cubicBezTo>
                    <a:pt x="13915" y="1914"/>
                    <a:pt x="13725" y="1742"/>
                    <a:pt x="13525" y="1559"/>
                  </a:cubicBezTo>
                  <a:cubicBezTo>
                    <a:pt x="12905" y="994"/>
                    <a:pt x="12264" y="408"/>
                    <a:pt x="11400" y="150"/>
                  </a:cubicBezTo>
                  <a:cubicBezTo>
                    <a:pt x="11034" y="41"/>
                    <a:pt x="10665" y="1"/>
                    <a:pt x="102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0"/>
            <p:cNvSpPr/>
            <p:nvPr/>
          </p:nvSpPr>
          <p:spPr>
            <a:xfrm>
              <a:off x="4276725" y="2310500"/>
              <a:ext cx="307200" cy="288425"/>
            </a:xfrm>
            <a:custGeom>
              <a:avLst/>
              <a:gdLst/>
              <a:ahLst/>
              <a:cxnLst/>
              <a:rect l="l" t="t" r="r" b="b"/>
              <a:pathLst>
                <a:path w="12288" h="11537" extrusionOk="0">
                  <a:moveTo>
                    <a:pt x="5611" y="1"/>
                  </a:moveTo>
                  <a:cubicBezTo>
                    <a:pt x="5113" y="1"/>
                    <a:pt x="4616" y="74"/>
                    <a:pt x="4129" y="146"/>
                  </a:cubicBezTo>
                  <a:cubicBezTo>
                    <a:pt x="3855" y="185"/>
                    <a:pt x="3594" y="224"/>
                    <a:pt x="3338" y="248"/>
                  </a:cubicBezTo>
                  <a:cubicBezTo>
                    <a:pt x="3092" y="272"/>
                    <a:pt x="2835" y="283"/>
                    <a:pt x="2566" y="295"/>
                  </a:cubicBezTo>
                  <a:cubicBezTo>
                    <a:pt x="1755" y="329"/>
                    <a:pt x="837" y="367"/>
                    <a:pt x="1" y="801"/>
                  </a:cubicBezTo>
                  <a:lnTo>
                    <a:pt x="5569" y="11537"/>
                  </a:lnTo>
                  <a:lnTo>
                    <a:pt x="12233" y="8081"/>
                  </a:lnTo>
                  <a:cubicBezTo>
                    <a:pt x="12233" y="8081"/>
                    <a:pt x="12287" y="7148"/>
                    <a:pt x="12282" y="6883"/>
                  </a:cubicBezTo>
                  <a:cubicBezTo>
                    <a:pt x="12268" y="6083"/>
                    <a:pt x="12252" y="5177"/>
                    <a:pt x="11827" y="4357"/>
                  </a:cubicBezTo>
                  <a:cubicBezTo>
                    <a:pt x="11403" y="3537"/>
                    <a:pt x="10671" y="3002"/>
                    <a:pt x="10025" y="2531"/>
                  </a:cubicBezTo>
                  <a:cubicBezTo>
                    <a:pt x="9810" y="2374"/>
                    <a:pt x="9608" y="2226"/>
                    <a:pt x="9422" y="2073"/>
                  </a:cubicBezTo>
                  <a:cubicBezTo>
                    <a:pt x="9229" y="1914"/>
                    <a:pt x="9039" y="1742"/>
                    <a:pt x="8839" y="1559"/>
                  </a:cubicBezTo>
                  <a:cubicBezTo>
                    <a:pt x="8219" y="994"/>
                    <a:pt x="7578" y="408"/>
                    <a:pt x="6714" y="150"/>
                  </a:cubicBezTo>
                  <a:cubicBezTo>
                    <a:pt x="6348" y="41"/>
                    <a:pt x="5979" y="1"/>
                    <a:pt x="56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0"/>
            <p:cNvSpPr/>
            <p:nvPr/>
          </p:nvSpPr>
          <p:spPr>
            <a:xfrm>
              <a:off x="4144275" y="2373975"/>
              <a:ext cx="449975" cy="353475"/>
            </a:xfrm>
            <a:custGeom>
              <a:avLst/>
              <a:gdLst/>
              <a:ahLst/>
              <a:cxnLst/>
              <a:rect l="l" t="t" r="r" b="b"/>
              <a:pathLst>
                <a:path w="17999" h="14139" extrusionOk="0">
                  <a:moveTo>
                    <a:pt x="9559" y="1"/>
                  </a:moveTo>
                  <a:cubicBezTo>
                    <a:pt x="8261" y="1"/>
                    <a:pt x="6943" y="303"/>
                    <a:pt x="5713" y="941"/>
                  </a:cubicBezTo>
                  <a:cubicBezTo>
                    <a:pt x="1608" y="3070"/>
                    <a:pt x="1" y="8141"/>
                    <a:pt x="2129" y="12246"/>
                  </a:cubicBezTo>
                  <a:lnTo>
                    <a:pt x="3110" y="14138"/>
                  </a:lnTo>
                  <a:lnTo>
                    <a:pt x="17998" y="6416"/>
                  </a:lnTo>
                  <a:lnTo>
                    <a:pt x="17017" y="4525"/>
                  </a:lnTo>
                  <a:cubicBezTo>
                    <a:pt x="15527" y="1651"/>
                    <a:pt x="12593" y="1"/>
                    <a:pt x="9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0"/>
            <p:cNvSpPr/>
            <p:nvPr/>
          </p:nvSpPr>
          <p:spPr>
            <a:xfrm>
              <a:off x="4287100" y="2374000"/>
              <a:ext cx="307150" cy="256925"/>
            </a:xfrm>
            <a:custGeom>
              <a:avLst/>
              <a:gdLst/>
              <a:ahLst/>
              <a:cxnLst/>
              <a:rect l="l" t="t" r="r" b="b"/>
              <a:pathLst>
                <a:path w="12286" h="10277" extrusionOk="0">
                  <a:moveTo>
                    <a:pt x="3846" y="0"/>
                  </a:moveTo>
                  <a:cubicBezTo>
                    <a:pt x="2548" y="0"/>
                    <a:pt x="1231" y="302"/>
                    <a:pt x="0" y="940"/>
                  </a:cubicBezTo>
                  <a:lnTo>
                    <a:pt x="4842" y="10276"/>
                  </a:lnTo>
                  <a:lnTo>
                    <a:pt x="12285" y="6416"/>
                  </a:lnTo>
                  <a:lnTo>
                    <a:pt x="11305" y="4525"/>
                  </a:lnTo>
                  <a:cubicBezTo>
                    <a:pt x="9814" y="1650"/>
                    <a:pt x="6881" y="0"/>
                    <a:pt x="3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0"/>
            <p:cNvSpPr/>
            <p:nvPr/>
          </p:nvSpPr>
          <p:spPr>
            <a:xfrm>
              <a:off x="4269125" y="2554275"/>
              <a:ext cx="39775" cy="39775"/>
            </a:xfrm>
            <a:custGeom>
              <a:avLst/>
              <a:gdLst/>
              <a:ahLst/>
              <a:cxnLst/>
              <a:rect l="l" t="t" r="r" b="b"/>
              <a:pathLst>
                <a:path w="1591" h="1591" extrusionOk="0">
                  <a:moveTo>
                    <a:pt x="1047" y="1"/>
                  </a:moveTo>
                  <a:lnTo>
                    <a:pt x="0" y="543"/>
                  </a:lnTo>
                  <a:lnTo>
                    <a:pt x="543" y="1591"/>
                  </a:lnTo>
                  <a:lnTo>
                    <a:pt x="1590" y="1047"/>
                  </a:lnTo>
                  <a:lnTo>
                    <a:pt x="10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0"/>
            <p:cNvSpPr/>
            <p:nvPr/>
          </p:nvSpPr>
          <p:spPr>
            <a:xfrm>
              <a:off x="4410450" y="2480975"/>
              <a:ext cx="39775" cy="39775"/>
            </a:xfrm>
            <a:custGeom>
              <a:avLst/>
              <a:gdLst/>
              <a:ahLst/>
              <a:cxnLst/>
              <a:rect l="l" t="t" r="r" b="b"/>
              <a:pathLst>
                <a:path w="1591" h="1591" extrusionOk="0">
                  <a:moveTo>
                    <a:pt x="1047" y="0"/>
                  </a:moveTo>
                  <a:lnTo>
                    <a:pt x="1" y="544"/>
                  </a:lnTo>
                  <a:lnTo>
                    <a:pt x="544" y="1591"/>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0"/>
            <p:cNvSpPr/>
            <p:nvPr/>
          </p:nvSpPr>
          <p:spPr>
            <a:xfrm>
              <a:off x="4315650" y="2471100"/>
              <a:ext cx="39775" cy="39775"/>
            </a:xfrm>
            <a:custGeom>
              <a:avLst/>
              <a:gdLst/>
              <a:ahLst/>
              <a:cxnLst/>
              <a:rect l="l" t="t" r="r" b="b"/>
              <a:pathLst>
                <a:path w="1591" h="1591" extrusionOk="0">
                  <a:moveTo>
                    <a:pt x="1048" y="0"/>
                  </a:moveTo>
                  <a:lnTo>
                    <a:pt x="0" y="544"/>
                  </a:lnTo>
                  <a:lnTo>
                    <a:pt x="544" y="1590"/>
                  </a:lnTo>
                  <a:lnTo>
                    <a:pt x="1590" y="1047"/>
                  </a:lnTo>
                  <a:lnTo>
                    <a:pt x="10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0"/>
            <p:cNvSpPr/>
            <p:nvPr/>
          </p:nvSpPr>
          <p:spPr>
            <a:xfrm>
              <a:off x="4328750" y="2471100"/>
              <a:ext cx="26675" cy="32975"/>
            </a:xfrm>
            <a:custGeom>
              <a:avLst/>
              <a:gdLst/>
              <a:ahLst/>
              <a:cxnLst/>
              <a:rect l="l" t="t" r="r" b="b"/>
              <a:pathLst>
                <a:path w="1067" h="1319" extrusionOk="0">
                  <a:moveTo>
                    <a:pt x="523" y="0"/>
                  </a:moveTo>
                  <a:lnTo>
                    <a:pt x="0" y="271"/>
                  </a:lnTo>
                  <a:lnTo>
                    <a:pt x="544" y="1318"/>
                  </a:lnTo>
                  <a:lnTo>
                    <a:pt x="1066" y="1047"/>
                  </a:lnTo>
                  <a:lnTo>
                    <a:pt x="5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0"/>
            <p:cNvSpPr/>
            <p:nvPr/>
          </p:nvSpPr>
          <p:spPr>
            <a:xfrm>
              <a:off x="3823525" y="1789950"/>
              <a:ext cx="408300" cy="276175"/>
            </a:xfrm>
            <a:custGeom>
              <a:avLst/>
              <a:gdLst/>
              <a:ahLst/>
              <a:cxnLst/>
              <a:rect l="l" t="t" r="r" b="b"/>
              <a:pathLst>
                <a:path w="16332" h="11047" extrusionOk="0">
                  <a:moveTo>
                    <a:pt x="14504" y="1"/>
                  </a:moveTo>
                  <a:lnTo>
                    <a:pt x="0" y="7521"/>
                  </a:lnTo>
                  <a:lnTo>
                    <a:pt x="1829" y="11046"/>
                  </a:lnTo>
                  <a:lnTo>
                    <a:pt x="16332" y="3525"/>
                  </a:lnTo>
                  <a:lnTo>
                    <a:pt x="145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0"/>
            <p:cNvSpPr/>
            <p:nvPr/>
          </p:nvSpPr>
          <p:spPr>
            <a:xfrm>
              <a:off x="4004825" y="1789950"/>
              <a:ext cx="227000" cy="182175"/>
            </a:xfrm>
            <a:custGeom>
              <a:avLst/>
              <a:gdLst/>
              <a:ahLst/>
              <a:cxnLst/>
              <a:rect l="l" t="t" r="r" b="b"/>
              <a:pathLst>
                <a:path w="9080" h="7287" extrusionOk="0">
                  <a:moveTo>
                    <a:pt x="7251" y="1"/>
                  </a:moveTo>
                  <a:lnTo>
                    <a:pt x="0" y="3760"/>
                  </a:lnTo>
                  <a:lnTo>
                    <a:pt x="1827" y="7286"/>
                  </a:lnTo>
                  <a:lnTo>
                    <a:pt x="9080" y="3525"/>
                  </a:lnTo>
                  <a:lnTo>
                    <a:pt x="7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0"/>
            <p:cNvSpPr/>
            <p:nvPr/>
          </p:nvSpPr>
          <p:spPr>
            <a:xfrm>
              <a:off x="3719800" y="1578750"/>
              <a:ext cx="448575" cy="366000"/>
            </a:xfrm>
            <a:custGeom>
              <a:avLst/>
              <a:gdLst/>
              <a:ahLst/>
              <a:cxnLst/>
              <a:rect l="l" t="t" r="r" b="b"/>
              <a:pathLst>
                <a:path w="17943" h="14640" extrusionOk="0">
                  <a:moveTo>
                    <a:pt x="9277" y="1"/>
                  </a:moveTo>
                  <a:cubicBezTo>
                    <a:pt x="8016" y="1"/>
                    <a:pt x="6738" y="294"/>
                    <a:pt x="5544" y="913"/>
                  </a:cubicBezTo>
                  <a:cubicBezTo>
                    <a:pt x="1560" y="2978"/>
                    <a:pt x="0" y="7900"/>
                    <a:pt x="2065" y="11883"/>
                  </a:cubicBezTo>
                  <a:lnTo>
                    <a:pt x="3495" y="14639"/>
                  </a:lnTo>
                  <a:lnTo>
                    <a:pt x="17942" y="7148"/>
                  </a:lnTo>
                  <a:lnTo>
                    <a:pt x="16512" y="4390"/>
                  </a:lnTo>
                  <a:cubicBezTo>
                    <a:pt x="15067" y="1601"/>
                    <a:pt x="12220" y="1"/>
                    <a:pt x="92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0"/>
            <p:cNvSpPr/>
            <p:nvPr/>
          </p:nvSpPr>
          <p:spPr>
            <a:xfrm>
              <a:off x="3858375" y="1578750"/>
              <a:ext cx="310025" cy="272350"/>
            </a:xfrm>
            <a:custGeom>
              <a:avLst/>
              <a:gdLst/>
              <a:ahLst/>
              <a:cxnLst/>
              <a:rect l="l" t="t" r="r" b="b"/>
              <a:pathLst>
                <a:path w="12401" h="10894" extrusionOk="0">
                  <a:moveTo>
                    <a:pt x="3734" y="1"/>
                  </a:moveTo>
                  <a:cubicBezTo>
                    <a:pt x="2473" y="1"/>
                    <a:pt x="1195" y="294"/>
                    <a:pt x="1" y="913"/>
                  </a:cubicBezTo>
                  <a:lnTo>
                    <a:pt x="5176" y="10894"/>
                  </a:lnTo>
                  <a:lnTo>
                    <a:pt x="12401" y="7148"/>
                  </a:lnTo>
                  <a:lnTo>
                    <a:pt x="10971" y="4390"/>
                  </a:lnTo>
                  <a:cubicBezTo>
                    <a:pt x="9524" y="1601"/>
                    <a:pt x="6678" y="1"/>
                    <a:pt x="37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0"/>
            <p:cNvSpPr/>
            <p:nvPr/>
          </p:nvSpPr>
          <p:spPr>
            <a:xfrm>
              <a:off x="3742250" y="1689100"/>
              <a:ext cx="481275" cy="305050"/>
            </a:xfrm>
            <a:custGeom>
              <a:avLst/>
              <a:gdLst/>
              <a:ahLst/>
              <a:cxnLst/>
              <a:rect l="l" t="t" r="r" b="b"/>
              <a:pathLst>
                <a:path w="19251" h="12202" extrusionOk="0">
                  <a:moveTo>
                    <a:pt x="16138" y="0"/>
                  </a:moveTo>
                  <a:cubicBezTo>
                    <a:pt x="15717" y="0"/>
                    <a:pt x="15290" y="98"/>
                    <a:pt x="14890" y="305"/>
                  </a:cubicBezTo>
                  <a:lnTo>
                    <a:pt x="1855" y="7065"/>
                  </a:lnTo>
                  <a:cubicBezTo>
                    <a:pt x="522" y="7756"/>
                    <a:pt x="1" y="9401"/>
                    <a:pt x="691" y="10734"/>
                  </a:cubicBezTo>
                  <a:cubicBezTo>
                    <a:pt x="1175" y="11666"/>
                    <a:pt x="2127" y="12202"/>
                    <a:pt x="3111" y="12202"/>
                  </a:cubicBezTo>
                  <a:cubicBezTo>
                    <a:pt x="3533" y="12202"/>
                    <a:pt x="3960" y="12104"/>
                    <a:pt x="4359" y="11896"/>
                  </a:cubicBezTo>
                  <a:lnTo>
                    <a:pt x="17396" y="5137"/>
                  </a:lnTo>
                  <a:cubicBezTo>
                    <a:pt x="18728" y="4445"/>
                    <a:pt x="19250" y="2800"/>
                    <a:pt x="18559" y="1469"/>
                  </a:cubicBezTo>
                  <a:cubicBezTo>
                    <a:pt x="18075" y="536"/>
                    <a:pt x="17123" y="0"/>
                    <a:pt x="16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0"/>
            <p:cNvSpPr/>
            <p:nvPr/>
          </p:nvSpPr>
          <p:spPr>
            <a:xfrm>
              <a:off x="3825750" y="1730050"/>
              <a:ext cx="39775" cy="39750"/>
            </a:xfrm>
            <a:custGeom>
              <a:avLst/>
              <a:gdLst/>
              <a:ahLst/>
              <a:cxnLst/>
              <a:rect l="l" t="t" r="r" b="b"/>
              <a:pathLst>
                <a:path w="1591" h="1590" extrusionOk="0">
                  <a:moveTo>
                    <a:pt x="1047" y="0"/>
                  </a:moveTo>
                  <a:lnTo>
                    <a:pt x="0" y="543"/>
                  </a:lnTo>
                  <a:lnTo>
                    <a:pt x="543" y="1589"/>
                  </a:lnTo>
                  <a:lnTo>
                    <a:pt x="1590"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0"/>
            <p:cNvSpPr/>
            <p:nvPr/>
          </p:nvSpPr>
          <p:spPr>
            <a:xfrm>
              <a:off x="3967075" y="1656750"/>
              <a:ext cx="39775" cy="39775"/>
            </a:xfrm>
            <a:custGeom>
              <a:avLst/>
              <a:gdLst/>
              <a:ahLst/>
              <a:cxnLst/>
              <a:rect l="l" t="t" r="r" b="b"/>
              <a:pathLst>
                <a:path w="1591" h="1591" extrusionOk="0">
                  <a:moveTo>
                    <a:pt x="1047" y="0"/>
                  </a:moveTo>
                  <a:lnTo>
                    <a:pt x="1" y="544"/>
                  </a:lnTo>
                  <a:lnTo>
                    <a:pt x="544" y="1590"/>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0"/>
            <p:cNvSpPr/>
            <p:nvPr/>
          </p:nvSpPr>
          <p:spPr>
            <a:xfrm>
              <a:off x="3872275" y="1646850"/>
              <a:ext cx="39775" cy="39775"/>
            </a:xfrm>
            <a:custGeom>
              <a:avLst/>
              <a:gdLst/>
              <a:ahLst/>
              <a:cxnLst/>
              <a:rect l="l" t="t" r="r" b="b"/>
              <a:pathLst>
                <a:path w="1591" h="1591" extrusionOk="0">
                  <a:moveTo>
                    <a:pt x="1047" y="0"/>
                  </a:moveTo>
                  <a:lnTo>
                    <a:pt x="0" y="543"/>
                  </a:lnTo>
                  <a:lnTo>
                    <a:pt x="544" y="1590"/>
                  </a:lnTo>
                  <a:lnTo>
                    <a:pt x="1590" y="1048"/>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0"/>
            <p:cNvSpPr/>
            <p:nvPr/>
          </p:nvSpPr>
          <p:spPr>
            <a:xfrm>
              <a:off x="3885375" y="1646850"/>
              <a:ext cx="26675" cy="33000"/>
            </a:xfrm>
            <a:custGeom>
              <a:avLst/>
              <a:gdLst/>
              <a:ahLst/>
              <a:cxnLst/>
              <a:rect l="l" t="t" r="r" b="b"/>
              <a:pathLst>
                <a:path w="1067" h="1320" extrusionOk="0">
                  <a:moveTo>
                    <a:pt x="524" y="0"/>
                  </a:moveTo>
                  <a:lnTo>
                    <a:pt x="0" y="272"/>
                  </a:lnTo>
                  <a:lnTo>
                    <a:pt x="544" y="1319"/>
                  </a:lnTo>
                  <a:lnTo>
                    <a:pt x="1066" y="1048"/>
                  </a:lnTo>
                  <a:lnTo>
                    <a:pt x="5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0"/>
            <p:cNvSpPr/>
            <p:nvPr/>
          </p:nvSpPr>
          <p:spPr>
            <a:xfrm>
              <a:off x="3951525" y="1689075"/>
              <a:ext cx="272000" cy="212925"/>
            </a:xfrm>
            <a:custGeom>
              <a:avLst/>
              <a:gdLst/>
              <a:ahLst/>
              <a:cxnLst/>
              <a:rect l="l" t="t" r="r" b="b"/>
              <a:pathLst>
                <a:path w="10880" h="8517" extrusionOk="0">
                  <a:moveTo>
                    <a:pt x="7768" y="1"/>
                  </a:moveTo>
                  <a:cubicBezTo>
                    <a:pt x="7347" y="1"/>
                    <a:pt x="6919" y="99"/>
                    <a:pt x="6519" y="306"/>
                  </a:cubicBezTo>
                  <a:lnTo>
                    <a:pt x="1" y="3686"/>
                  </a:lnTo>
                  <a:lnTo>
                    <a:pt x="2507" y="8517"/>
                  </a:lnTo>
                  <a:lnTo>
                    <a:pt x="9025" y="5137"/>
                  </a:lnTo>
                  <a:cubicBezTo>
                    <a:pt x="10356" y="4446"/>
                    <a:pt x="10879" y="2801"/>
                    <a:pt x="10188" y="1468"/>
                  </a:cubicBezTo>
                  <a:cubicBezTo>
                    <a:pt x="9704" y="536"/>
                    <a:pt x="8753" y="1"/>
                    <a:pt x="7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0"/>
            <p:cNvSpPr/>
            <p:nvPr/>
          </p:nvSpPr>
          <p:spPr>
            <a:xfrm>
              <a:off x="4025950" y="1713575"/>
              <a:ext cx="97625" cy="111100"/>
            </a:xfrm>
            <a:custGeom>
              <a:avLst/>
              <a:gdLst/>
              <a:ahLst/>
              <a:cxnLst/>
              <a:rect l="l" t="t" r="r" b="b"/>
              <a:pathLst>
                <a:path w="3905" h="4444" extrusionOk="0">
                  <a:moveTo>
                    <a:pt x="2234" y="1"/>
                  </a:moveTo>
                  <a:lnTo>
                    <a:pt x="1" y="1159"/>
                  </a:lnTo>
                  <a:lnTo>
                    <a:pt x="1351" y="3764"/>
                  </a:lnTo>
                  <a:cubicBezTo>
                    <a:pt x="1576" y="4196"/>
                    <a:pt x="2015" y="4443"/>
                    <a:pt x="2470" y="4443"/>
                  </a:cubicBezTo>
                  <a:cubicBezTo>
                    <a:pt x="2665" y="4443"/>
                    <a:pt x="2862" y="4398"/>
                    <a:pt x="3047" y="4302"/>
                  </a:cubicBezTo>
                  <a:cubicBezTo>
                    <a:pt x="3664" y="3982"/>
                    <a:pt x="3905" y="3223"/>
                    <a:pt x="3585" y="2606"/>
                  </a:cubicBezTo>
                  <a:lnTo>
                    <a:pt x="22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0"/>
            <p:cNvSpPr/>
            <p:nvPr/>
          </p:nvSpPr>
          <p:spPr>
            <a:xfrm>
              <a:off x="3853950" y="1844425"/>
              <a:ext cx="43800" cy="105375"/>
            </a:xfrm>
            <a:custGeom>
              <a:avLst/>
              <a:gdLst/>
              <a:ahLst/>
              <a:cxnLst/>
              <a:rect l="l" t="t" r="r" b="b"/>
              <a:pathLst>
                <a:path w="1752" h="4215" extrusionOk="0">
                  <a:moveTo>
                    <a:pt x="1751" y="1"/>
                  </a:moveTo>
                  <a:lnTo>
                    <a:pt x="473" y="663"/>
                  </a:lnTo>
                  <a:lnTo>
                    <a:pt x="1" y="4215"/>
                  </a:lnTo>
                  <a:lnTo>
                    <a:pt x="1279"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0"/>
            <p:cNvSpPr/>
            <p:nvPr/>
          </p:nvSpPr>
          <p:spPr>
            <a:xfrm>
              <a:off x="3961000" y="1788925"/>
              <a:ext cx="43775" cy="105375"/>
            </a:xfrm>
            <a:custGeom>
              <a:avLst/>
              <a:gdLst/>
              <a:ahLst/>
              <a:cxnLst/>
              <a:rect l="l" t="t" r="r" b="b"/>
              <a:pathLst>
                <a:path w="1751" h="4215" extrusionOk="0">
                  <a:moveTo>
                    <a:pt x="1751" y="1"/>
                  </a:moveTo>
                  <a:lnTo>
                    <a:pt x="472" y="663"/>
                  </a:lnTo>
                  <a:lnTo>
                    <a:pt x="0" y="4214"/>
                  </a:lnTo>
                  <a:lnTo>
                    <a:pt x="1277"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0"/>
            <p:cNvSpPr/>
            <p:nvPr/>
          </p:nvSpPr>
          <p:spPr>
            <a:xfrm>
              <a:off x="3971025" y="1788925"/>
              <a:ext cx="33750" cy="75525"/>
            </a:xfrm>
            <a:custGeom>
              <a:avLst/>
              <a:gdLst/>
              <a:ahLst/>
              <a:cxnLst/>
              <a:rect l="l" t="t" r="r" b="b"/>
              <a:pathLst>
                <a:path w="1350" h="3021" extrusionOk="0">
                  <a:moveTo>
                    <a:pt x="1350" y="1"/>
                  </a:moveTo>
                  <a:lnTo>
                    <a:pt x="71" y="663"/>
                  </a:lnTo>
                  <a:lnTo>
                    <a:pt x="0" y="1196"/>
                  </a:lnTo>
                  <a:lnTo>
                    <a:pt x="947" y="3021"/>
                  </a:lnTo>
                  <a:lnTo>
                    <a:pt x="1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a:off x="4053875" y="1713575"/>
              <a:ext cx="69700" cy="107550"/>
            </a:xfrm>
            <a:custGeom>
              <a:avLst/>
              <a:gdLst/>
              <a:ahLst/>
              <a:cxnLst/>
              <a:rect l="l" t="t" r="r" b="b"/>
              <a:pathLst>
                <a:path w="2788" h="4302" extrusionOk="0">
                  <a:moveTo>
                    <a:pt x="0" y="579"/>
                  </a:moveTo>
                  <a:lnTo>
                    <a:pt x="0" y="580"/>
                  </a:lnTo>
                  <a:lnTo>
                    <a:pt x="1" y="580"/>
                  </a:lnTo>
                  <a:lnTo>
                    <a:pt x="0" y="579"/>
                  </a:lnTo>
                  <a:close/>
                  <a:moveTo>
                    <a:pt x="1117" y="1"/>
                  </a:moveTo>
                  <a:lnTo>
                    <a:pt x="1" y="580"/>
                  </a:lnTo>
                  <a:lnTo>
                    <a:pt x="1930" y="4301"/>
                  </a:lnTo>
                  <a:cubicBezTo>
                    <a:pt x="2547" y="3982"/>
                    <a:pt x="2788" y="3222"/>
                    <a:pt x="2468" y="2605"/>
                  </a:cubicBezTo>
                  <a:lnTo>
                    <a:pt x="1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0"/>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0"/>
            <p:cNvSpPr/>
            <p:nvPr/>
          </p:nvSpPr>
          <p:spPr>
            <a:xfrm>
              <a:off x="3189650" y="2158375"/>
              <a:ext cx="97275" cy="92375"/>
            </a:xfrm>
            <a:custGeom>
              <a:avLst/>
              <a:gdLst/>
              <a:ahLst/>
              <a:cxnLst/>
              <a:rect l="l" t="t" r="r" b="b"/>
              <a:pathLst>
                <a:path w="3891" h="3695" extrusionOk="0">
                  <a:moveTo>
                    <a:pt x="1904" y="0"/>
                  </a:moveTo>
                  <a:cubicBezTo>
                    <a:pt x="1618" y="0"/>
                    <a:pt x="1328" y="67"/>
                    <a:pt x="1056" y="207"/>
                  </a:cubicBezTo>
                  <a:cubicBezTo>
                    <a:pt x="392" y="551"/>
                    <a:pt x="1" y="1260"/>
                    <a:pt x="64" y="2006"/>
                  </a:cubicBezTo>
                  <a:cubicBezTo>
                    <a:pt x="130" y="2750"/>
                    <a:pt x="635" y="3383"/>
                    <a:pt x="1347" y="3608"/>
                  </a:cubicBezTo>
                  <a:cubicBezTo>
                    <a:pt x="1531" y="3667"/>
                    <a:pt x="1720" y="3695"/>
                    <a:pt x="1906" y="3695"/>
                  </a:cubicBezTo>
                  <a:cubicBezTo>
                    <a:pt x="2442" y="3695"/>
                    <a:pt x="2962" y="3461"/>
                    <a:pt x="3319" y="3037"/>
                  </a:cubicBezTo>
                  <a:cubicBezTo>
                    <a:pt x="3800" y="2465"/>
                    <a:pt x="3890" y="1660"/>
                    <a:pt x="3546" y="996"/>
                  </a:cubicBezTo>
                  <a:cubicBezTo>
                    <a:pt x="3217" y="363"/>
                    <a:pt x="2572" y="0"/>
                    <a:pt x="19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p:nvPr/>
          </p:nvSpPr>
          <p:spPr>
            <a:xfrm>
              <a:off x="3216000" y="2158350"/>
              <a:ext cx="74050" cy="87225"/>
            </a:xfrm>
            <a:custGeom>
              <a:avLst/>
              <a:gdLst/>
              <a:ahLst/>
              <a:cxnLst/>
              <a:rect l="l" t="t" r="r" b="b"/>
              <a:pathLst>
                <a:path w="2962" h="3489" extrusionOk="0">
                  <a:moveTo>
                    <a:pt x="850" y="0"/>
                  </a:moveTo>
                  <a:cubicBezTo>
                    <a:pt x="564" y="0"/>
                    <a:pt x="273" y="67"/>
                    <a:pt x="1" y="208"/>
                  </a:cubicBezTo>
                  <a:lnTo>
                    <a:pt x="1703" y="3489"/>
                  </a:lnTo>
                  <a:cubicBezTo>
                    <a:pt x="2609" y="3019"/>
                    <a:pt x="2962" y="1903"/>
                    <a:pt x="2492" y="997"/>
                  </a:cubicBezTo>
                  <a:cubicBezTo>
                    <a:pt x="2163" y="363"/>
                    <a:pt x="1518" y="0"/>
                    <a:pt x="8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0"/>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0"/>
            <p:cNvSpPr/>
            <p:nvPr/>
          </p:nvSpPr>
          <p:spPr>
            <a:xfrm>
              <a:off x="3501175" y="2738200"/>
              <a:ext cx="350525" cy="311550"/>
            </a:xfrm>
            <a:custGeom>
              <a:avLst/>
              <a:gdLst/>
              <a:ahLst/>
              <a:cxnLst/>
              <a:rect l="l" t="t" r="r" b="b"/>
              <a:pathLst>
                <a:path w="14021" h="12462" extrusionOk="0">
                  <a:moveTo>
                    <a:pt x="7364" y="0"/>
                  </a:moveTo>
                  <a:cubicBezTo>
                    <a:pt x="6364" y="0"/>
                    <a:pt x="5349" y="233"/>
                    <a:pt x="4401" y="724"/>
                  </a:cubicBezTo>
                  <a:cubicBezTo>
                    <a:pt x="1239" y="2364"/>
                    <a:pt x="1" y="6271"/>
                    <a:pt x="1640" y="9433"/>
                  </a:cubicBezTo>
                  <a:cubicBezTo>
                    <a:pt x="2356" y="10815"/>
                    <a:pt x="3547" y="11890"/>
                    <a:pt x="4995" y="12461"/>
                  </a:cubicBezTo>
                  <a:lnTo>
                    <a:pt x="13653" y="7972"/>
                  </a:lnTo>
                  <a:cubicBezTo>
                    <a:pt x="14020" y="6460"/>
                    <a:pt x="13828" y="4866"/>
                    <a:pt x="13111" y="3485"/>
                  </a:cubicBezTo>
                  <a:cubicBezTo>
                    <a:pt x="11962" y="1271"/>
                    <a:pt x="9702" y="0"/>
                    <a:pt x="7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a:off x="3611200" y="2738200"/>
              <a:ext cx="240500" cy="255400"/>
            </a:xfrm>
            <a:custGeom>
              <a:avLst/>
              <a:gdLst/>
              <a:ahLst/>
              <a:cxnLst/>
              <a:rect l="l" t="t" r="r" b="b"/>
              <a:pathLst>
                <a:path w="9620" h="10216" extrusionOk="0">
                  <a:moveTo>
                    <a:pt x="2963" y="0"/>
                  </a:moveTo>
                  <a:cubicBezTo>
                    <a:pt x="1963" y="0"/>
                    <a:pt x="948" y="233"/>
                    <a:pt x="0" y="724"/>
                  </a:cubicBezTo>
                  <a:lnTo>
                    <a:pt x="4924" y="10216"/>
                  </a:lnTo>
                  <a:lnTo>
                    <a:pt x="9252" y="7972"/>
                  </a:lnTo>
                  <a:cubicBezTo>
                    <a:pt x="9619" y="6460"/>
                    <a:pt x="9427" y="4866"/>
                    <a:pt x="8710" y="3485"/>
                  </a:cubicBezTo>
                  <a:cubicBezTo>
                    <a:pt x="7561" y="1271"/>
                    <a:pt x="5301" y="0"/>
                    <a:pt x="2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a:off x="3568175" y="2796875"/>
              <a:ext cx="222800" cy="196925"/>
            </a:xfrm>
            <a:custGeom>
              <a:avLst/>
              <a:gdLst/>
              <a:ahLst/>
              <a:cxnLst/>
              <a:rect l="l" t="t" r="r" b="b"/>
              <a:pathLst>
                <a:path w="8912" h="7877" extrusionOk="0">
                  <a:moveTo>
                    <a:pt x="4688" y="1"/>
                  </a:moveTo>
                  <a:cubicBezTo>
                    <a:pt x="4051" y="1"/>
                    <a:pt x="3405" y="149"/>
                    <a:pt x="2802" y="461"/>
                  </a:cubicBezTo>
                  <a:cubicBezTo>
                    <a:pt x="789" y="1506"/>
                    <a:pt x="1" y="3992"/>
                    <a:pt x="1044" y="6005"/>
                  </a:cubicBezTo>
                  <a:cubicBezTo>
                    <a:pt x="1477" y="6840"/>
                    <a:pt x="2183" y="7500"/>
                    <a:pt x="3044" y="7876"/>
                  </a:cubicBezTo>
                  <a:lnTo>
                    <a:pt x="8723" y="4932"/>
                  </a:lnTo>
                  <a:cubicBezTo>
                    <a:pt x="8912" y="4010"/>
                    <a:pt x="8778" y="3053"/>
                    <a:pt x="8346" y="2219"/>
                  </a:cubicBezTo>
                  <a:cubicBezTo>
                    <a:pt x="7614" y="809"/>
                    <a:pt x="6176" y="1"/>
                    <a:pt x="4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p:nvPr/>
          </p:nvSpPr>
          <p:spPr>
            <a:xfrm>
              <a:off x="3638200" y="2796875"/>
              <a:ext cx="152775" cy="160100"/>
            </a:xfrm>
            <a:custGeom>
              <a:avLst/>
              <a:gdLst/>
              <a:ahLst/>
              <a:cxnLst/>
              <a:rect l="l" t="t" r="r" b="b"/>
              <a:pathLst>
                <a:path w="6111" h="6404" extrusionOk="0">
                  <a:moveTo>
                    <a:pt x="1887" y="1"/>
                  </a:moveTo>
                  <a:cubicBezTo>
                    <a:pt x="1250" y="1"/>
                    <a:pt x="604" y="149"/>
                    <a:pt x="1" y="461"/>
                  </a:cubicBezTo>
                  <a:lnTo>
                    <a:pt x="3082" y="6404"/>
                  </a:lnTo>
                  <a:lnTo>
                    <a:pt x="5922" y="4932"/>
                  </a:lnTo>
                  <a:cubicBezTo>
                    <a:pt x="6111" y="4010"/>
                    <a:pt x="5977" y="3053"/>
                    <a:pt x="5545" y="2219"/>
                  </a:cubicBezTo>
                  <a:cubicBezTo>
                    <a:pt x="4813" y="809"/>
                    <a:pt x="3375" y="1"/>
                    <a:pt x="18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0"/>
            <p:cNvSpPr/>
            <p:nvPr/>
          </p:nvSpPr>
          <p:spPr>
            <a:xfrm>
              <a:off x="3701400" y="2629925"/>
              <a:ext cx="132350" cy="218350"/>
            </a:xfrm>
            <a:custGeom>
              <a:avLst/>
              <a:gdLst/>
              <a:ahLst/>
              <a:cxnLst/>
              <a:rect l="l" t="t" r="r" b="b"/>
              <a:pathLst>
                <a:path w="5294" h="8734" extrusionOk="0">
                  <a:moveTo>
                    <a:pt x="1047" y="1"/>
                  </a:moveTo>
                  <a:lnTo>
                    <a:pt x="0" y="543"/>
                  </a:lnTo>
                  <a:lnTo>
                    <a:pt x="4247" y="8733"/>
                  </a:lnTo>
                  <a:lnTo>
                    <a:pt x="5293" y="8190"/>
                  </a:lnTo>
                  <a:lnTo>
                    <a:pt x="10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a:off x="3413050" y="2615250"/>
              <a:ext cx="339325" cy="195125"/>
            </a:xfrm>
            <a:custGeom>
              <a:avLst/>
              <a:gdLst/>
              <a:ahLst/>
              <a:cxnLst/>
              <a:rect l="l" t="t" r="r" b="b"/>
              <a:pathLst>
                <a:path w="13573" h="7805" extrusionOk="0">
                  <a:moveTo>
                    <a:pt x="13029" y="1"/>
                  </a:moveTo>
                  <a:lnTo>
                    <a:pt x="1" y="6757"/>
                  </a:lnTo>
                  <a:lnTo>
                    <a:pt x="544" y="7805"/>
                  </a:lnTo>
                  <a:lnTo>
                    <a:pt x="13572" y="1048"/>
                  </a:lnTo>
                  <a:lnTo>
                    <a:pt x="130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a:off x="3388350" y="2612150"/>
              <a:ext cx="364075" cy="111825"/>
            </a:xfrm>
            <a:custGeom>
              <a:avLst/>
              <a:gdLst/>
              <a:ahLst/>
              <a:cxnLst/>
              <a:rect l="l" t="t" r="r" b="b"/>
              <a:pathLst>
                <a:path w="14563" h="4473" extrusionOk="0">
                  <a:moveTo>
                    <a:pt x="14295" y="1"/>
                  </a:moveTo>
                  <a:lnTo>
                    <a:pt x="1" y="3325"/>
                  </a:lnTo>
                  <a:lnTo>
                    <a:pt x="133" y="3898"/>
                  </a:lnTo>
                  <a:lnTo>
                    <a:pt x="267" y="4473"/>
                  </a:lnTo>
                  <a:lnTo>
                    <a:pt x="14563" y="1149"/>
                  </a:lnTo>
                  <a:lnTo>
                    <a:pt x="14429" y="575"/>
                  </a:lnTo>
                  <a:lnTo>
                    <a:pt x="142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a:off x="3499100" y="2807875"/>
              <a:ext cx="419525" cy="281075"/>
            </a:xfrm>
            <a:custGeom>
              <a:avLst/>
              <a:gdLst/>
              <a:ahLst/>
              <a:cxnLst/>
              <a:rect l="l" t="t" r="r" b="b"/>
              <a:pathLst>
                <a:path w="16781" h="11243" extrusionOk="0">
                  <a:moveTo>
                    <a:pt x="15192" y="1"/>
                  </a:moveTo>
                  <a:lnTo>
                    <a:pt x="0" y="7878"/>
                  </a:lnTo>
                  <a:lnTo>
                    <a:pt x="55" y="7983"/>
                  </a:lnTo>
                  <a:cubicBezTo>
                    <a:pt x="1128" y="10054"/>
                    <a:pt x="3242" y="11242"/>
                    <a:pt x="5427" y="11242"/>
                  </a:cubicBezTo>
                  <a:cubicBezTo>
                    <a:pt x="6363" y="11242"/>
                    <a:pt x="7312" y="11024"/>
                    <a:pt x="8198" y="10565"/>
                  </a:cubicBezTo>
                  <a:lnTo>
                    <a:pt x="12665" y="8249"/>
                  </a:lnTo>
                  <a:cubicBezTo>
                    <a:pt x="15622" y="6716"/>
                    <a:pt x="16780" y="3063"/>
                    <a:pt x="15247" y="106"/>
                  </a:cubicBezTo>
                  <a:lnTo>
                    <a:pt x="151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a:off x="3689025" y="2807875"/>
              <a:ext cx="229600" cy="235175"/>
            </a:xfrm>
            <a:custGeom>
              <a:avLst/>
              <a:gdLst/>
              <a:ahLst/>
              <a:cxnLst/>
              <a:rect l="l" t="t" r="r" b="b"/>
              <a:pathLst>
                <a:path w="9184" h="9407" extrusionOk="0">
                  <a:moveTo>
                    <a:pt x="0" y="3939"/>
                  </a:moveTo>
                  <a:lnTo>
                    <a:pt x="0" y="3940"/>
                  </a:lnTo>
                  <a:lnTo>
                    <a:pt x="1" y="3940"/>
                  </a:lnTo>
                  <a:lnTo>
                    <a:pt x="1" y="3940"/>
                  </a:lnTo>
                  <a:lnTo>
                    <a:pt x="0" y="3939"/>
                  </a:lnTo>
                  <a:close/>
                  <a:moveTo>
                    <a:pt x="7595" y="1"/>
                  </a:moveTo>
                  <a:lnTo>
                    <a:pt x="1" y="3940"/>
                  </a:lnTo>
                  <a:lnTo>
                    <a:pt x="1" y="3940"/>
                  </a:lnTo>
                  <a:lnTo>
                    <a:pt x="2835" y="9407"/>
                  </a:lnTo>
                  <a:lnTo>
                    <a:pt x="5068" y="8249"/>
                  </a:lnTo>
                  <a:cubicBezTo>
                    <a:pt x="8025" y="6716"/>
                    <a:pt x="9183" y="3063"/>
                    <a:pt x="7650" y="106"/>
                  </a:cubicBezTo>
                  <a:lnTo>
                    <a:pt x="7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p:nvPr/>
          </p:nvSpPr>
          <p:spPr>
            <a:xfrm>
              <a:off x="3460225" y="2780100"/>
              <a:ext cx="460275" cy="257850"/>
            </a:xfrm>
            <a:custGeom>
              <a:avLst/>
              <a:gdLst/>
              <a:ahLst/>
              <a:cxnLst/>
              <a:rect l="l" t="t" r="r" b="b"/>
              <a:pathLst>
                <a:path w="18411" h="10314" extrusionOk="0">
                  <a:moveTo>
                    <a:pt x="17868" y="0"/>
                  </a:moveTo>
                  <a:lnTo>
                    <a:pt x="0" y="9265"/>
                  </a:lnTo>
                  <a:lnTo>
                    <a:pt x="544" y="10313"/>
                  </a:lnTo>
                  <a:lnTo>
                    <a:pt x="18411" y="1047"/>
                  </a:lnTo>
                  <a:lnTo>
                    <a:pt x="178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p:nvPr/>
          </p:nvSpPr>
          <p:spPr>
            <a:xfrm>
              <a:off x="3683550" y="2780100"/>
              <a:ext cx="236950" cy="142000"/>
            </a:xfrm>
            <a:custGeom>
              <a:avLst/>
              <a:gdLst/>
              <a:ahLst/>
              <a:cxnLst/>
              <a:rect l="l" t="t" r="r" b="b"/>
              <a:pathLst>
                <a:path w="9478" h="5680" extrusionOk="0">
                  <a:moveTo>
                    <a:pt x="8935" y="0"/>
                  </a:moveTo>
                  <a:lnTo>
                    <a:pt x="1" y="4633"/>
                  </a:lnTo>
                  <a:lnTo>
                    <a:pt x="544" y="5680"/>
                  </a:lnTo>
                  <a:lnTo>
                    <a:pt x="9478" y="1047"/>
                  </a:lnTo>
                  <a:lnTo>
                    <a:pt x="89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a:off x="3551025" y="3240350"/>
              <a:ext cx="307700" cy="307725"/>
            </a:xfrm>
            <a:custGeom>
              <a:avLst/>
              <a:gdLst/>
              <a:ahLst/>
              <a:cxnLst/>
              <a:rect l="l" t="t" r="r" b="b"/>
              <a:pathLst>
                <a:path w="12308" h="12309" extrusionOk="0">
                  <a:moveTo>
                    <a:pt x="6154" y="1"/>
                  </a:moveTo>
                  <a:cubicBezTo>
                    <a:pt x="4521" y="1"/>
                    <a:pt x="2957" y="649"/>
                    <a:pt x="1802" y="1803"/>
                  </a:cubicBezTo>
                  <a:cubicBezTo>
                    <a:pt x="648" y="2957"/>
                    <a:pt x="0" y="4523"/>
                    <a:pt x="0" y="6154"/>
                  </a:cubicBezTo>
                  <a:cubicBezTo>
                    <a:pt x="0" y="7787"/>
                    <a:pt x="648" y="9353"/>
                    <a:pt x="1802" y="10505"/>
                  </a:cubicBezTo>
                  <a:cubicBezTo>
                    <a:pt x="2957" y="11659"/>
                    <a:pt x="4521" y="12309"/>
                    <a:pt x="6154" y="12309"/>
                  </a:cubicBezTo>
                  <a:cubicBezTo>
                    <a:pt x="7786" y="12309"/>
                    <a:pt x="9351" y="11659"/>
                    <a:pt x="10505" y="10505"/>
                  </a:cubicBezTo>
                  <a:cubicBezTo>
                    <a:pt x="11659" y="9353"/>
                    <a:pt x="12307" y="7787"/>
                    <a:pt x="12307" y="6154"/>
                  </a:cubicBezTo>
                  <a:cubicBezTo>
                    <a:pt x="12307" y="4523"/>
                    <a:pt x="11659" y="2957"/>
                    <a:pt x="10505" y="1803"/>
                  </a:cubicBezTo>
                  <a:cubicBezTo>
                    <a:pt x="9351" y="649"/>
                    <a:pt x="7786" y="1"/>
                    <a:pt x="6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a:off x="3877800" y="3059100"/>
              <a:ext cx="351400" cy="307800"/>
            </a:xfrm>
            <a:custGeom>
              <a:avLst/>
              <a:gdLst/>
              <a:ahLst/>
              <a:cxnLst/>
              <a:rect l="l" t="t" r="r" b="b"/>
              <a:pathLst>
                <a:path w="14056" h="12312" extrusionOk="0">
                  <a:moveTo>
                    <a:pt x="7023" y="1"/>
                  </a:moveTo>
                  <a:cubicBezTo>
                    <a:pt x="6067" y="1"/>
                    <a:pt x="5097" y="225"/>
                    <a:pt x="4190" y="696"/>
                  </a:cubicBezTo>
                  <a:cubicBezTo>
                    <a:pt x="1174" y="2264"/>
                    <a:pt x="1" y="5979"/>
                    <a:pt x="1568" y="8994"/>
                  </a:cubicBezTo>
                  <a:cubicBezTo>
                    <a:pt x="2664" y="11103"/>
                    <a:pt x="4811" y="12311"/>
                    <a:pt x="7034" y="12311"/>
                  </a:cubicBezTo>
                  <a:cubicBezTo>
                    <a:pt x="7990" y="12311"/>
                    <a:pt x="8959" y="12088"/>
                    <a:pt x="9866" y="11616"/>
                  </a:cubicBezTo>
                  <a:cubicBezTo>
                    <a:pt x="12882" y="10049"/>
                    <a:pt x="14056" y="6333"/>
                    <a:pt x="12488" y="3318"/>
                  </a:cubicBezTo>
                  <a:cubicBezTo>
                    <a:pt x="11393" y="1209"/>
                    <a:pt x="9246" y="1"/>
                    <a:pt x="7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p:nvPr/>
          </p:nvSpPr>
          <p:spPr>
            <a:xfrm>
              <a:off x="4248275" y="2877900"/>
              <a:ext cx="307725" cy="307725"/>
            </a:xfrm>
            <a:custGeom>
              <a:avLst/>
              <a:gdLst/>
              <a:ahLst/>
              <a:cxnLst/>
              <a:rect l="l" t="t" r="r" b="b"/>
              <a:pathLst>
                <a:path w="12309" h="12309" extrusionOk="0">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0"/>
            <p:cNvSpPr/>
            <p:nvPr/>
          </p:nvSpPr>
          <p:spPr>
            <a:xfrm>
              <a:off x="4575075" y="2696675"/>
              <a:ext cx="351425" cy="307775"/>
            </a:xfrm>
            <a:custGeom>
              <a:avLst/>
              <a:gdLst/>
              <a:ahLst/>
              <a:cxnLst/>
              <a:rect l="l" t="t" r="r" b="b"/>
              <a:pathLst>
                <a:path w="14057" h="12311" extrusionOk="0">
                  <a:moveTo>
                    <a:pt x="7023" y="0"/>
                  </a:moveTo>
                  <a:cubicBezTo>
                    <a:pt x="6067" y="0"/>
                    <a:pt x="5097" y="224"/>
                    <a:pt x="4190" y="695"/>
                  </a:cubicBezTo>
                  <a:cubicBezTo>
                    <a:pt x="1175" y="2262"/>
                    <a:pt x="0" y="5978"/>
                    <a:pt x="1567" y="8993"/>
                  </a:cubicBezTo>
                  <a:cubicBezTo>
                    <a:pt x="2663" y="11102"/>
                    <a:pt x="4810" y="12310"/>
                    <a:pt x="7033" y="12310"/>
                  </a:cubicBezTo>
                  <a:cubicBezTo>
                    <a:pt x="7989" y="12310"/>
                    <a:pt x="8959" y="12087"/>
                    <a:pt x="9866" y="11615"/>
                  </a:cubicBezTo>
                  <a:cubicBezTo>
                    <a:pt x="12882" y="10048"/>
                    <a:pt x="14056" y="6332"/>
                    <a:pt x="12488" y="3317"/>
                  </a:cubicBezTo>
                  <a:cubicBezTo>
                    <a:pt x="11392" y="1208"/>
                    <a:pt x="9246" y="0"/>
                    <a:pt x="70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0"/>
            <p:cNvSpPr/>
            <p:nvPr/>
          </p:nvSpPr>
          <p:spPr>
            <a:xfrm>
              <a:off x="3728825" y="1553175"/>
              <a:ext cx="2939575" cy="3923400"/>
            </a:xfrm>
            <a:custGeom>
              <a:avLst/>
              <a:gdLst/>
              <a:ahLst/>
              <a:cxnLst/>
              <a:rect l="l" t="t" r="r" b="b"/>
              <a:pathLst>
                <a:path w="117583" h="156936" extrusionOk="0">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a:off x="2262950" y="3080400"/>
              <a:ext cx="577900" cy="577900"/>
            </a:xfrm>
            <a:custGeom>
              <a:avLst/>
              <a:gdLst/>
              <a:ahLst/>
              <a:cxnLst/>
              <a:rect l="l" t="t" r="r" b="b"/>
              <a:pathLst>
                <a:path w="23116" h="23116" extrusionOk="0">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0"/>
            <p:cNvSpPr/>
            <p:nvPr/>
          </p:nvSpPr>
          <p:spPr>
            <a:xfrm>
              <a:off x="2383650" y="3201125"/>
              <a:ext cx="336475" cy="336475"/>
            </a:xfrm>
            <a:custGeom>
              <a:avLst/>
              <a:gdLst/>
              <a:ahLst/>
              <a:cxnLst/>
              <a:rect l="l" t="t" r="r" b="b"/>
              <a:pathLst>
                <a:path w="13459" h="13459" extrusionOk="0">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p:nvPr/>
          </p:nvSpPr>
          <p:spPr>
            <a:xfrm>
              <a:off x="5147150" y="1406650"/>
              <a:ext cx="577900" cy="577900"/>
            </a:xfrm>
            <a:custGeom>
              <a:avLst/>
              <a:gdLst/>
              <a:ahLst/>
              <a:cxnLst/>
              <a:rect l="l" t="t" r="r" b="b"/>
              <a:pathLst>
                <a:path w="23116" h="23116" extrusionOk="0">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a:off x="5267875" y="1527375"/>
              <a:ext cx="336475" cy="336475"/>
            </a:xfrm>
            <a:custGeom>
              <a:avLst/>
              <a:gdLst/>
              <a:ahLst/>
              <a:cxnLst/>
              <a:rect l="l" t="t" r="r" b="b"/>
              <a:pathLst>
                <a:path w="13459" h="13459" extrusionOk="0">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4206600" y="642725"/>
              <a:ext cx="780600" cy="286200"/>
            </a:xfrm>
            <a:custGeom>
              <a:avLst/>
              <a:gdLst/>
              <a:ahLst/>
              <a:cxnLst/>
              <a:rect l="l" t="t" r="r" b="b"/>
              <a:pathLst>
                <a:path w="31224" h="11448" extrusionOk="0">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0"/>
            <p:cNvSpPr/>
            <p:nvPr/>
          </p:nvSpPr>
          <p:spPr>
            <a:xfrm>
              <a:off x="4206600" y="642725"/>
              <a:ext cx="322825" cy="512125"/>
            </a:xfrm>
            <a:custGeom>
              <a:avLst/>
              <a:gdLst/>
              <a:ahLst/>
              <a:cxnLst/>
              <a:rect l="l" t="t" r="r" b="b"/>
              <a:pathLst>
                <a:path w="12913" h="20485" extrusionOk="0">
                  <a:moveTo>
                    <a:pt x="0" y="1"/>
                  </a:moveTo>
                  <a:lnTo>
                    <a:pt x="0" y="20485"/>
                  </a:lnTo>
                  <a:lnTo>
                    <a:pt x="12913" y="1024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0"/>
            <p:cNvSpPr/>
            <p:nvPr/>
          </p:nvSpPr>
          <p:spPr>
            <a:xfrm>
              <a:off x="4206600" y="898800"/>
              <a:ext cx="780600" cy="256050"/>
            </a:xfrm>
            <a:custGeom>
              <a:avLst/>
              <a:gdLst/>
              <a:ahLst/>
              <a:cxnLst/>
              <a:rect l="l" t="t" r="r" b="b"/>
              <a:pathLst>
                <a:path w="31224" h="10242" extrusionOk="0">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0"/>
            <p:cNvSpPr/>
            <p:nvPr/>
          </p:nvSpPr>
          <p:spPr>
            <a:xfrm>
              <a:off x="4664350" y="642725"/>
              <a:ext cx="322850" cy="512125"/>
            </a:xfrm>
            <a:custGeom>
              <a:avLst/>
              <a:gdLst/>
              <a:ahLst/>
              <a:cxnLst/>
              <a:rect l="l" t="t" r="r" b="b"/>
              <a:pathLst>
                <a:path w="12914" h="20485" extrusionOk="0">
                  <a:moveTo>
                    <a:pt x="12914" y="1"/>
                  </a:moveTo>
                  <a:lnTo>
                    <a:pt x="1" y="10243"/>
                  </a:lnTo>
                  <a:lnTo>
                    <a:pt x="12914" y="20485"/>
                  </a:lnTo>
                  <a:lnTo>
                    <a:pt x="129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0"/>
            <p:cNvSpPr/>
            <p:nvPr/>
          </p:nvSpPr>
          <p:spPr>
            <a:xfrm>
              <a:off x="1763725" y="1903150"/>
              <a:ext cx="575550" cy="752650"/>
            </a:xfrm>
            <a:custGeom>
              <a:avLst/>
              <a:gdLst/>
              <a:ahLst/>
              <a:cxnLst/>
              <a:rect l="l" t="t" r="r" b="b"/>
              <a:pathLst>
                <a:path w="23022" h="30106" extrusionOk="0">
                  <a:moveTo>
                    <a:pt x="1" y="1"/>
                  </a:moveTo>
                  <a:lnTo>
                    <a:pt x="1" y="30105"/>
                  </a:lnTo>
                  <a:lnTo>
                    <a:pt x="23022" y="30105"/>
                  </a:lnTo>
                  <a:lnTo>
                    <a:pt x="23022" y="4834"/>
                  </a:lnTo>
                  <a:lnTo>
                    <a:pt x="181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0"/>
            <p:cNvSpPr/>
            <p:nvPr/>
          </p:nvSpPr>
          <p:spPr>
            <a:xfrm>
              <a:off x="1713850" y="1853250"/>
              <a:ext cx="575550" cy="752675"/>
            </a:xfrm>
            <a:custGeom>
              <a:avLst/>
              <a:gdLst/>
              <a:ahLst/>
              <a:cxnLst/>
              <a:rect l="l" t="t" r="r" b="b"/>
              <a:pathLst>
                <a:path w="23022" h="30107" extrusionOk="0">
                  <a:moveTo>
                    <a:pt x="1" y="1"/>
                  </a:moveTo>
                  <a:lnTo>
                    <a:pt x="1" y="30106"/>
                  </a:lnTo>
                  <a:lnTo>
                    <a:pt x="23022" y="30106"/>
                  </a:lnTo>
                  <a:lnTo>
                    <a:pt x="23022" y="4835"/>
                  </a:lnTo>
                  <a:lnTo>
                    <a:pt x="181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0"/>
            <p:cNvSpPr/>
            <p:nvPr/>
          </p:nvSpPr>
          <p:spPr>
            <a:xfrm>
              <a:off x="2168525" y="1853250"/>
              <a:ext cx="120875" cy="120900"/>
            </a:xfrm>
            <a:custGeom>
              <a:avLst/>
              <a:gdLst/>
              <a:ahLst/>
              <a:cxnLst/>
              <a:rect l="l" t="t" r="r" b="b"/>
              <a:pathLst>
                <a:path w="4835" h="4836" extrusionOk="0">
                  <a:moveTo>
                    <a:pt x="1" y="1"/>
                  </a:moveTo>
                  <a:lnTo>
                    <a:pt x="1" y="4835"/>
                  </a:lnTo>
                  <a:lnTo>
                    <a:pt x="4835" y="4835"/>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0"/>
            <p:cNvSpPr/>
            <p:nvPr/>
          </p:nvSpPr>
          <p:spPr>
            <a:xfrm>
              <a:off x="1763725" y="1900425"/>
              <a:ext cx="244900" cy="26575"/>
            </a:xfrm>
            <a:custGeom>
              <a:avLst/>
              <a:gdLst/>
              <a:ahLst/>
              <a:cxnLst/>
              <a:rect l="l" t="t" r="r" b="b"/>
              <a:pathLst>
                <a:path w="9796" h="1063" extrusionOk="0">
                  <a:moveTo>
                    <a:pt x="1" y="0"/>
                  </a:moveTo>
                  <a:lnTo>
                    <a:pt x="1" y="1063"/>
                  </a:lnTo>
                  <a:lnTo>
                    <a:pt x="9796" y="1063"/>
                  </a:lnTo>
                  <a:lnTo>
                    <a:pt x="9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1763725" y="1955375"/>
              <a:ext cx="156600" cy="26600"/>
            </a:xfrm>
            <a:custGeom>
              <a:avLst/>
              <a:gdLst/>
              <a:ahLst/>
              <a:cxnLst/>
              <a:rect l="l" t="t" r="r" b="b"/>
              <a:pathLst>
                <a:path w="6264" h="1064" extrusionOk="0">
                  <a:moveTo>
                    <a:pt x="1" y="1"/>
                  </a:moveTo>
                  <a:lnTo>
                    <a:pt x="1" y="1063"/>
                  </a:lnTo>
                  <a:lnTo>
                    <a:pt x="6264" y="1063"/>
                  </a:lnTo>
                  <a:lnTo>
                    <a:pt x="6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0"/>
            <p:cNvSpPr/>
            <p:nvPr/>
          </p:nvSpPr>
          <p:spPr>
            <a:xfrm>
              <a:off x="1763725" y="2052775"/>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0"/>
            <p:cNvSpPr/>
            <p:nvPr/>
          </p:nvSpPr>
          <p:spPr>
            <a:xfrm>
              <a:off x="1763725" y="212805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0"/>
            <p:cNvSpPr/>
            <p:nvPr/>
          </p:nvSpPr>
          <p:spPr>
            <a:xfrm>
              <a:off x="1763725" y="220330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p:nvPr/>
          </p:nvSpPr>
          <p:spPr>
            <a:xfrm>
              <a:off x="1763725" y="22785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0"/>
            <p:cNvSpPr/>
            <p:nvPr/>
          </p:nvSpPr>
          <p:spPr>
            <a:xfrm>
              <a:off x="1763725" y="23538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0"/>
            <p:cNvSpPr/>
            <p:nvPr/>
          </p:nvSpPr>
          <p:spPr>
            <a:xfrm>
              <a:off x="1763725" y="242910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0"/>
            <p:cNvSpPr/>
            <p:nvPr/>
          </p:nvSpPr>
          <p:spPr>
            <a:xfrm>
              <a:off x="1763725" y="2504350"/>
              <a:ext cx="274900" cy="26575"/>
            </a:xfrm>
            <a:custGeom>
              <a:avLst/>
              <a:gdLst/>
              <a:ahLst/>
              <a:cxnLst/>
              <a:rect l="l" t="t" r="r" b="b"/>
              <a:pathLst>
                <a:path w="10996" h="1063" extrusionOk="0">
                  <a:moveTo>
                    <a:pt x="1" y="0"/>
                  </a:moveTo>
                  <a:lnTo>
                    <a:pt x="1" y="1063"/>
                  </a:lnTo>
                  <a:lnTo>
                    <a:pt x="10996" y="1063"/>
                  </a:lnTo>
                  <a:lnTo>
                    <a:pt x="10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0"/>
            <p:cNvSpPr/>
            <p:nvPr/>
          </p:nvSpPr>
          <p:spPr>
            <a:xfrm>
              <a:off x="2275850" y="264375"/>
              <a:ext cx="702625" cy="600125"/>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2337200" y="341000"/>
              <a:ext cx="581250" cy="28825"/>
            </a:xfrm>
            <a:custGeom>
              <a:avLst/>
              <a:gdLst/>
              <a:ahLst/>
              <a:cxnLst/>
              <a:rect l="l" t="t" r="r" b="b"/>
              <a:pathLst>
                <a:path w="23250" h="1153"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2337200" y="401050"/>
              <a:ext cx="581250" cy="28850"/>
            </a:xfrm>
            <a:custGeom>
              <a:avLst/>
              <a:gdLst/>
              <a:ahLst/>
              <a:cxnLst/>
              <a:rect l="l" t="t" r="r" b="b"/>
              <a:pathLst>
                <a:path w="23250" h="1154"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2337200" y="461100"/>
              <a:ext cx="581250" cy="28875"/>
            </a:xfrm>
            <a:custGeom>
              <a:avLst/>
              <a:gdLst/>
              <a:ahLst/>
              <a:cxnLst/>
              <a:rect l="l" t="t" r="r" b="b"/>
              <a:pathLst>
                <a:path w="23250" h="1155" extrusionOk="0">
                  <a:moveTo>
                    <a:pt x="1" y="0"/>
                  </a:moveTo>
                  <a:lnTo>
                    <a:pt x="1" y="1154"/>
                  </a:lnTo>
                  <a:lnTo>
                    <a:pt x="23249" y="1154"/>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2337200" y="521175"/>
              <a:ext cx="581250" cy="28850"/>
            </a:xfrm>
            <a:custGeom>
              <a:avLst/>
              <a:gdLst/>
              <a:ahLst/>
              <a:cxnLst/>
              <a:rect l="l" t="t" r="r" b="b"/>
              <a:pathLst>
                <a:path w="23250" h="1154" extrusionOk="0">
                  <a:moveTo>
                    <a:pt x="1" y="1"/>
                  </a:moveTo>
                  <a:lnTo>
                    <a:pt x="1" y="1153"/>
                  </a:lnTo>
                  <a:lnTo>
                    <a:pt x="23249" y="1153"/>
                  </a:lnTo>
                  <a:lnTo>
                    <a:pt x="232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a:off x="2337200" y="581225"/>
              <a:ext cx="290625" cy="28850"/>
            </a:xfrm>
            <a:custGeom>
              <a:avLst/>
              <a:gdLst/>
              <a:ahLst/>
              <a:cxnLst/>
              <a:rect l="l" t="t" r="r" b="b"/>
              <a:pathLst>
                <a:path w="11625" h="1154" extrusionOk="0">
                  <a:moveTo>
                    <a:pt x="1" y="1"/>
                  </a:moveTo>
                  <a:lnTo>
                    <a:pt x="1" y="1154"/>
                  </a:lnTo>
                  <a:lnTo>
                    <a:pt x="11625" y="1154"/>
                  </a:lnTo>
                  <a:lnTo>
                    <a:pt x="116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0"/>
            <p:cNvSpPr/>
            <p:nvPr/>
          </p:nvSpPr>
          <p:spPr>
            <a:xfrm>
              <a:off x="5549575" y="2338200"/>
              <a:ext cx="724525" cy="485125"/>
            </a:xfrm>
            <a:custGeom>
              <a:avLst/>
              <a:gdLst/>
              <a:ahLst/>
              <a:cxnLst/>
              <a:rect l="l" t="t" r="r" b="b"/>
              <a:pathLst>
                <a:path w="28981" h="19405" extrusionOk="0">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0"/>
            <p:cNvSpPr/>
            <p:nvPr/>
          </p:nvSpPr>
          <p:spPr>
            <a:xfrm>
              <a:off x="5489925" y="2278500"/>
              <a:ext cx="724500" cy="350525"/>
            </a:xfrm>
            <a:custGeom>
              <a:avLst/>
              <a:gdLst/>
              <a:ahLst/>
              <a:cxnLst/>
              <a:rect l="l" t="t" r="r" b="b"/>
              <a:pathLst>
                <a:path w="28980" h="14021" extrusionOk="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0"/>
            <p:cNvSpPr/>
            <p:nvPr/>
          </p:nvSpPr>
          <p:spPr>
            <a:xfrm>
              <a:off x="5489925" y="2434075"/>
              <a:ext cx="724500" cy="329575"/>
            </a:xfrm>
            <a:custGeom>
              <a:avLst/>
              <a:gdLst/>
              <a:ahLst/>
              <a:cxnLst/>
              <a:rect l="l" t="t" r="r" b="b"/>
              <a:pathLst>
                <a:path w="28980" h="13183" extrusionOk="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0"/>
            <p:cNvSpPr/>
            <p:nvPr/>
          </p:nvSpPr>
          <p:spPr>
            <a:xfrm>
              <a:off x="5947450" y="2324400"/>
              <a:ext cx="134475" cy="129375"/>
            </a:xfrm>
            <a:custGeom>
              <a:avLst/>
              <a:gdLst/>
              <a:ahLst/>
              <a:cxnLst/>
              <a:rect l="l" t="t" r="r" b="b"/>
              <a:pathLst>
                <a:path w="5379" h="5175" extrusionOk="0">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Product Overview</a:t>
            </a:r>
            <a:endParaRPr/>
          </a:p>
        </p:txBody>
      </p:sp>
      <p:grpSp>
        <p:nvGrpSpPr>
          <p:cNvPr id="715" name="Google Shape;715;p41"/>
          <p:cNvGrpSpPr/>
          <p:nvPr/>
        </p:nvGrpSpPr>
        <p:grpSpPr>
          <a:xfrm>
            <a:off x="3382878" y="1614602"/>
            <a:ext cx="2378258" cy="2959957"/>
            <a:chOff x="3382878" y="1614602"/>
            <a:chExt cx="2378258" cy="2959957"/>
          </a:xfrm>
        </p:grpSpPr>
        <p:grpSp>
          <p:nvGrpSpPr>
            <p:cNvPr id="716" name="Google Shape;716;p41"/>
            <p:cNvGrpSpPr/>
            <p:nvPr/>
          </p:nvGrpSpPr>
          <p:grpSpPr>
            <a:xfrm>
              <a:off x="3721712" y="1614602"/>
              <a:ext cx="1524959" cy="2959957"/>
              <a:chOff x="3721712" y="1614602"/>
              <a:chExt cx="1524959" cy="2959957"/>
            </a:xfrm>
          </p:grpSpPr>
          <p:sp>
            <p:nvSpPr>
              <p:cNvPr id="717" name="Google Shape;717;p41"/>
              <p:cNvSpPr/>
              <p:nvPr/>
            </p:nvSpPr>
            <p:spPr>
              <a:xfrm>
                <a:off x="3759774" y="1758041"/>
                <a:ext cx="1433586" cy="2816518"/>
              </a:xfrm>
              <a:custGeom>
                <a:avLst/>
                <a:gdLst/>
                <a:ahLst/>
                <a:cxnLst/>
                <a:rect l="l" t="t" r="r" b="b"/>
                <a:pathLst>
                  <a:path w="105198" h="206679" extrusionOk="0">
                    <a:moveTo>
                      <a:pt x="7020" y="1"/>
                    </a:moveTo>
                    <a:cubicBezTo>
                      <a:pt x="3141" y="1"/>
                      <a:pt x="1" y="3141"/>
                      <a:pt x="1" y="7019"/>
                    </a:cubicBezTo>
                    <a:lnTo>
                      <a:pt x="1" y="199665"/>
                    </a:lnTo>
                    <a:cubicBezTo>
                      <a:pt x="1" y="203537"/>
                      <a:pt x="3141" y="206678"/>
                      <a:pt x="7020" y="206678"/>
                    </a:cubicBezTo>
                    <a:lnTo>
                      <a:pt x="98180" y="206678"/>
                    </a:lnTo>
                    <a:cubicBezTo>
                      <a:pt x="102057" y="206678"/>
                      <a:pt x="105198" y="203537"/>
                      <a:pt x="105198" y="199665"/>
                    </a:cubicBezTo>
                    <a:lnTo>
                      <a:pt x="105198" y="7019"/>
                    </a:lnTo>
                    <a:cubicBezTo>
                      <a:pt x="105198" y="3141"/>
                      <a:pt x="102057" y="1"/>
                      <a:pt x="981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3721712" y="1758041"/>
                <a:ext cx="1433586" cy="2816518"/>
              </a:xfrm>
              <a:custGeom>
                <a:avLst/>
                <a:gdLst/>
                <a:ahLst/>
                <a:cxnLst/>
                <a:rect l="l" t="t" r="r" b="b"/>
                <a:pathLst>
                  <a:path w="105198" h="206679" extrusionOk="0">
                    <a:moveTo>
                      <a:pt x="7019" y="1"/>
                    </a:moveTo>
                    <a:cubicBezTo>
                      <a:pt x="3141" y="1"/>
                      <a:pt x="1" y="3141"/>
                      <a:pt x="1" y="7019"/>
                    </a:cubicBezTo>
                    <a:lnTo>
                      <a:pt x="1" y="199665"/>
                    </a:lnTo>
                    <a:cubicBezTo>
                      <a:pt x="1" y="203537"/>
                      <a:pt x="3141" y="206678"/>
                      <a:pt x="7019" y="206678"/>
                    </a:cubicBezTo>
                    <a:lnTo>
                      <a:pt x="98178" y="206678"/>
                    </a:lnTo>
                    <a:cubicBezTo>
                      <a:pt x="102056" y="206678"/>
                      <a:pt x="105198" y="203537"/>
                      <a:pt x="105198" y="199665"/>
                    </a:cubicBezTo>
                    <a:lnTo>
                      <a:pt x="105198" y="7019"/>
                    </a:lnTo>
                    <a:cubicBezTo>
                      <a:pt x="105198" y="3141"/>
                      <a:pt x="102056" y="1"/>
                      <a:pt x="98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3775691" y="1888224"/>
                <a:ext cx="1325629" cy="2580585"/>
              </a:xfrm>
              <a:custGeom>
                <a:avLst/>
                <a:gdLst/>
                <a:ahLst/>
                <a:cxnLst/>
                <a:rect l="l" t="t" r="r" b="b"/>
                <a:pathLst>
                  <a:path w="97276" h="189366" extrusionOk="0">
                    <a:moveTo>
                      <a:pt x="14718" y="0"/>
                    </a:moveTo>
                    <a:cubicBezTo>
                      <a:pt x="14714" y="0"/>
                      <a:pt x="14710" y="0"/>
                      <a:pt x="14706" y="0"/>
                    </a:cubicBezTo>
                    <a:lnTo>
                      <a:pt x="4384" y="0"/>
                    </a:lnTo>
                    <a:cubicBezTo>
                      <a:pt x="1964" y="0"/>
                      <a:pt x="1" y="1965"/>
                      <a:pt x="1" y="4399"/>
                    </a:cubicBezTo>
                    <a:lnTo>
                      <a:pt x="1" y="184967"/>
                    </a:lnTo>
                    <a:cubicBezTo>
                      <a:pt x="1" y="187402"/>
                      <a:pt x="1964" y="189366"/>
                      <a:pt x="4384" y="189366"/>
                    </a:cubicBezTo>
                    <a:lnTo>
                      <a:pt x="92892" y="189366"/>
                    </a:lnTo>
                    <a:cubicBezTo>
                      <a:pt x="93536" y="189366"/>
                      <a:pt x="94165" y="189224"/>
                      <a:pt x="94715" y="188958"/>
                    </a:cubicBezTo>
                    <a:cubicBezTo>
                      <a:pt x="96224" y="188283"/>
                      <a:pt x="97276" y="186743"/>
                      <a:pt x="97276" y="184967"/>
                    </a:cubicBezTo>
                    <a:lnTo>
                      <a:pt x="97276" y="4399"/>
                    </a:lnTo>
                    <a:cubicBezTo>
                      <a:pt x="97276" y="1965"/>
                      <a:pt x="95311" y="0"/>
                      <a:pt x="92892" y="0"/>
                    </a:cubicBezTo>
                    <a:lnTo>
                      <a:pt x="82570" y="0"/>
                    </a:lnTo>
                    <a:cubicBezTo>
                      <a:pt x="80543" y="0"/>
                      <a:pt x="78768" y="1399"/>
                      <a:pt x="78296" y="3379"/>
                    </a:cubicBezTo>
                    <a:cubicBezTo>
                      <a:pt x="77823" y="5359"/>
                      <a:pt x="76064" y="6741"/>
                      <a:pt x="74023" y="6741"/>
                    </a:cubicBezTo>
                    <a:lnTo>
                      <a:pt x="23255" y="6741"/>
                    </a:lnTo>
                    <a:cubicBezTo>
                      <a:pt x="21211" y="6741"/>
                      <a:pt x="19451" y="5359"/>
                      <a:pt x="18981" y="3379"/>
                    </a:cubicBezTo>
                    <a:cubicBezTo>
                      <a:pt x="18751" y="2415"/>
                      <a:pt x="18203" y="1557"/>
                      <a:pt x="17425" y="943"/>
                    </a:cubicBezTo>
                    <a:cubicBezTo>
                      <a:pt x="16655" y="332"/>
                      <a:pt x="15701" y="0"/>
                      <a:pt x="147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4548479" y="1841400"/>
                <a:ext cx="55423" cy="53338"/>
              </a:xfrm>
              <a:custGeom>
                <a:avLst/>
                <a:gdLst/>
                <a:ahLst/>
                <a:cxnLst/>
                <a:rect l="l" t="t" r="r" b="b"/>
                <a:pathLst>
                  <a:path w="4067" h="3914" extrusionOk="0">
                    <a:moveTo>
                      <a:pt x="2111" y="1"/>
                    </a:moveTo>
                    <a:cubicBezTo>
                      <a:pt x="1319" y="1"/>
                      <a:pt x="605" y="477"/>
                      <a:pt x="303" y="1209"/>
                    </a:cubicBezTo>
                    <a:cubicBezTo>
                      <a:pt x="0" y="1939"/>
                      <a:pt x="167" y="2781"/>
                      <a:pt x="727" y="3340"/>
                    </a:cubicBezTo>
                    <a:cubicBezTo>
                      <a:pt x="1101" y="3715"/>
                      <a:pt x="1601" y="3913"/>
                      <a:pt x="2109" y="3913"/>
                    </a:cubicBezTo>
                    <a:cubicBezTo>
                      <a:pt x="2362" y="3913"/>
                      <a:pt x="2616" y="3864"/>
                      <a:pt x="2858" y="3764"/>
                    </a:cubicBezTo>
                    <a:cubicBezTo>
                      <a:pt x="3589" y="3462"/>
                      <a:pt x="4066" y="2748"/>
                      <a:pt x="4066" y="1958"/>
                    </a:cubicBezTo>
                    <a:cubicBezTo>
                      <a:pt x="4066" y="877"/>
                      <a:pt x="3190" y="1"/>
                      <a:pt x="2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4277810" y="1854728"/>
                <a:ext cx="231531" cy="26683"/>
              </a:xfrm>
              <a:custGeom>
                <a:avLst/>
                <a:gdLst/>
                <a:ahLst/>
                <a:cxnLst/>
                <a:rect l="l" t="t" r="r" b="b"/>
                <a:pathLst>
                  <a:path w="16990" h="1958" extrusionOk="0">
                    <a:moveTo>
                      <a:pt x="978" y="0"/>
                    </a:moveTo>
                    <a:cubicBezTo>
                      <a:pt x="439" y="0"/>
                      <a:pt x="0" y="439"/>
                      <a:pt x="0" y="980"/>
                    </a:cubicBezTo>
                    <a:cubicBezTo>
                      <a:pt x="0" y="1519"/>
                      <a:pt x="439" y="1958"/>
                      <a:pt x="978" y="1958"/>
                    </a:cubicBezTo>
                    <a:lnTo>
                      <a:pt x="16012" y="1958"/>
                    </a:lnTo>
                    <a:cubicBezTo>
                      <a:pt x="16551" y="1958"/>
                      <a:pt x="16990" y="1519"/>
                      <a:pt x="16990" y="980"/>
                    </a:cubicBezTo>
                    <a:cubicBezTo>
                      <a:pt x="16990" y="439"/>
                      <a:pt x="16551" y="0"/>
                      <a:pt x="160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4739729" y="1614602"/>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3734360" y="3150625"/>
                <a:ext cx="506957" cy="506957"/>
              </a:xfrm>
              <a:custGeom>
                <a:avLst/>
                <a:gdLst/>
                <a:ahLst/>
                <a:cxnLst/>
                <a:rect l="l" t="t" r="r" b="b"/>
                <a:pathLst>
                  <a:path w="37201" h="37201" extrusionOk="0">
                    <a:moveTo>
                      <a:pt x="6348" y="0"/>
                    </a:moveTo>
                    <a:cubicBezTo>
                      <a:pt x="2841" y="0"/>
                      <a:pt x="1" y="2843"/>
                      <a:pt x="1" y="6346"/>
                    </a:cubicBezTo>
                    <a:lnTo>
                      <a:pt x="1" y="30853"/>
                    </a:lnTo>
                    <a:cubicBezTo>
                      <a:pt x="1" y="34360"/>
                      <a:pt x="2841" y="37200"/>
                      <a:pt x="6348" y="37200"/>
                    </a:cubicBezTo>
                    <a:lnTo>
                      <a:pt x="30855" y="37200"/>
                    </a:lnTo>
                    <a:cubicBezTo>
                      <a:pt x="34358" y="37200"/>
                      <a:pt x="37200" y="34360"/>
                      <a:pt x="37200" y="30853"/>
                    </a:cubicBezTo>
                    <a:lnTo>
                      <a:pt x="37200" y="6346"/>
                    </a:lnTo>
                    <a:cubicBezTo>
                      <a:pt x="37200" y="2843"/>
                      <a:pt x="34358" y="0"/>
                      <a:pt x="308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4110280" y="2439164"/>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4509341" y="3726083"/>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41"/>
              <p:cNvGrpSpPr/>
              <p:nvPr/>
            </p:nvGrpSpPr>
            <p:grpSpPr>
              <a:xfrm>
                <a:off x="4210921" y="2513393"/>
                <a:ext cx="303554" cy="377859"/>
                <a:chOff x="4202847" y="2562502"/>
                <a:chExt cx="492462" cy="613010"/>
              </a:xfrm>
            </p:grpSpPr>
            <p:sp>
              <p:nvSpPr>
                <p:cNvPr id="727" name="Google Shape;727;p41"/>
                <p:cNvSpPr/>
                <p:nvPr/>
              </p:nvSpPr>
              <p:spPr>
                <a:xfrm>
                  <a:off x="4430352" y="2562502"/>
                  <a:ext cx="36402" cy="470764"/>
                </a:xfrm>
                <a:custGeom>
                  <a:avLst/>
                  <a:gdLst/>
                  <a:ahLst/>
                  <a:cxnLst/>
                  <a:rect l="l" t="t" r="r" b="b"/>
                  <a:pathLst>
                    <a:path w="1733" h="22412" extrusionOk="0">
                      <a:moveTo>
                        <a:pt x="1711" y="1"/>
                      </a:moveTo>
                      <a:lnTo>
                        <a:pt x="1" y="2"/>
                      </a:lnTo>
                      <a:lnTo>
                        <a:pt x="22" y="22411"/>
                      </a:lnTo>
                      <a:lnTo>
                        <a:pt x="1733" y="224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4449193" y="2562502"/>
                  <a:ext cx="17560" cy="470722"/>
                </a:xfrm>
                <a:custGeom>
                  <a:avLst/>
                  <a:gdLst/>
                  <a:ahLst/>
                  <a:cxnLst/>
                  <a:rect l="l" t="t" r="r" b="b"/>
                  <a:pathLst>
                    <a:path w="836" h="22410" extrusionOk="0">
                      <a:moveTo>
                        <a:pt x="1" y="1"/>
                      </a:moveTo>
                      <a:lnTo>
                        <a:pt x="1" y="22410"/>
                      </a:lnTo>
                      <a:lnTo>
                        <a:pt x="836" y="22410"/>
                      </a:lnTo>
                      <a:lnTo>
                        <a:pt x="8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4313228" y="2567901"/>
                  <a:ext cx="151698" cy="464925"/>
                </a:xfrm>
                <a:custGeom>
                  <a:avLst/>
                  <a:gdLst/>
                  <a:ahLst/>
                  <a:cxnLst/>
                  <a:rect l="l" t="t" r="r" b="b"/>
                  <a:pathLst>
                    <a:path w="7222" h="22134" extrusionOk="0">
                      <a:moveTo>
                        <a:pt x="1658" y="0"/>
                      </a:moveTo>
                      <a:lnTo>
                        <a:pt x="1" y="425"/>
                      </a:lnTo>
                      <a:lnTo>
                        <a:pt x="5565" y="22134"/>
                      </a:lnTo>
                      <a:lnTo>
                        <a:pt x="7222" y="21709"/>
                      </a:lnTo>
                      <a:lnTo>
                        <a:pt x="16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4261031" y="2721762"/>
                  <a:ext cx="375485" cy="164028"/>
                </a:xfrm>
                <a:custGeom>
                  <a:avLst/>
                  <a:gdLst/>
                  <a:ahLst/>
                  <a:cxnLst/>
                  <a:rect l="l" t="t" r="r" b="b"/>
                  <a:pathLst>
                    <a:path w="17876" h="7809" extrusionOk="0">
                      <a:moveTo>
                        <a:pt x="7195" y="0"/>
                      </a:moveTo>
                      <a:cubicBezTo>
                        <a:pt x="7064" y="0"/>
                        <a:pt x="6931" y="13"/>
                        <a:pt x="6795" y="44"/>
                      </a:cubicBezTo>
                      <a:cubicBezTo>
                        <a:pt x="6201" y="179"/>
                        <a:pt x="5795" y="590"/>
                        <a:pt x="5467" y="919"/>
                      </a:cubicBezTo>
                      <a:cubicBezTo>
                        <a:pt x="5314" y="1075"/>
                        <a:pt x="5138" y="1251"/>
                        <a:pt x="5024" y="1308"/>
                      </a:cubicBezTo>
                      <a:cubicBezTo>
                        <a:pt x="4901" y="1366"/>
                        <a:pt x="4660" y="1393"/>
                        <a:pt x="4427" y="1418"/>
                      </a:cubicBezTo>
                      <a:cubicBezTo>
                        <a:pt x="3970" y="1469"/>
                        <a:pt x="3401" y="1533"/>
                        <a:pt x="2932" y="1906"/>
                      </a:cubicBezTo>
                      <a:cubicBezTo>
                        <a:pt x="2463" y="2280"/>
                        <a:pt x="2274" y="2824"/>
                        <a:pt x="2124" y="3259"/>
                      </a:cubicBezTo>
                      <a:cubicBezTo>
                        <a:pt x="2047" y="3479"/>
                        <a:pt x="1969" y="3708"/>
                        <a:pt x="1886" y="3811"/>
                      </a:cubicBezTo>
                      <a:cubicBezTo>
                        <a:pt x="1802" y="3915"/>
                        <a:pt x="1592" y="4046"/>
                        <a:pt x="1403" y="4163"/>
                      </a:cubicBezTo>
                      <a:cubicBezTo>
                        <a:pt x="1011" y="4407"/>
                        <a:pt x="522" y="4711"/>
                        <a:pt x="260" y="5256"/>
                      </a:cubicBezTo>
                      <a:cubicBezTo>
                        <a:pt x="0" y="5794"/>
                        <a:pt x="66" y="6360"/>
                        <a:pt x="118" y="6815"/>
                      </a:cubicBezTo>
                      <a:cubicBezTo>
                        <a:pt x="145" y="7052"/>
                        <a:pt x="171" y="7294"/>
                        <a:pt x="142" y="7429"/>
                      </a:cubicBezTo>
                      <a:lnTo>
                        <a:pt x="1809" y="7808"/>
                      </a:lnTo>
                      <a:lnTo>
                        <a:pt x="16065" y="7808"/>
                      </a:lnTo>
                      <a:lnTo>
                        <a:pt x="17732" y="7429"/>
                      </a:lnTo>
                      <a:cubicBezTo>
                        <a:pt x="17702" y="7294"/>
                        <a:pt x="17730" y="7052"/>
                        <a:pt x="17757" y="6817"/>
                      </a:cubicBezTo>
                      <a:cubicBezTo>
                        <a:pt x="17810" y="6360"/>
                        <a:pt x="17875" y="5794"/>
                        <a:pt x="17616" y="5256"/>
                      </a:cubicBezTo>
                      <a:lnTo>
                        <a:pt x="17617" y="5256"/>
                      </a:lnTo>
                      <a:cubicBezTo>
                        <a:pt x="17354" y="4711"/>
                        <a:pt x="16865" y="4407"/>
                        <a:pt x="16472" y="4163"/>
                      </a:cubicBezTo>
                      <a:cubicBezTo>
                        <a:pt x="16285" y="4046"/>
                        <a:pt x="16072" y="3914"/>
                        <a:pt x="15990" y="3811"/>
                      </a:cubicBezTo>
                      <a:cubicBezTo>
                        <a:pt x="15909" y="3709"/>
                        <a:pt x="15829" y="3479"/>
                        <a:pt x="15752" y="3259"/>
                      </a:cubicBezTo>
                      <a:cubicBezTo>
                        <a:pt x="15601" y="2824"/>
                        <a:pt x="15414" y="2282"/>
                        <a:pt x="14943" y="1906"/>
                      </a:cubicBezTo>
                      <a:cubicBezTo>
                        <a:pt x="14474" y="1531"/>
                        <a:pt x="13906" y="1469"/>
                        <a:pt x="13449" y="1418"/>
                      </a:cubicBezTo>
                      <a:cubicBezTo>
                        <a:pt x="13216" y="1393"/>
                        <a:pt x="12975" y="1366"/>
                        <a:pt x="12853" y="1308"/>
                      </a:cubicBezTo>
                      <a:cubicBezTo>
                        <a:pt x="12737" y="1251"/>
                        <a:pt x="12563" y="1075"/>
                        <a:pt x="12408" y="919"/>
                      </a:cubicBezTo>
                      <a:cubicBezTo>
                        <a:pt x="12082" y="590"/>
                        <a:pt x="11675" y="179"/>
                        <a:pt x="11081" y="44"/>
                      </a:cubicBezTo>
                      <a:cubicBezTo>
                        <a:pt x="10945" y="13"/>
                        <a:pt x="10812" y="0"/>
                        <a:pt x="10681" y="0"/>
                      </a:cubicBezTo>
                      <a:cubicBezTo>
                        <a:pt x="10258" y="0"/>
                        <a:pt x="9868" y="138"/>
                        <a:pt x="9539" y="254"/>
                      </a:cubicBezTo>
                      <a:cubicBezTo>
                        <a:pt x="9314" y="334"/>
                        <a:pt x="9081" y="415"/>
                        <a:pt x="8937" y="415"/>
                      </a:cubicBezTo>
                      <a:cubicBezTo>
                        <a:pt x="8795" y="415"/>
                        <a:pt x="8562" y="334"/>
                        <a:pt x="8337" y="254"/>
                      </a:cubicBezTo>
                      <a:cubicBezTo>
                        <a:pt x="8008" y="138"/>
                        <a:pt x="7618" y="0"/>
                        <a:pt x="71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4449193" y="2721762"/>
                  <a:ext cx="187344" cy="163986"/>
                </a:xfrm>
                <a:custGeom>
                  <a:avLst/>
                  <a:gdLst/>
                  <a:ahLst/>
                  <a:cxnLst/>
                  <a:rect l="l" t="t" r="r" b="b"/>
                  <a:pathLst>
                    <a:path w="8919" h="7807" extrusionOk="0">
                      <a:moveTo>
                        <a:pt x="1723" y="0"/>
                      </a:moveTo>
                      <a:cubicBezTo>
                        <a:pt x="1300" y="0"/>
                        <a:pt x="910" y="138"/>
                        <a:pt x="581" y="254"/>
                      </a:cubicBezTo>
                      <a:cubicBezTo>
                        <a:pt x="366" y="330"/>
                        <a:pt x="144" y="408"/>
                        <a:pt x="1" y="414"/>
                      </a:cubicBezTo>
                      <a:lnTo>
                        <a:pt x="1" y="7807"/>
                      </a:lnTo>
                      <a:lnTo>
                        <a:pt x="7110" y="7807"/>
                      </a:lnTo>
                      <a:lnTo>
                        <a:pt x="8777" y="7429"/>
                      </a:lnTo>
                      <a:cubicBezTo>
                        <a:pt x="8745" y="7294"/>
                        <a:pt x="8774" y="7050"/>
                        <a:pt x="8800" y="6815"/>
                      </a:cubicBezTo>
                      <a:cubicBezTo>
                        <a:pt x="8854" y="6360"/>
                        <a:pt x="8919" y="5794"/>
                        <a:pt x="8659" y="5256"/>
                      </a:cubicBezTo>
                      <a:cubicBezTo>
                        <a:pt x="8396" y="4711"/>
                        <a:pt x="7907" y="4407"/>
                        <a:pt x="7514" y="4163"/>
                      </a:cubicBezTo>
                      <a:cubicBezTo>
                        <a:pt x="7327" y="4046"/>
                        <a:pt x="7114" y="3914"/>
                        <a:pt x="7032" y="3811"/>
                      </a:cubicBezTo>
                      <a:cubicBezTo>
                        <a:pt x="6951" y="3709"/>
                        <a:pt x="6871" y="3479"/>
                        <a:pt x="6794" y="3259"/>
                      </a:cubicBezTo>
                      <a:cubicBezTo>
                        <a:pt x="6643" y="2824"/>
                        <a:pt x="6456" y="2282"/>
                        <a:pt x="5985" y="1906"/>
                      </a:cubicBezTo>
                      <a:cubicBezTo>
                        <a:pt x="5516" y="1531"/>
                        <a:pt x="4948" y="1469"/>
                        <a:pt x="4491" y="1418"/>
                      </a:cubicBezTo>
                      <a:cubicBezTo>
                        <a:pt x="4258" y="1393"/>
                        <a:pt x="4017" y="1366"/>
                        <a:pt x="3895" y="1308"/>
                      </a:cubicBezTo>
                      <a:cubicBezTo>
                        <a:pt x="3779" y="1251"/>
                        <a:pt x="3605" y="1075"/>
                        <a:pt x="3450" y="919"/>
                      </a:cubicBezTo>
                      <a:cubicBezTo>
                        <a:pt x="3124" y="590"/>
                        <a:pt x="2717" y="179"/>
                        <a:pt x="2123" y="44"/>
                      </a:cubicBezTo>
                      <a:cubicBezTo>
                        <a:pt x="1987" y="13"/>
                        <a:pt x="1854" y="0"/>
                        <a:pt x="1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4202847" y="2876569"/>
                  <a:ext cx="492462" cy="298943"/>
                </a:xfrm>
                <a:custGeom>
                  <a:avLst/>
                  <a:gdLst/>
                  <a:ahLst/>
                  <a:cxnLst/>
                  <a:rect l="l" t="t" r="r" b="b"/>
                  <a:pathLst>
                    <a:path w="23445" h="14232" extrusionOk="0">
                      <a:moveTo>
                        <a:pt x="2911" y="1"/>
                      </a:moveTo>
                      <a:lnTo>
                        <a:pt x="1" y="6843"/>
                      </a:lnTo>
                      <a:lnTo>
                        <a:pt x="1569" y="7523"/>
                      </a:lnTo>
                      <a:lnTo>
                        <a:pt x="3483" y="3095"/>
                      </a:lnTo>
                      <a:lnTo>
                        <a:pt x="5544" y="14232"/>
                      </a:lnTo>
                      <a:lnTo>
                        <a:pt x="17910" y="14232"/>
                      </a:lnTo>
                      <a:lnTo>
                        <a:pt x="19996" y="2965"/>
                      </a:lnTo>
                      <a:lnTo>
                        <a:pt x="21899" y="6945"/>
                      </a:lnTo>
                      <a:lnTo>
                        <a:pt x="23444" y="6205"/>
                      </a:lnTo>
                      <a:lnTo>
                        <a:pt x="20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4449193" y="2876569"/>
                  <a:ext cx="246074" cy="298943"/>
                </a:xfrm>
                <a:custGeom>
                  <a:avLst/>
                  <a:gdLst/>
                  <a:ahLst/>
                  <a:cxnLst/>
                  <a:rect l="l" t="t" r="r" b="b"/>
                  <a:pathLst>
                    <a:path w="11715" h="14232" extrusionOk="0">
                      <a:moveTo>
                        <a:pt x="1" y="1"/>
                      </a:moveTo>
                      <a:lnTo>
                        <a:pt x="1" y="14232"/>
                      </a:lnTo>
                      <a:lnTo>
                        <a:pt x="6182" y="14232"/>
                      </a:lnTo>
                      <a:lnTo>
                        <a:pt x="8268" y="2965"/>
                      </a:lnTo>
                      <a:lnTo>
                        <a:pt x="10173" y="6945"/>
                      </a:lnTo>
                      <a:lnTo>
                        <a:pt x="11715" y="6205"/>
                      </a:lnTo>
                      <a:lnTo>
                        <a:pt x="87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4394076" y="2971155"/>
                  <a:ext cx="106201" cy="102189"/>
                </a:xfrm>
                <a:custGeom>
                  <a:avLst/>
                  <a:gdLst/>
                  <a:ahLst/>
                  <a:cxnLst/>
                  <a:rect l="l" t="t" r="r" b="b"/>
                  <a:pathLst>
                    <a:path w="5056" h="4865" extrusionOk="0">
                      <a:moveTo>
                        <a:pt x="2623" y="1"/>
                      </a:moveTo>
                      <a:cubicBezTo>
                        <a:pt x="1641" y="1"/>
                        <a:pt x="754" y="594"/>
                        <a:pt x="377" y="1502"/>
                      </a:cubicBezTo>
                      <a:cubicBezTo>
                        <a:pt x="0" y="2411"/>
                        <a:pt x="209" y="3456"/>
                        <a:pt x="904" y="4152"/>
                      </a:cubicBezTo>
                      <a:cubicBezTo>
                        <a:pt x="1370" y="4617"/>
                        <a:pt x="1992" y="4865"/>
                        <a:pt x="2625" y="4865"/>
                      </a:cubicBezTo>
                      <a:cubicBezTo>
                        <a:pt x="2939" y="4865"/>
                        <a:pt x="3255" y="4804"/>
                        <a:pt x="3555" y="4679"/>
                      </a:cubicBezTo>
                      <a:cubicBezTo>
                        <a:pt x="4463" y="4303"/>
                        <a:pt x="5055" y="3415"/>
                        <a:pt x="5055" y="2433"/>
                      </a:cubicBezTo>
                      <a:cubicBezTo>
                        <a:pt x="5055" y="1089"/>
                        <a:pt x="3967" y="1"/>
                        <a:pt x="2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4449193" y="2971155"/>
                  <a:ext cx="51084" cy="102189"/>
                </a:xfrm>
                <a:custGeom>
                  <a:avLst/>
                  <a:gdLst/>
                  <a:ahLst/>
                  <a:cxnLst/>
                  <a:rect l="l" t="t" r="r" b="b"/>
                  <a:pathLst>
                    <a:path w="2432" h="4865" extrusionOk="0">
                      <a:moveTo>
                        <a:pt x="1" y="1"/>
                      </a:moveTo>
                      <a:lnTo>
                        <a:pt x="1" y="4865"/>
                      </a:lnTo>
                      <a:cubicBezTo>
                        <a:pt x="1343" y="4865"/>
                        <a:pt x="2431" y="3776"/>
                        <a:pt x="2431" y="2433"/>
                      </a:cubicBezTo>
                      <a:cubicBezTo>
                        <a:pt x="2431" y="1089"/>
                        <a:pt x="1343"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4380150" y="2953195"/>
                  <a:ext cx="138087" cy="138108"/>
                </a:xfrm>
                <a:custGeom>
                  <a:avLst/>
                  <a:gdLst/>
                  <a:ahLst/>
                  <a:cxnLst/>
                  <a:rect l="l" t="t" r="r" b="b"/>
                  <a:pathLst>
                    <a:path w="6574" h="6575" extrusionOk="0">
                      <a:moveTo>
                        <a:pt x="3288" y="1711"/>
                      </a:moveTo>
                      <a:cubicBezTo>
                        <a:pt x="4158" y="1712"/>
                        <a:pt x="4862" y="2417"/>
                        <a:pt x="4863" y="3286"/>
                      </a:cubicBezTo>
                      <a:cubicBezTo>
                        <a:pt x="4863" y="3924"/>
                        <a:pt x="4479" y="4499"/>
                        <a:pt x="3891" y="4743"/>
                      </a:cubicBezTo>
                      <a:cubicBezTo>
                        <a:pt x="3696" y="4824"/>
                        <a:pt x="3491" y="4863"/>
                        <a:pt x="3288" y="4863"/>
                      </a:cubicBezTo>
                      <a:cubicBezTo>
                        <a:pt x="2878" y="4863"/>
                        <a:pt x="2475" y="4703"/>
                        <a:pt x="2173" y="4401"/>
                      </a:cubicBezTo>
                      <a:cubicBezTo>
                        <a:pt x="1723" y="3950"/>
                        <a:pt x="1586" y="3273"/>
                        <a:pt x="1831" y="2683"/>
                      </a:cubicBezTo>
                      <a:cubicBezTo>
                        <a:pt x="2075" y="2095"/>
                        <a:pt x="2650" y="1711"/>
                        <a:pt x="3288" y="1711"/>
                      </a:cubicBezTo>
                      <a:close/>
                      <a:moveTo>
                        <a:pt x="3288" y="1"/>
                      </a:moveTo>
                      <a:cubicBezTo>
                        <a:pt x="1475" y="1"/>
                        <a:pt x="1" y="1475"/>
                        <a:pt x="1" y="3288"/>
                      </a:cubicBezTo>
                      <a:cubicBezTo>
                        <a:pt x="1" y="5100"/>
                        <a:pt x="1476" y="6575"/>
                        <a:pt x="3288" y="6575"/>
                      </a:cubicBezTo>
                      <a:cubicBezTo>
                        <a:pt x="5100" y="6575"/>
                        <a:pt x="6574" y="5100"/>
                        <a:pt x="6574" y="3288"/>
                      </a:cubicBezTo>
                      <a:cubicBezTo>
                        <a:pt x="6574" y="1476"/>
                        <a:pt x="5100" y="1"/>
                        <a:pt x="3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4449193" y="2953195"/>
                  <a:ext cx="69043" cy="138108"/>
                </a:xfrm>
                <a:custGeom>
                  <a:avLst/>
                  <a:gdLst/>
                  <a:ahLst/>
                  <a:cxnLst/>
                  <a:rect l="l" t="t" r="r" b="b"/>
                  <a:pathLst>
                    <a:path w="3287" h="6575" extrusionOk="0">
                      <a:moveTo>
                        <a:pt x="1" y="1"/>
                      </a:moveTo>
                      <a:lnTo>
                        <a:pt x="1" y="1711"/>
                      </a:lnTo>
                      <a:cubicBezTo>
                        <a:pt x="871" y="1711"/>
                        <a:pt x="1576" y="2417"/>
                        <a:pt x="1576" y="3288"/>
                      </a:cubicBezTo>
                      <a:cubicBezTo>
                        <a:pt x="1576" y="4159"/>
                        <a:pt x="871" y="4865"/>
                        <a:pt x="1" y="4865"/>
                      </a:cubicBezTo>
                      <a:lnTo>
                        <a:pt x="1" y="6575"/>
                      </a:lnTo>
                      <a:cubicBezTo>
                        <a:pt x="1813" y="6575"/>
                        <a:pt x="3287" y="5100"/>
                        <a:pt x="3287" y="3288"/>
                      </a:cubicBezTo>
                      <a:cubicBezTo>
                        <a:pt x="3287" y="1475"/>
                        <a:pt x="1813"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4373764" y="2784420"/>
                  <a:ext cx="35919" cy="35919"/>
                </a:xfrm>
                <a:custGeom>
                  <a:avLst/>
                  <a:gdLst/>
                  <a:ahLst/>
                  <a:cxnLst/>
                  <a:rect l="l" t="t" r="r" b="b"/>
                  <a:pathLst>
                    <a:path w="1710" h="1710" extrusionOk="0">
                      <a:moveTo>
                        <a:pt x="0" y="0"/>
                      </a:moveTo>
                      <a:lnTo>
                        <a:pt x="0" y="1709"/>
                      </a:lnTo>
                      <a:lnTo>
                        <a:pt x="1709" y="1709"/>
                      </a:lnTo>
                      <a:lnTo>
                        <a:pt x="17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4488683" y="2807547"/>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41"/>
              <p:cNvGrpSpPr/>
              <p:nvPr/>
            </p:nvGrpSpPr>
            <p:grpSpPr>
              <a:xfrm>
                <a:off x="4611869" y="3787725"/>
                <a:ext cx="311180" cy="377872"/>
                <a:chOff x="4794873" y="2567901"/>
                <a:chExt cx="504834" cy="613031"/>
              </a:xfrm>
            </p:grpSpPr>
            <p:sp>
              <p:nvSpPr>
                <p:cNvPr id="741" name="Google Shape;741;p41"/>
                <p:cNvSpPr/>
                <p:nvPr/>
              </p:nvSpPr>
              <p:spPr>
                <a:xfrm>
                  <a:off x="4926868" y="2567901"/>
                  <a:ext cx="152433" cy="418840"/>
                </a:xfrm>
                <a:custGeom>
                  <a:avLst/>
                  <a:gdLst/>
                  <a:ahLst/>
                  <a:cxnLst/>
                  <a:rect l="l" t="t" r="r" b="b"/>
                  <a:pathLst>
                    <a:path w="7257" h="19940" extrusionOk="0">
                      <a:moveTo>
                        <a:pt x="5863" y="0"/>
                      </a:moveTo>
                      <a:lnTo>
                        <a:pt x="1" y="419"/>
                      </a:lnTo>
                      <a:lnTo>
                        <a:pt x="1393" y="19939"/>
                      </a:lnTo>
                      <a:lnTo>
                        <a:pt x="7256" y="19521"/>
                      </a:lnTo>
                      <a:lnTo>
                        <a:pt x="58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4986942" y="2567922"/>
                  <a:ext cx="92359" cy="414471"/>
                </a:xfrm>
                <a:custGeom>
                  <a:avLst/>
                  <a:gdLst/>
                  <a:ahLst/>
                  <a:cxnLst/>
                  <a:rect l="l" t="t" r="r" b="b"/>
                  <a:pathLst>
                    <a:path w="4397" h="19732" extrusionOk="0">
                      <a:moveTo>
                        <a:pt x="3002" y="1"/>
                      </a:moveTo>
                      <a:lnTo>
                        <a:pt x="0" y="214"/>
                      </a:lnTo>
                      <a:lnTo>
                        <a:pt x="1412" y="19731"/>
                      </a:lnTo>
                      <a:lnTo>
                        <a:pt x="4396" y="19518"/>
                      </a:lnTo>
                      <a:lnTo>
                        <a:pt x="30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4985346" y="2642574"/>
                  <a:ext cx="165582" cy="421696"/>
                </a:xfrm>
                <a:custGeom>
                  <a:avLst/>
                  <a:gdLst/>
                  <a:ahLst/>
                  <a:cxnLst/>
                  <a:rect l="l" t="t" r="r" b="b"/>
                  <a:pathLst>
                    <a:path w="7883" h="20076" extrusionOk="0">
                      <a:moveTo>
                        <a:pt x="2037" y="1"/>
                      </a:moveTo>
                      <a:lnTo>
                        <a:pt x="1" y="19464"/>
                      </a:lnTo>
                      <a:lnTo>
                        <a:pt x="5846" y="20076"/>
                      </a:lnTo>
                      <a:lnTo>
                        <a:pt x="7883" y="612"/>
                      </a:lnTo>
                      <a:lnTo>
                        <a:pt x="20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5044475" y="2649022"/>
                  <a:ext cx="106432" cy="415227"/>
                </a:xfrm>
                <a:custGeom>
                  <a:avLst/>
                  <a:gdLst/>
                  <a:ahLst/>
                  <a:cxnLst/>
                  <a:rect l="l" t="t" r="r" b="b"/>
                  <a:pathLst>
                    <a:path w="5067" h="19768" extrusionOk="0">
                      <a:moveTo>
                        <a:pt x="2147" y="1"/>
                      </a:moveTo>
                      <a:lnTo>
                        <a:pt x="1" y="19452"/>
                      </a:lnTo>
                      <a:lnTo>
                        <a:pt x="3030" y="19767"/>
                      </a:lnTo>
                      <a:lnTo>
                        <a:pt x="5066" y="307"/>
                      </a:lnTo>
                      <a:lnTo>
                        <a:pt x="21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4794873" y="2636419"/>
                  <a:ext cx="236747" cy="429174"/>
                </a:xfrm>
                <a:custGeom>
                  <a:avLst/>
                  <a:gdLst/>
                  <a:ahLst/>
                  <a:cxnLst/>
                  <a:rect l="l" t="t" r="r" b="b"/>
                  <a:pathLst>
                    <a:path w="11271" h="20432" extrusionOk="0">
                      <a:moveTo>
                        <a:pt x="5628" y="1"/>
                      </a:moveTo>
                      <a:lnTo>
                        <a:pt x="0" y="1695"/>
                      </a:lnTo>
                      <a:lnTo>
                        <a:pt x="5644" y="20431"/>
                      </a:lnTo>
                      <a:lnTo>
                        <a:pt x="11270" y="18737"/>
                      </a:lnTo>
                      <a:lnTo>
                        <a:pt x="5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4855346" y="2636419"/>
                  <a:ext cx="176274" cy="410417"/>
                </a:xfrm>
                <a:custGeom>
                  <a:avLst/>
                  <a:gdLst/>
                  <a:ahLst/>
                  <a:cxnLst/>
                  <a:rect l="l" t="t" r="r" b="b"/>
                  <a:pathLst>
                    <a:path w="8392" h="19539" extrusionOk="0">
                      <a:moveTo>
                        <a:pt x="2749" y="1"/>
                      </a:moveTo>
                      <a:lnTo>
                        <a:pt x="1" y="829"/>
                      </a:lnTo>
                      <a:lnTo>
                        <a:pt x="5733" y="19538"/>
                      </a:lnTo>
                      <a:lnTo>
                        <a:pt x="8391" y="18738"/>
                      </a:lnTo>
                      <a:lnTo>
                        <a:pt x="27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5062959" y="2636419"/>
                  <a:ext cx="236747" cy="429174"/>
                </a:xfrm>
                <a:custGeom>
                  <a:avLst/>
                  <a:gdLst/>
                  <a:ahLst/>
                  <a:cxnLst/>
                  <a:rect l="l" t="t" r="r" b="b"/>
                  <a:pathLst>
                    <a:path w="11271" h="20432" extrusionOk="0">
                      <a:moveTo>
                        <a:pt x="5644" y="1"/>
                      </a:moveTo>
                      <a:lnTo>
                        <a:pt x="0" y="18737"/>
                      </a:lnTo>
                      <a:lnTo>
                        <a:pt x="5627" y="20431"/>
                      </a:lnTo>
                      <a:lnTo>
                        <a:pt x="11271" y="1695"/>
                      </a:lnTo>
                      <a:lnTo>
                        <a:pt x="5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5062959" y="2636419"/>
                  <a:ext cx="176253" cy="410417"/>
                </a:xfrm>
                <a:custGeom>
                  <a:avLst/>
                  <a:gdLst/>
                  <a:ahLst/>
                  <a:cxnLst/>
                  <a:rect l="l" t="t" r="r" b="b"/>
                  <a:pathLst>
                    <a:path w="8391" h="19539" extrusionOk="0">
                      <a:moveTo>
                        <a:pt x="5643" y="1"/>
                      </a:moveTo>
                      <a:lnTo>
                        <a:pt x="0" y="18738"/>
                      </a:lnTo>
                      <a:lnTo>
                        <a:pt x="2658" y="19538"/>
                      </a:lnTo>
                      <a:lnTo>
                        <a:pt x="8391" y="829"/>
                      </a:lnTo>
                      <a:lnTo>
                        <a:pt x="56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4837009" y="2813155"/>
                  <a:ext cx="420541" cy="367756"/>
                </a:xfrm>
                <a:custGeom>
                  <a:avLst/>
                  <a:gdLst/>
                  <a:ahLst/>
                  <a:cxnLst/>
                  <a:rect l="l" t="t" r="r" b="b"/>
                  <a:pathLst>
                    <a:path w="20021" h="17508" extrusionOk="0">
                      <a:moveTo>
                        <a:pt x="0" y="1"/>
                      </a:moveTo>
                      <a:lnTo>
                        <a:pt x="2597" y="17507"/>
                      </a:lnTo>
                      <a:lnTo>
                        <a:pt x="18165" y="17507"/>
                      </a:lnTo>
                      <a:lnTo>
                        <a:pt x="20020" y="1"/>
                      </a:lnTo>
                      <a:lnTo>
                        <a:pt x="13885" y="1"/>
                      </a:lnTo>
                      <a:lnTo>
                        <a:pt x="13704" y="611"/>
                      </a:lnTo>
                      <a:cubicBezTo>
                        <a:pt x="13224" y="2224"/>
                        <a:pt x="11714" y="3349"/>
                        <a:pt x="10033" y="3349"/>
                      </a:cubicBezTo>
                      <a:cubicBezTo>
                        <a:pt x="8350" y="3349"/>
                        <a:pt x="6840" y="2222"/>
                        <a:pt x="6360" y="611"/>
                      </a:cubicBezTo>
                      <a:lnTo>
                        <a:pt x="61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5047269" y="2813155"/>
                  <a:ext cx="210302" cy="367777"/>
                </a:xfrm>
                <a:custGeom>
                  <a:avLst/>
                  <a:gdLst/>
                  <a:ahLst/>
                  <a:cxnLst/>
                  <a:rect l="l" t="t" r="r" b="b"/>
                  <a:pathLst>
                    <a:path w="10012" h="17509" extrusionOk="0">
                      <a:moveTo>
                        <a:pt x="3875" y="1"/>
                      </a:moveTo>
                      <a:lnTo>
                        <a:pt x="3694" y="611"/>
                      </a:lnTo>
                      <a:cubicBezTo>
                        <a:pt x="3214" y="2224"/>
                        <a:pt x="1704" y="3349"/>
                        <a:pt x="23" y="3349"/>
                      </a:cubicBezTo>
                      <a:lnTo>
                        <a:pt x="1" y="3349"/>
                      </a:lnTo>
                      <a:lnTo>
                        <a:pt x="1" y="17509"/>
                      </a:lnTo>
                      <a:lnTo>
                        <a:pt x="8156" y="17509"/>
                      </a:lnTo>
                      <a:lnTo>
                        <a:pt x="100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4983981" y="2971743"/>
                  <a:ext cx="126618" cy="98471"/>
                </a:xfrm>
                <a:custGeom>
                  <a:avLst/>
                  <a:gdLst/>
                  <a:ahLst/>
                  <a:cxnLst/>
                  <a:rect l="l" t="t" r="r" b="b"/>
                  <a:pathLst>
                    <a:path w="6028" h="4688" extrusionOk="0">
                      <a:moveTo>
                        <a:pt x="3014" y="0"/>
                      </a:moveTo>
                      <a:cubicBezTo>
                        <a:pt x="1350" y="0"/>
                        <a:pt x="1" y="1050"/>
                        <a:pt x="1" y="2344"/>
                      </a:cubicBezTo>
                      <a:cubicBezTo>
                        <a:pt x="1" y="3638"/>
                        <a:pt x="1349" y="4688"/>
                        <a:pt x="3014" y="4688"/>
                      </a:cubicBezTo>
                      <a:cubicBezTo>
                        <a:pt x="4678" y="4688"/>
                        <a:pt x="6027" y="3638"/>
                        <a:pt x="6027" y="2344"/>
                      </a:cubicBezTo>
                      <a:cubicBezTo>
                        <a:pt x="6027" y="1050"/>
                        <a:pt x="4678"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5047269" y="2971743"/>
                  <a:ext cx="63330" cy="98471"/>
                </a:xfrm>
                <a:custGeom>
                  <a:avLst/>
                  <a:gdLst/>
                  <a:ahLst/>
                  <a:cxnLst/>
                  <a:rect l="l" t="t" r="r" b="b"/>
                  <a:pathLst>
                    <a:path w="3015" h="4688" extrusionOk="0">
                      <a:moveTo>
                        <a:pt x="1" y="0"/>
                      </a:moveTo>
                      <a:lnTo>
                        <a:pt x="1" y="4688"/>
                      </a:lnTo>
                      <a:cubicBezTo>
                        <a:pt x="1665" y="4688"/>
                        <a:pt x="3014" y="3638"/>
                        <a:pt x="3014" y="2344"/>
                      </a:cubicBezTo>
                      <a:cubicBezTo>
                        <a:pt x="3014" y="1050"/>
                        <a:pt x="1665"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4966021" y="2953784"/>
                  <a:ext cx="162537" cy="134390"/>
                </a:xfrm>
                <a:custGeom>
                  <a:avLst/>
                  <a:gdLst/>
                  <a:ahLst/>
                  <a:cxnLst/>
                  <a:rect l="l" t="t" r="r" b="b"/>
                  <a:pathLst>
                    <a:path w="7738" h="6398" extrusionOk="0">
                      <a:moveTo>
                        <a:pt x="3869" y="1710"/>
                      </a:moveTo>
                      <a:cubicBezTo>
                        <a:pt x="5038" y="1710"/>
                        <a:pt x="6027" y="2392"/>
                        <a:pt x="6027" y="3199"/>
                      </a:cubicBezTo>
                      <a:cubicBezTo>
                        <a:pt x="6027" y="4006"/>
                        <a:pt x="5038" y="4687"/>
                        <a:pt x="3869" y="4687"/>
                      </a:cubicBezTo>
                      <a:cubicBezTo>
                        <a:pt x="2699" y="4687"/>
                        <a:pt x="1711" y="4006"/>
                        <a:pt x="1711" y="3199"/>
                      </a:cubicBezTo>
                      <a:cubicBezTo>
                        <a:pt x="1711" y="2393"/>
                        <a:pt x="2699" y="1710"/>
                        <a:pt x="3869" y="1710"/>
                      </a:cubicBezTo>
                      <a:close/>
                      <a:moveTo>
                        <a:pt x="3869" y="0"/>
                      </a:moveTo>
                      <a:cubicBezTo>
                        <a:pt x="2875" y="0"/>
                        <a:pt x="1932" y="309"/>
                        <a:pt x="1214" y="867"/>
                      </a:cubicBezTo>
                      <a:cubicBezTo>
                        <a:pt x="443" y="1467"/>
                        <a:pt x="0" y="2316"/>
                        <a:pt x="0" y="3199"/>
                      </a:cubicBezTo>
                      <a:cubicBezTo>
                        <a:pt x="0" y="4082"/>
                        <a:pt x="443" y="4932"/>
                        <a:pt x="1214" y="5531"/>
                      </a:cubicBezTo>
                      <a:cubicBezTo>
                        <a:pt x="1932" y="6090"/>
                        <a:pt x="2875" y="6398"/>
                        <a:pt x="3869" y="6398"/>
                      </a:cubicBezTo>
                      <a:cubicBezTo>
                        <a:pt x="4863" y="6398"/>
                        <a:pt x="5807" y="6090"/>
                        <a:pt x="6524" y="5531"/>
                      </a:cubicBezTo>
                      <a:cubicBezTo>
                        <a:pt x="7295" y="4932"/>
                        <a:pt x="7737" y="4082"/>
                        <a:pt x="7737" y="3199"/>
                      </a:cubicBezTo>
                      <a:cubicBezTo>
                        <a:pt x="7737" y="2316"/>
                        <a:pt x="7295" y="1467"/>
                        <a:pt x="6524" y="867"/>
                      </a:cubicBezTo>
                      <a:cubicBezTo>
                        <a:pt x="5807" y="309"/>
                        <a:pt x="4863" y="0"/>
                        <a:pt x="38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5047269" y="2953784"/>
                  <a:ext cx="81289" cy="134390"/>
                </a:xfrm>
                <a:custGeom>
                  <a:avLst/>
                  <a:gdLst/>
                  <a:ahLst/>
                  <a:cxnLst/>
                  <a:rect l="l" t="t" r="r" b="b"/>
                  <a:pathLst>
                    <a:path w="3870" h="6398" extrusionOk="0">
                      <a:moveTo>
                        <a:pt x="1" y="0"/>
                      </a:moveTo>
                      <a:lnTo>
                        <a:pt x="1" y="1710"/>
                      </a:lnTo>
                      <a:cubicBezTo>
                        <a:pt x="1170" y="1710"/>
                        <a:pt x="2159" y="2393"/>
                        <a:pt x="2159" y="3199"/>
                      </a:cubicBezTo>
                      <a:cubicBezTo>
                        <a:pt x="2159" y="4006"/>
                        <a:pt x="1170" y="4687"/>
                        <a:pt x="1" y="4687"/>
                      </a:cubicBezTo>
                      <a:lnTo>
                        <a:pt x="1" y="6398"/>
                      </a:lnTo>
                      <a:cubicBezTo>
                        <a:pt x="995" y="6398"/>
                        <a:pt x="1937" y="6090"/>
                        <a:pt x="2656" y="5531"/>
                      </a:cubicBezTo>
                      <a:cubicBezTo>
                        <a:pt x="3427" y="4932"/>
                        <a:pt x="3869" y="4082"/>
                        <a:pt x="3869" y="3199"/>
                      </a:cubicBezTo>
                      <a:cubicBezTo>
                        <a:pt x="3869" y="2316"/>
                        <a:pt x="3427" y="1467"/>
                        <a:pt x="2656" y="867"/>
                      </a:cubicBezTo>
                      <a:cubicBezTo>
                        <a:pt x="1937" y="309"/>
                        <a:pt x="995"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41"/>
              <p:cNvSpPr/>
              <p:nvPr/>
            </p:nvSpPr>
            <p:spPr>
              <a:xfrm>
                <a:off x="4857160" y="1675375"/>
                <a:ext cx="108992" cy="89286"/>
              </a:xfrm>
              <a:custGeom>
                <a:avLst/>
                <a:gdLst/>
                <a:ahLst/>
                <a:cxnLst/>
                <a:rect l="l" t="t" r="r" b="b"/>
                <a:pathLst>
                  <a:path w="8418" h="6896" extrusionOk="0">
                    <a:moveTo>
                      <a:pt x="1" y="1"/>
                    </a:moveTo>
                    <a:lnTo>
                      <a:pt x="1" y="1709"/>
                    </a:lnTo>
                    <a:lnTo>
                      <a:pt x="5947" y="1709"/>
                    </a:lnTo>
                    <a:lnTo>
                      <a:pt x="6691" y="6895"/>
                    </a:lnTo>
                    <a:lnTo>
                      <a:pt x="8417" y="6895"/>
                    </a:lnTo>
                    <a:lnTo>
                      <a:pt x="7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5003532" y="1687908"/>
                <a:ext cx="148093" cy="148119"/>
              </a:xfrm>
              <a:custGeom>
                <a:avLst/>
                <a:gdLst/>
                <a:ahLst/>
                <a:cxnLst/>
                <a:rect l="l" t="t" r="r" b="b"/>
                <a:pathLst>
                  <a:path w="11438" h="11440" extrusionOk="0">
                    <a:moveTo>
                      <a:pt x="5719" y="1"/>
                    </a:moveTo>
                    <a:cubicBezTo>
                      <a:pt x="2566" y="1"/>
                      <a:pt x="1" y="2566"/>
                      <a:pt x="1" y="5720"/>
                    </a:cubicBezTo>
                    <a:cubicBezTo>
                      <a:pt x="1" y="8874"/>
                      <a:pt x="2566" y="11439"/>
                      <a:pt x="5719" y="11439"/>
                    </a:cubicBezTo>
                    <a:cubicBezTo>
                      <a:pt x="8872" y="11439"/>
                      <a:pt x="11438" y="8874"/>
                      <a:pt x="11438" y="5720"/>
                    </a:cubicBezTo>
                    <a:cubicBezTo>
                      <a:pt x="11438" y="2566"/>
                      <a:pt x="8872" y="1"/>
                      <a:pt x="57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5077565" y="1687908"/>
                <a:ext cx="74060" cy="148119"/>
              </a:xfrm>
              <a:custGeom>
                <a:avLst/>
                <a:gdLst/>
                <a:ahLst/>
                <a:cxnLst/>
                <a:rect l="l" t="t" r="r" b="b"/>
                <a:pathLst>
                  <a:path w="5720" h="11440" extrusionOk="0">
                    <a:moveTo>
                      <a:pt x="1" y="1"/>
                    </a:moveTo>
                    <a:lnTo>
                      <a:pt x="1" y="11439"/>
                    </a:lnTo>
                    <a:cubicBezTo>
                      <a:pt x="3154" y="11439"/>
                      <a:pt x="5720" y="8874"/>
                      <a:pt x="5720" y="5720"/>
                    </a:cubicBezTo>
                    <a:cubicBezTo>
                      <a:pt x="5720" y="2568"/>
                      <a:pt x="3154"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4893543" y="1755559"/>
                <a:ext cx="194860" cy="297676"/>
              </a:xfrm>
              <a:custGeom>
                <a:avLst/>
                <a:gdLst/>
                <a:ahLst/>
                <a:cxnLst/>
                <a:rect l="l" t="t" r="r" b="b"/>
                <a:pathLst>
                  <a:path w="15050" h="22991" extrusionOk="0">
                    <a:moveTo>
                      <a:pt x="1" y="1"/>
                    </a:moveTo>
                    <a:lnTo>
                      <a:pt x="2978" y="18519"/>
                    </a:lnTo>
                    <a:cubicBezTo>
                      <a:pt x="2642" y="19019"/>
                      <a:pt x="2087" y="20028"/>
                      <a:pt x="2087" y="21215"/>
                    </a:cubicBezTo>
                    <a:lnTo>
                      <a:pt x="2087" y="22991"/>
                    </a:lnTo>
                    <a:lnTo>
                      <a:pt x="12966" y="22991"/>
                    </a:lnTo>
                    <a:lnTo>
                      <a:pt x="12966" y="21215"/>
                    </a:lnTo>
                    <a:cubicBezTo>
                      <a:pt x="12966" y="20028"/>
                      <a:pt x="12409" y="19019"/>
                      <a:pt x="12074" y="18519"/>
                    </a:cubicBezTo>
                    <a:lnTo>
                      <a:pt x="150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5064527" y="1743867"/>
                <a:ext cx="33715" cy="33715"/>
              </a:xfrm>
              <a:custGeom>
                <a:avLst/>
                <a:gdLst/>
                <a:ahLst/>
                <a:cxnLst/>
                <a:rect l="l" t="t" r="r" b="b"/>
                <a:pathLst>
                  <a:path w="2604" h="2604" extrusionOk="0">
                    <a:moveTo>
                      <a:pt x="0" y="1"/>
                    </a:moveTo>
                    <a:lnTo>
                      <a:pt x="0" y="2604"/>
                    </a:lnTo>
                    <a:lnTo>
                      <a:pt x="2603" y="2604"/>
                    </a:lnTo>
                    <a:lnTo>
                      <a:pt x="2603" y="895"/>
                    </a:lnTo>
                    <a:lnTo>
                      <a:pt x="1710" y="895"/>
                    </a:lnTo>
                    <a:lnTo>
                      <a:pt x="1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4990986" y="1755559"/>
                <a:ext cx="97417" cy="297676"/>
              </a:xfrm>
              <a:custGeom>
                <a:avLst/>
                <a:gdLst/>
                <a:ahLst/>
                <a:cxnLst/>
                <a:rect l="l" t="t" r="r" b="b"/>
                <a:pathLst>
                  <a:path w="7524" h="22991" extrusionOk="0">
                    <a:moveTo>
                      <a:pt x="0" y="1"/>
                    </a:moveTo>
                    <a:lnTo>
                      <a:pt x="0" y="22991"/>
                    </a:lnTo>
                    <a:lnTo>
                      <a:pt x="5440" y="22991"/>
                    </a:lnTo>
                    <a:lnTo>
                      <a:pt x="5440" y="21215"/>
                    </a:lnTo>
                    <a:cubicBezTo>
                      <a:pt x="5440" y="20028"/>
                      <a:pt x="4883" y="19019"/>
                      <a:pt x="4548" y="18519"/>
                    </a:cubicBezTo>
                    <a:lnTo>
                      <a:pt x="7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4906516" y="1836261"/>
                <a:ext cx="168939" cy="193345"/>
              </a:xfrm>
              <a:custGeom>
                <a:avLst/>
                <a:gdLst/>
                <a:ahLst/>
                <a:cxnLst/>
                <a:rect l="l" t="t" r="r" b="b"/>
                <a:pathLst>
                  <a:path w="13048" h="14933" extrusionOk="0">
                    <a:moveTo>
                      <a:pt x="0" y="0"/>
                    </a:moveTo>
                    <a:lnTo>
                      <a:pt x="1976" y="12286"/>
                    </a:lnTo>
                    <a:cubicBezTo>
                      <a:pt x="1645" y="12779"/>
                      <a:pt x="1101" y="13768"/>
                      <a:pt x="1086" y="14933"/>
                    </a:cubicBezTo>
                    <a:lnTo>
                      <a:pt x="11962" y="14933"/>
                    </a:lnTo>
                    <a:cubicBezTo>
                      <a:pt x="11948" y="13768"/>
                      <a:pt x="11403" y="12779"/>
                      <a:pt x="11072" y="12286"/>
                    </a:cubicBezTo>
                    <a:lnTo>
                      <a:pt x="130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4990986" y="1836261"/>
                <a:ext cx="84456" cy="193345"/>
              </a:xfrm>
              <a:custGeom>
                <a:avLst/>
                <a:gdLst/>
                <a:ahLst/>
                <a:cxnLst/>
                <a:rect l="l" t="t" r="r" b="b"/>
                <a:pathLst>
                  <a:path w="6523" h="14933" extrusionOk="0">
                    <a:moveTo>
                      <a:pt x="0" y="0"/>
                    </a:moveTo>
                    <a:lnTo>
                      <a:pt x="0" y="14933"/>
                    </a:lnTo>
                    <a:lnTo>
                      <a:pt x="5440" y="14933"/>
                    </a:lnTo>
                    <a:cubicBezTo>
                      <a:pt x="5425" y="13768"/>
                      <a:pt x="4880" y="12779"/>
                      <a:pt x="4550" y="12286"/>
                    </a:cubicBezTo>
                    <a:lnTo>
                      <a:pt x="6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 name="Google Shape;763;p41"/>
              <p:cNvGrpSpPr/>
              <p:nvPr/>
            </p:nvGrpSpPr>
            <p:grpSpPr>
              <a:xfrm>
                <a:off x="3878747" y="3219364"/>
                <a:ext cx="195326" cy="377859"/>
                <a:chOff x="4135484" y="3435344"/>
                <a:chExt cx="316881" cy="613010"/>
              </a:xfrm>
            </p:grpSpPr>
            <p:sp>
              <p:nvSpPr>
                <p:cNvPr id="764" name="Google Shape;764;p41"/>
                <p:cNvSpPr/>
                <p:nvPr/>
              </p:nvSpPr>
              <p:spPr>
                <a:xfrm>
                  <a:off x="4135484" y="3513147"/>
                  <a:ext cx="118531" cy="457384"/>
                </a:xfrm>
                <a:custGeom>
                  <a:avLst/>
                  <a:gdLst/>
                  <a:ahLst/>
                  <a:cxnLst/>
                  <a:rect l="l" t="t" r="r" b="b"/>
                  <a:pathLst>
                    <a:path w="5643" h="21775" extrusionOk="0">
                      <a:moveTo>
                        <a:pt x="4787" y="1"/>
                      </a:moveTo>
                      <a:cubicBezTo>
                        <a:pt x="2148" y="1"/>
                        <a:pt x="0" y="2149"/>
                        <a:pt x="0" y="4790"/>
                      </a:cubicBezTo>
                      <a:lnTo>
                        <a:pt x="0" y="16986"/>
                      </a:lnTo>
                      <a:cubicBezTo>
                        <a:pt x="0" y="19627"/>
                        <a:pt x="2148" y="21775"/>
                        <a:pt x="4787" y="21775"/>
                      </a:cubicBezTo>
                      <a:lnTo>
                        <a:pt x="5642" y="21775"/>
                      </a:lnTo>
                      <a:lnTo>
                        <a:pt x="56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4333813" y="3513147"/>
                  <a:ext cx="118552" cy="457384"/>
                </a:xfrm>
                <a:custGeom>
                  <a:avLst/>
                  <a:gdLst/>
                  <a:ahLst/>
                  <a:cxnLst/>
                  <a:rect l="l" t="t" r="r" b="b"/>
                  <a:pathLst>
                    <a:path w="5644" h="21775" extrusionOk="0">
                      <a:moveTo>
                        <a:pt x="1" y="1"/>
                      </a:moveTo>
                      <a:lnTo>
                        <a:pt x="1" y="21775"/>
                      </a:lnTo>
                      <a:lnTo>
                        <a:pt x="856" y="21775"/>
                      </a:lnTo>
                      <a:cubicBezTo>
                        <a:pt x="3495" y="21775"/>
                        <a:pt x="5643" y="19627"/>
                        <a:pt x="5643" y="16986"/>
                      </a:cubicBezTo>
                      <a:lnTo>
                        <a:pt x="5643" y="4790"/>
                      </a:lnTo>
                      <a:cubicBezTo>
                        <a:pt x="5643" y="2149"/>
                        <a:pt x="3495" y="1"/>
                        <a:pt x="8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4218348" y="3435344"/>
                  <a:ext cx="151131" cy="613010"/>
                </a:xfrm>
                <a:custGeom>
                  <a:avLst/>
                  <a:gdLst/>
                  <a:ahLst/>
                  <a:cxnLst/>
                  <a:rect l="l" t="t" r="r" b="b"/>
                  <a:pathLst>
                    <a:path w="7195" h="29184" extrusionOk="0">
                      <a:moveTo>
                        <a:pt x="3598" y="0"/>
                      </a:moveTo>
                      <a:cubicBezTo>
                        <a:pt x="1615" y="0"/>
                        <a:pt x="0" y="1615"/>
                        <a:pt x="0" y="3598"/>
                      </a:cubicBezTo>
                      <a:lnTo>
                        <a:pt x="0" y="25586"/>
                      </a:lnTo>
                      <a:cubicBezTo>
                        <a:pt x="0" y="27570"/>
                        <a:pt x="1613" y="29183"/>
                        <a:pt x="3598" y="29183"/>
                      </a:cubicBezTo>
                      <a:cubicBezTo>
                        <a:pt x="5582" y="29183"/>
                        <a:pt x="7195" y="27570"/>
                        <a:pt x="7195" y="25586"/>
                      </a:cubicBezTo>
                      <a:lnTo>
                        <a:pt x="7195" y="3598"/>
                      </a:lnTo>
                      <a:cubicBezTo>
                        <a:pt x="7195" y="1615"/>
                        <a:pt x="5582"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4293903" y="3435344"/>
                  <a:ext cx="75576" cy="613010"/>
                </a:xfrm>
                <a:custGeom>
                  <a:avLst/>
                  <a:gdLst/>
                  <a:ahLst/>
                  <a:cxnLst/>
                  <a:rect l="l" t="t" r="r" b="b"/>
                  <a:pathLst>
                    <a:path w="3598" h="29184" extrusionOk="0">
                      <a:moveTo>
                        <a:pt x="1" y="0"/>
                      </a:moveTo>
                      <a:lnTo>
                        <a:pt x="1" y="29183"/>
                      </a:lnTo>
                      <a:cubicBezTo>
                        <a:pt x="1983" y="29183"/>
                        <a:pt x="3598" y="27570"/>
                        <a:pt x="3598" y="25586"/>
                      </a:cubicBezTo>
                      <a:lnTo>
                        <a:pt x="3598" y="3598"/>
                      </a:lnTo>
                      <a:cubicBezTo>
                        <a:pt x="3598" y="1615"/>
                        <a:pt x="1985"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4255611" y="3554464"/>
                  <a:ext cx="76647" cy="81037"/>
                </a:xfrm>
                <a:custGeom>
                  <a:avLst/>
                  <a:gdLst/>
                  <a:ahLst/>
                  <a:cxnLst/>
                  <a:rect l="l" t="t" r="r" b="b"/>
                  <a:pathLst>
                    <a:path w="3649" h="3858" extrusionOk="0">
                      <a:moveTo>
                        <a:pt x="3648" y="1"/>
                      </a:moveTo>
                      <a:lnTo>
                        <a:pt x="0" y="1925"/>
                      </a:lnTo>
                      <a:lnTo>
                        <a:pt x="0" y="3857"/>
                      </a:lnTo>
                      <a:lnTo>
                        <a:pt x="3648" y="1934"/>
                      </a:lnTo>
                      <a:lnTo>
                        <a:pt x="3648" y="1"/>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4255611" y="3701331"/>
                  <a:ext cx="76647" cy="81037"/>
                </a:xfrm>
                <a:custGeom>
                  <a:avLst/>
                  <a:gdLst/>
                  <a:ahLst/>
                  <a:cxnLst/>
                  <a:rect l="l" t="t" r="r" b="b"/>
                  <a:pathLst>
                    <a:path w="3649" h="3858"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4255611" y="3848198"/>
                  <a:ext cx="76647" cy="81016"/>
                </a:xfrm>
                <a:custGeom>
                  <a:avLst/>
                  <a:gdLst/>
                  <a:ahLst/>
                  <a:cxnLst/>
                  <a:rect l="l" t="t" r="r" b="b"/>
                  <a:pathLst>
                    <a:path w="3649" h="3857"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4293903" y="3554464"/>
                  <a:ext cx="38355" cy="60851"/>
                </a:xfrm>
                <a:custGeom>
                  <a:avLst/>
                  <a:gdLst/>
                  <a:ahLst/>
                  <a:cxnLst/>
                  <a:rect l="l" t="t" r="r" b="b"/>
                  <a:pathLst>
                    <a:path w="1826" h="2897" extrusionOk="0">
                      <a:moveTo>
                        <a:pt x="1825" y="1"/>
                      </a:moveTo>
                      <a:lnTo>
                        <a:pt x="1" y="963"/>
                      </a:lnTo>
                      <a:lnTo>
                        <a:pt x="1" y="2897"/>
                      </a:lnTo>
                      <a:lnTo>
                        <a:pt x="1825" y="1934"/>
                      </a:lnTo>
                      <a:lnTo>
                        <a:pt x="1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4293903" y="3701331"/>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4293903" y="3848198"/>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1"/>
                <p:cNvSpPr/>
                <p:nvPr/>
              </p:nvSpPr>
              <p:spPr>
                <a:xfrm>
                  <a:off x="4255611" y="3574691"/>
                  <a:ext cx="38313" cy="60809"/>
                </a:xfrm>
                <a:custGeom>
                  <a:avLst/>
                  <a:gdLst/>
                  <a:ahLst/>
                  <a:cxnLst/>
                  <a:rect l="l" t="t" r="r" b="b"/>
                  <a:pathLst>
                    <a:path w="1824" h="2895" extrusionOk="0">
                      <a:moveTo>
                        <a:pt x="1824" y="0"/>
                      </a:moveTo>
                      <a:lnTo>
                        <a:pt x="0" y="962"/>
                      </a:lnTo>
                      <a:lnTo>
                        <a:pt x="0" y="2894"/>
                      </a:lnTo>
                      <a:lnTo>
                        <a:pt x="1824" y="1932"/>
                      </a:lnTo>
                      <a:lnTo>
                        <a:pt x="1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1"/>
                <p:cNvSpPr/>
                <p:nvPr/>
              </p:nvSpPr>
              <p:spPr>
                <a:xfrm>
                  <a:off x="4255611" y="3721537"/>
                  <a:ext cx="38313" cy="60830"/>
                </a:xfrm>
                <a:custGeom>
                  <a:avLst/>
                  <a:gdLst/>
                  <a:ahLst/>
                  <a:cxnLst/>
                  <a:rect l="l" t="t" r="r" b="b"/>
                  <a:pathLst>
                    <a:path w="1824" h="2896" extrusionOk="0">
                      <a:moveTo>
                        <a:pt x="1824" y="1"/>
                      </a:moveTo>
                      <a:lnTo>
                        <a:pt x="0" y="962"/>
                      </a:lnTo>
                      <a:lnTo>
                        <a:pt x="0" y="2895"/>
                      </a:lnTo>
                      <a:lnTo>
                        <a:pt x="1824" y="1934"/>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4255611" y="3868404"/>
                  <a:ext cx="38313" cy="60809"/>
                </a:xfrm>
                <a:custGeom>
                  <a:avLst/>
                  <a:gdLst/>
                  <a:ahLst/>
                  <a:cxnLst/>
                  <a:rect l="l" t="t" r="r" b="b"/>
                  <a:pathLst>
                    <a:path w="1824" h="2895" extrusionOk="0">
                      <a:moveTo>
                        <a:pt x="1824" y="1"/>
                      </a:moveTo>
                      <a:lnTo>
                        <a:pt x="0" y="962"/>
                      </a:lnTo>
                      <a:lnTo>
                        <a:pt x="0" y="2895"/>
                      </a:lnTo>
                      <a:lnTo>
                        <a:pt x="1824" y="1933"/>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 name="Google Shape;777;p41"/>
            <p:cNvGrpSpPr/>
            <p:nvPr/>
          </p:nvGrpSpPr>
          <p:grpSpPr>
            <a:xfrm>
              <a:off x="5001130" y="2415731"/>
              <a:ext cx="760006" cy="2158828"/>
              <a:chOff x="5001130" y="2415731"/>
              <a:chExt cx="760006" cy="2158828"/>
            </a:xfrm>
          </p:grpSpPr>
          <p:sp>
            <p:nvSpPr>
              <p:cNvPr id="778" name="Google Shape;778;p41"/>
              <p:cNvSpPr/>
              <p:nvPr/>
            </p:nvSpPr>
            <p:spPr>
              <a:xfrm>
                <a:off x="5504271" y="2773126"/>
                <a:ext cx="256865" cy="541203"/>
              </a:xfrm>
              <a:custGeom>
                <a:avLst/>
                <a:gdLst/>
                <a:ahLst/>
                <a:cxnLst/>
                <a:rect l="l" t="t" r="r" b="b"/>
                <a:pathLst>
                  <a:path w="18849" h="39714" extrusionOk="0">
                    <a:moveTo>
                      <a:pt x="10761" y="0"/>
                    </a:moveTo>
                    <a:lnTo>
                      <a:pt x="1" y="39713"/>
                    </a:lnTo>
                    <a:cubicBezTo>
                      <a:pt x="1" y="39713"/>
                      <a:pt x="11600" y="38124"/>
                      <a:pt x="15224" y="30296"/>
                    </a:cubicBezTo>
                    <a:cubicBezTo>
                      <a:pt x="18848" y="22467"/>
                      <a:pt x="13460" y="2401"/>
                      <a:pt x="107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1"/>
              <p:cNvSpPr/>
              <p:nvPr/>
            </p:nvSpPr>
            <p:spPr>
              <a:xfrm>
                <a:off x="5417328" y="3339703"/>
                <a:ext cx="225644" cy="1156225"/>
              </a:xfrm>
              <a:custGeom>
                <a:avLst/>
                <a:gdLst/>
                <a:ahLst/>
                <a:cxnLst/>
                <a:rect l="l" t="t" r="r" b="b"/>
                <a:pathLst>
                  <a:path w="16558" h="84845" extrusionOk="0">
                    <a:moveTo>
                      <a:pt x="0" y="1"/>
                    </a:moveTo>
                    <a:lnTo>
                      <a:pt x="0" y="16655"/>
                    </a:lnTo>
                    <a:cubicBezTo>
                      <a:pt x="73" y="16610"/>
                      <a:pt x="155" y="16586"/>
                      <a:pt x="239" y="16586"/>
                    </a:cubicBezTo>
                    <a:cubicBezTo>
                      <a:pt x="298" y="16586"/>
                      <a:pt x="356" y="16597"/>
                      <a:pt x="410" y="16622"/>
                    </a:cubicBezTo>
                    <a:lnTo>
                      <a:pt x="416" y="16622"/>
                    </a:lnTo>
                    <a:cubicBezTo>
                      <a:pt x="581" y="16688"/>
                      <a:pt x="706" y="16842"/>
                      <a:pt x="702" y="17030"/>
                    </a:cubicBezTo>
                    <a:cubicBezTo>
                      <a:pt x="0" y="52294"/>
                      <a:pt x="3394" y="62958"/>
                      <a:pt x="2438" y="84844"/>
                    </a:cubicBezTo>
                    <a:lnTo>
                      <a:pt x="6627" y="84436"/>
                    </a:lnTo>
                    <a:cubicBezTo>
                      <a:pt x="6627" y="84436"/>
                      <a:pt x="11121" y="60520"/>
                      <a:pt x="10207" y="46068"/>
                    </a:cubicBezTo>
                    <a:cubicBezTo>
                      <a:pt x="10207" y="46068"/>
                      <a:pt x="16558" y="8399"/>
                      <a:pt x="15382" y="1876"/>
                    </a:cubicBezTo>
                    <a:lnTo>
                      <a:pt x="8923" y="109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5390386" y="4429467"/>
                <a:ext cx="146318" cy="145092"/>
              </a:xfrm>
              <a:custGeom>
                <a:avLst/>
                <a:gdLst/>
                <a:ahLst/>
                <a:cxnLst/>
                <a:rect l="l" t="t" r="r" b="b"/>
                <a:pathLst>
                  <a:path w="10737" h="10647" extrusionOk="0">
                    <a:moveTo>
                      <a:pt x="6264" y="0"/>
                    </a:moveTo>
                    <a:cubicBezTo>
                      <a:pt x="4779" y="0"/>
                      <a:pt x="3636" y="711"/>
                      <a:pt x="3195" y="1575"/>
                    </a:cubicBezTo>
                    <a:cubicBezTo>
                      <a:pt x="2524" y="2893"/>
                      <a:pt x="3272" y="6146"/>
                      <a:pt x="1394" y="7212"/>
                    </a:cubicBezTo>
                    <a:cubicBezTo>
                      <a:pt x="0" y="8003"/>
                      <a:pt x="707" y="10246"/>
                      <a:pt x="766" y="10646"/>
                    </a:cubicBezTo>
                    <a:lnTo>
                      <a:pt x="9704" y="10646"/>
                    </a:lnTo>
                    <a:cubicBezTo>
                      <a:pt x="10249" y="10101"/>
                      <a:pt x="9704" y="7566"/>
                      <a:pt x="9704" y="7566"/>
                    </a:cubicBezTo>
                    <a:cubicBezTo>
                      <a:pt x="9704" y="5915"/>
                      <a:pt x="10736" y="1943"/>
                      <a:pt x="9847" y="1297"/>
                    </a:cubicBezTo>
                    <a:cubicBezTo>
                      <a:pt x="8566" y="364"/>
                      <a:pt x="7327" y="0"/>
                      <a:pt x="62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5339937" y="3381812"/>
                <a:ext cx="314318" cy="588040"/>
              </a:xfrm>
              <a:custGeom>
                <a:avLst/>
                <a:gdLst/>
                <a:ahLst/>
                <a:cxnLst/>
                <a:rect l="l" t="t" r="r" b="b"/>
                <a:pathLst>
                  <a:path w="23065" h="43151" extrusionOk="0">
                    <a:moveTo>
                      <a:pt x="21399" y="0"/>
                    </a:moveTo>
                    <a:cubicBezTo>
                      <a:pt x="0" y="610"/>
                      <a:pt x="2133" y="9141"/>
                      <a:pt x="2133" y="9141"/>
                    </a:cubicBezTo>
                    <a:lnTo>
                      <a:pt x="5679" y="42248"/>
                    </a:lnTo>
                    <a:cubicBezTo>
                      <a:pt x="7050" y="42925"/>
                      <a:pt x="8937" y="43151"/>
                      <a:pt x="10843" y="43151"/>
                    </a:cubicBezTo>
                    <a:cubicBezTo>
                      <a:pt x="14655" y="43151"/>
                      <a:pt x="18546" y="42248"/>
                      <a:pt x="18546" y="42248"/>
                    </a:cubicBezTo>
                    <a:lnTo>
                      <a:pt x="18546" y="37491"/>
                    </a:lnTo>
                    <a:lnTo>
                      <a:pt x="21049" y="12825"/>
                    </a:lnTo>
                    <a:cubicBezTo>
                      <a:pt x="23065" y="5539"/>
                      <a:pt x="21399" y="1"/>
                      <a:pt x="213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5126708" y="3319943"/>
                <a:ext cx="412232" cy="1172728"/>
              </a:xfrm>
              <a:custGeom>
                <a:avLst/>
                <a:gdLst/>
                <a:ahLst/>
                <a:cxnLst/>
                <a:rect l="l" t="t" r="r" b="b"/>
                <a:pathLst>
                  <a:path w="30250" h="86056" extrusionOk="0">
                    <a:moveTo>
                      <a:pt x="9446" y="1"/>
                    </a:moveTo>
                    <a:cubicBezTo>
                      <a:pt x="7849" y="23119"/>
                      <a:pt x="4722" y="53562"/>
                      <a:pt x="0" y="85431"/>
                    </a:cubicBezTo>
                    <a:lnTo>
                      <a:pt x="4274" y="86055"/>
                    </a:lnTo>
                    <a:cubicBezTo>
                      <a:pt x="7880" y="71720"/>
                      <a:pt x="12716" y="65322"/>
                      <a:pt x="13405" y="49480"/>
                    </a:cubicBezTo>
                    <a:cubicBezTo>
                      <a:pt x="13762" y="41291"/>
                      <a:pt x="21134" y="18336"/>
                      <a:pt x="21134" y="18336"/>
                    </a:cubicBezTo>
                    <a:cubicBezTo>
                      <a:pt x="21340" y="18257"/>
                      <a:pt x="21542" y="18166"/>
                      <a:pt x="21737" y="18073"/>
                    </a:cubicBezTo>
                    <a:lnTo>
                      <a:pt x="21743" y="18073"/>
                    </a:lnTo>
                    <a:cubicBezTo>
                      <a:pt x="28518" y="14917"/>
                      <a:pt x="29951" y="6356"/>
                      <a:pt x="30249" y="2542"/>
                    </a:cubicBezTo>
                    <a:lnTo>
                      <a:pt x="9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5001130" y="4431565"/>
                <a:ext cx="212712" cy="142993"/>
              </a:xfrm>
              <a:custGeom>
                <a:avLst/>
                <a:gdLst/>
                <a:ahLst/>
                <a:cxnLst/>
                <a:rect l="l" t="t" r="r" b="b"/>
                <a:pathLst>
                  <a:path w="15609" h="10493" extrusionOk="0">
                    <a:moveTo>
                      <a:pt x="8963" y="0"/>
                    </a:moveTo>
                    <a:cubicBezTo>
                      <a:pt x="8658" y="0"/>
                      <a:pt x="8431" y="537"/>
                      <a:pt x="8431" y="537"/>
                    </a:cubicBezTo>
                    <a:cubicBezTo>
                      <a:pt x="8431" y="537"/>
                      <a:pt x="7001" y="4795"/>
                      <a:pt x="5790" y="5318"/>
                    </a:cubicBezTo>
                    <a:cubicBezTo>
                      <a:pt x="4579" y="5839"/>
                      <a:pt x="1" y="6542"/>
                      <a:pt x="428" y="9708"/>
                    </a:cubicBezTo>
                    <a:cubicBezTo>
                      <a:pt x="482" y="10102"/>
                      <a:pt x="544" y="10314"/>
                      <a:pt x="464" y="10492"/>
                    </a:cubicBezTo>
                    <a:lnTo>
                      <a:pt x="14415" y="10492"/>
                    </a:lnTo>
                    <a:cubicBezTo>
                      <a:pt x="15065" y="6448"/>
                      <a:pt x="14177" y="4483"/>
                      <a:pt x="14177" y="4483"/>
                    </a:cubicBezTo>
                    <a:cubicBezTo>
                      <a:pt x="14177" y="4483"/>
                      <a:pt x="15609" y="2349"/>
                      <a:pt x="14837" y="1836"/>
                    </a:cubicBezTo>
                    <a:cubicBezTo>
                      <a:pt x="13689" y="1072"/>
                      <a:pt x="12754" y="816"/>
                      <a:pt x="12016" y="816"/>
                    </a:cubicBezTo>
                    <a:cubicBezTo>
                      <a:pt x="10514" y="816"/>
                      <a:pt x="9830" y="1879"/>
                      <a:pt x="9830" y="1879"/>
                    </a:cubicBezTo>
                    <a:cubicBezTo>
                      <a:pt x="9547" y="398"/>
                      <a:pt x="9226" y="0"/>
                      <a:pt x="89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5170288" y="3333203"/>
                <a:ext cx="368651" cy="634306"/>
              </a:xfrm>
              <a:custGeom>
                <a:avLst/>
                <a:gdLst/>
                <a:ahLst/>
                <a:cxnLst/>
                <a:rect l="l" t="t" r="r" b="b"/>
                <a:pathLst>
                  <a:path w="27052" h="46546" extrusionOk="0">
                    <a:moveTo>
                      <a:pt x="9937" y="1"/>
                    </a:moveTo>
                    <a:cubicBezTo>
                      <a:pt x="8266" y="1"/>
                      <a:pt x="6895" y="552"/>
                      <a:pt x="6094" y="1943"/>
                    </a:cubicBezTo>
                    <a:cubicBezTo>
                      <a:pt x="2235" y="8645"/>
                      <a:pt x="1" y="45205"/>
                      <a:pt x="1" y="45205"/>
                    </a:cubicBezTo>
                    <a:cubicBezTo>
                      <a:pt x="1598" y="46269"/>
                      <a:pt x="4707" y="46545"/>
                      <a:pt x="7507" y="46545"/>
                    </a:cubicBezTo>
                    <a:cubicBezTo>
                      <a:pt x="10536" y="46545"/>
                      <a:pt x="13202" y="46222"/>
                      <a:pt x="13202" y="46222"/>
                    </a:cubicBezTo>
                    <a:lnTo>
                      <a:pt x="13202" y="43096"/>
                    </a:lnTo>
                    <a:cubicBezTo>
                      <a:pt x="14015" y="40580"/>
                      <a:pt x="18920" y="19002"/>
                      <a:pt x="18920" y="19002"/>
                    </a:cubicBezTo>
                    <a:cubicBezTo>
                      <a:pt x="25248" y="15344"/>
                      <a:pt x="27051" y="8037"/>
                      <a:pt x="27051" y="8037"/>
                    </a:cubicBezTo>
                    <a:cubicBezTo>
                      <a:pt x="27051" y="8037"/>
                      <a:pt x="16314" y="1"/>
                      <a:pt x="9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5350335" y="2564571"/>
                <a:ext cx="51294" cy="21368"/>
              </a:xfrm>
              <a:custGeom>
                <a:avLst/>
                <a:gdLst/>
                <a:ahLst/>
                <a:cxnLst/>
                <a:rect l="l" t="t" r="r" b="b"/>
                <a:pathLst>
                  <a:path w="3764" h="1568" extrusionOk="0">
                    <a:moveTo>
                      <a:pt x="855" y="0"/>
                    </a:moveTo>
                    <a:cubicBezTo>
                      <a:pt x="355" y="0"/>
                      <a:pt x="0" y="97"/>
                      <a:pt x="44" y="385"/>
                    </a:cubicBezTo>
                    <a:cubicBezTo>
                      <a:pt x="177" y="1276"/>
                      <a:pt x="3324" y="1567"/>
                      <a:pt x="3324" y="1567"/>
                    </a:cubicBezTo>
                    <a:cubicBezTo>
                      <a:pt x="3324" y="1567"/>
                      <a:pt x="3764" y="1164"/>
                      <a:pt x="3590" y="428"/>
                    </a:cubicBezTo>
                    <a:cubicBezTo>
                      <a:pt x="3590" y="428"/>
                      <a:pt x="1903"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1"/>
              <p:cNvSpPr/>
              <p:nvPr/>
            </p:nvSpPr>
            <p:spPr>
              <a:xfrm>
                <a:off x="5348373" y="2444635"/>
                <a:ext cx="184639" cy="230455"/>
              </a:xfrm>
              <a:custGeom>
                <a:avLst/>
                <a:gdLst/>
                <a:ahLst/>
                <a:cxnLst/>
                <a:rect l="l" t="t" r="r" b="b"/>
                <a:pathLst>
                  <a:path w="13549" h="16911" extrusionOk="0">
                    <a:moveTo>
                      <a:pt x="5396" y="1"/>
                    </a:moveTo>
                    <a:cubicBezTo>
                      <a:pt x="4104" y="1"/>
                      <a:pt x="3034" y="448"/>
                      <a:pt x="2563" y="1576"/>
                    </a:cubicBezTo>
                    <a:cubicBezTo>
                      <a:pt x="1127" y="5022"/>
                      <a:pt x="1" y="16910"/>
                      <a:pt x="5868" y="16910"/>
                    </a:cubicBezTo>
                    <a:cubicBezTo>
                      <a:pt x="6057" y="16910"/>
                      <a:pt x="6253" y="16898"/>
                      <a:pt x="6457" y="16873"/>
                    </a:cubicBezTo>
                    <a:cubicBezTo>
                      <a:pt x="12696" y="16098"/>
                      <a:pt x="13549" y="7449"/>
                      <a:pt x="13304" y="4693"/>
                    </a:cubicBezTo>
                    <a:cubicBezTo>
                      <a:pt x="13129" y="2733"/>
                      <a:pt x="8588" y="1"/>
                      <a:pt x="5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5389201" y="2592357"/>
                <a:ext cx="122184" cy="83618"/>
              </a:xfrm>
              <a:custGeom>
                <a:avLst/>
                <a:gdLst/>
                <a:ahLst/>
                <a:cxnLst/>
                <a:rect l="l" t="t" r="r" b="b"/>
                <a:pathLst>
                  <a:path w="8966" h="6136" extrusionOk="0">
                    <a:moveTo>
                      <a:pt x="2151" y="0"/>
                    </a:moveTo>
                    <a:cubicBezTo>
                      <a:pt x="2129" y="0"/>
                      <a:pt x="2107" y="0"/>
                      <a:pt x="2085" y="0"/>
                    </a:cubicBezTo>
                    <a:cubicBezTo>
                      <a:pt x="2085" y="0"/>
                      <a:pt x="0" y="4955"/>
                      <a:pt x="2280" y="6026"/>
                    </a:cubicBezTo>
                    <a:cubicBezTo>
                      <a:pt x="2439" y="6101"/>
                      <a:pt x="2611" y="6136"/>
                      <a:pt x="2791" y="6136"/>
                    </a:cubicBezTo>
                    <a:cubicBezTo>
                      <a:pt x="5182" y="6136"/>
                      <a:pt x="8966" y="0"/>
                      <a:pt x="2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5422547" y="2621125"/>
                <a:ext cx="94098" cy="139382"/>
              </a:xfrm>
              <a:custGeom>
                <a:avLst/>
                <a:gdLst/>
                <a:ahLst/>
                <a:cxnLst/>
                <a:rect l="l" t="t" r="r" b="b"/>
                <a:pathLst>
                  <a:path w="6905" h="10228" extrusionOk="0">
                    <a:moveTo>
                      <a:pt x="4919" y="0"/>
                    </a:moveTo>
                    <a:cubicBezTo>
                      <a:pt x="1507" y="0"/>
                      <a:pt x="103" y="2919"/>
                      <a:pt x="103" y="2919"/>
                    </a:cubicBezTo>
                    <a:cubicBezTo>
                      <a:pt x="103" y="2919"/>
                      <a:pt x="341" y="6412"/>
                      <a:pt x="1" y="9507"/>
                    </a:cubicBezTo>
                    <a:cubicBezTo>
                      <a:pt x="1" y="9507"/>
                      <a:pt x="625" y="10227"/>
                      <a:pt x="2074" y="10227"/>
                    </a:cubicBezTo>
                    <a:cubicBezTo>
                      <a:pt x="3177" y="10227"/>
                      <a:pt x="4757" y="9811"/>
                      <a:pt x="6904" y="8343"/>
                    </a:cubicBezTo>
                    <a:cubicBezTo>
                      <a:pt x="6904" y="8343"/>
                      <a:pt x="5912" y="3019"/>
                      <a:pt x="6569" y="675"/>
                    </a:cubicBezTo>
                    <a:lnTo>
                      <a:pt x="6147" y="119"/>
                    </a:lnTo>
                    <a:cubicBezTo>
                      <a:pt x="5712" y="37"/>
                      <a:pt x="5303" y="0"/>
                      <a:pt x="4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5353524" y="2428636"/>
                <a:ext cx="248961" cy="207315"/>
              </a:xfrm>
              <a:custGeom>
                <a:avLst/>
                <a:gdLst/>
                <a:ahLst/>
                <a:cxnLst/>
                <a:rect l="l" t="t" r="r" b="b"/>
                <a:pathLst>
                  <a:path w="18269" h="15213" extrusionOk="0">
                    <a:moveTo>
                      <a:pt x="7968" y="0"/>
                    </a:moveTo>
                    <a:cubicBezTo>
                      <a:pt x="3775" y="0"/>
                      <a:pt x="0" y="3545"/>
                      <a:pt x="2440" y="3697"/>
                    </a:cubicBezTo>
                    <a:cubicBezTo>
                      <a:pt x="2285" y="4672"/>
                      <a:pt x="2243" y="6546"/>
                      <a:pt x="3207" y="9436"/>
                    </a:cubicBezTo>
                    <a:cubicBezTo>
                      <a:pt x="3207" y="9436"/>
                      <a:pt x="3209" y="8632"/>
                      <a:pt x="4159" y="8586"/>
                    </a:cubicBezTo>
                    <a:cubicBezTo>
                      <a:pt x="4167" y="8586"/>
                      <a:pt x="4175" y="8586"/>
                      <a:pt x="4183" y="8586"/>
                    </a:cubicBezTo>
                    <a:cubicBezTo>
                      <a:pt x="5114" y="8586"/>
                      <a:pt x="5253" y="11184"/>
                      <a:pt x="4703" y="12013"/>
                    </a:cubicBezTo>
                    <a:cubicBezTo>
                      <a:pt x="4703" y="12013"/>
                      <a:pt x="6051" y="15212"/>
                      <a:pt x="9422" y="15212"/>
                    </a:cubicBezTo>
                    <a:cubicBezTo>
                      <a:pt x="10080" y="15212"/>
                      <a:pt x="10816" y="15090"/>
                      <a:pt x="11634" y="14798"/>
                    </a:cubicBezTo>
                    <a:cubicBezTo>
                      <a:pt x="16153" y="13187"/>
                      <a:pt x="18268" y="1418"/>
                      <a:pt x="8977" y="72"/>
                    </a:cubicBezTo>
                    <a:cubicBezTo>
                      <a:pt x="8640" y="23"/>
                      <a:pt x="8302" y="0"/>
                      <a:pt x="7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5113516" y="2716626"/>
                <a:ext cx="590275" cy="752306"/>
              </a:xfrm>
              <a:custGeom>
                <a:avLst/>
                <a:gdLst/>
                <a:ahLst/>
                <a:cxnLst/>
                <a:rect l="l" t="t" r="r" b="b"/>
                <a:pathLst>
                  <a:path w="43315" h="55205" extrusionOk="0">
                    <a:moveTo>
                      <a:pt x="24589" y="1"/>
                    </a:moveTo>
                    <a:cubicBezTo>
                      <a:pt x="20976" y="1"/>
                      <a:pt x="17388" y="604"/>
                      <a:pt x="14550" y="1994"/>
                    </a:cubicBezTo>
                    <a:cubicBezTo>
                      <a:pt x="7720" y="5340"/>
                      <a:pt x="8680" y="32177"/>
                      <a:pt x="8680" y="32177"/>
                    </a:cubicBezTo>
                    <a:cubicBezTo>
                      <a:pt x="8680" y="32177"/>
                      <a:pt x="1" y="41913"/>
                      <a:pt x="2567" y="46888"/>
                    </a:cubicBezTo>
                    <a:cubicBezTo>
                      <a:pt x="4818" y="51250"/>
                      <a:pt x="7918" y="55204"/>
                      <a:pt x="18096" y="55204"/>
                    </a:cubicBezTo>
                    <a:cubicBezTo>
                      <a:pt x="20618" y="55204"/>
                      <a:pt x="23574" y="54962"/>
                      <a:pt x="27059" y="54422"/>
                    </a:cubicBezTo>
                    <a:cubicBezTo>
                      <a:pt x="28696" y="54169"/>
                      <a:pt x="30065" y="54077"/>
                      <a:pt x="31221" y="54077"/>
                    </a:cubicBezTo>
                    <a:cubicBezTo>
                      <a:pt x="34281" y="54077"/>
                      <a:pt x="35846" y="54721"/>
                      <a:pt x="36925" y="54721"/>
                    </a:cubicBezTo>
                    <a:cubicBezTo>
                      <a:pt x="37609" y="54721"/>
                      <a:pt x="38098" y="54462"/>
                      <a:pt x="38650" y="53613"/>
                    </a:cubicBezTo>
                    <a:cubicBezTo>
                      <a:pt x="41356" y="49454"/>
                      <a:pt x="38390" y="44352"/>
                      <a:pt x="38506" y="36186"/>
                    </a:cubicBezTo>
                    <a:cubicBezTo>
                      <a:pt x="38621" y="28021"/>
                      <a:pt x="43314" y="7596"/>
                      <a:pt x="39437" y="4146"/>
                    </a:cubicBezTo>
                    <a:cubicBezTo>
                      <a:pt x="36643" y="1662"/>
                      <a:pt x="30584" y="1"/>
                      <a:pt x="245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5174704" y="2982690"/>
                <a:ext cx="2140" cy="2971"/>
              </a:xfrm>
              <a:custGeom>
                <a:avLst/>
                <a:gdLst/>
                <a:ahLst/>
                <a:cxnLst/>
                <a:rect l="l" t="t" r="r" b="b"/>
                <a:pathLst>
                  <a:path w="157" h="218" extrusionOk="0">
                    <a:moveTo>
                      <a:pt x="132" y="0"/>
                    </a:moveTo>
                    <a:lnTo>
                      <a:pt x="1" y="218"/>
                    </a:lnTo>
                    <a:cubicBezTo>
                      <a:pt x="49" y="142"/>
                      <a:pt x="100" y="69"/>
                      <a:pt x="157" y="0"/>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5297215" y="2448519"/>
                <a:ext cx="179774" cy="69528"/>
              </a:xfrm>
              <a:custGeom>
                <a:avLst/>
                <a:gdLst/>
                <a:ahLst/>
                <a:cxnLst/>
                <a:rect l="l" t="t" r="r" b="b"/>
                <a:pathLst>
                  <a:path w="13192" h="5102" extrusionOk="0">
                    <a:moveTo>
                      <a:pt x="2369" y="1"/>
                    </a:moveTo>
                    <a:cubicBezTo>
                      <a:pt x="940" y="1"/>
                      <a:pt x="0" y="339"/>
                      <a:pt x="259" y="1185"/>
                    </a:cubicBezTo>
                    <a:cubicBezTo>
                      <a:pt x="956" y="3458"/>
                      <a:pt x="7588" y="5101"/>
                      <a:pt x="7588" y="5101"/>
                    </a:cubicBezTo>
                    <a:cubicBezTo>
                      <a:pt x="7588" y="5101"/>
                      <a:pt x="13191" y="3866"/>
                      <a:pt x="10365" y="2086"/>
                    </a:cubicBezTo>
                    <a:cubicBezTo>
                      <a:pt x="8590" y="967"/>
                      <a:pt x="4783" y="1"/>
                      <a:pt x="2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1"/>
              <p:cNvSpPr/>
              <p:nvPr/>
            </p:nvSpPr>
            <p:spPr>
              <a:xfrm>
                <a:off x="5367601" y="2415731"/>
                <a:ext cx="218081" cy="148812"/>
              </a:xfrm>
              <a:custGeom>
                <a:avLst/>
                <a:gdLst/>
                <a:ahLst/>
                <a:cxnLst/>
                <a:rect l="l" t="t" r="r" b="b"/>
                <a:pathLst>
                  <a:path w="16003" h="10920" extrusionOk="0">
                    <a:moveTo>
                      <a:pt x="12198" y="7506"/>
                    </a:moveTo>
                    <a:cubicBezTo>
                      <a:pt x="12200" y="7506"/>
                      <a:pt x="12202" y="7506"/>
                      <a:pt x="12204" y="7506"/>
                    </a:cubicBezTo>
                    <a:cubicBezTo>
                      <a:pt x="13369" y="7511"/>
                      <a:pt x="14763" y="7667"/>
                      <a:pt x="13914" y="9680"/>
                    </a:cubicBezTo>
                    <a:cubicBezTo>
                      <a:pt x="13914" y="9680"/>
                      <a:pt x="12056" y="9539"/>
                      <a:pt x="11276" y="9340"/>
                    </a:cubicBezTo>
                    <a:cubicBezTo>
                      <a:pt x="11276" y="9340"/>
                      <a:pt x="11048" y="7506"/>
                      <a:pt x="12198" y="7506"/>
                    </a:cubicBezTo>
                    <a:close/>
                    <a:moveTo>
                      <a:pt x="5124" y="0"/>
                    </a:moveTo>
                    <a:cubicBezTo>
                      <a:pt x="4300" y="0"/>
                      <a:pt x="3547" y="120"/>
                      <a:pt x="2893" y="375"/>
                    </a:cubicBezTo>
                    <a:cubicBezTo>
                      <a:pt x="552" y="1298"/>
                      <a:pt x="0" y="5963"/>
                      <a:pt x="0" y="5963"/>
                    </a:cubicBezTo>
                    <a:cubicBezTo>
                      <a:pt x="5297" y="10070"/>
                      <a:pt x="14292" y="10920"/>
                      <a:pt x="14292" y="10920"/>
                    </a:cubicBezTo>
                    <a:cubicBezTo>
                      <a:pt x="14292" y="10920"/>
                      <a:pt x="16002" y="3950"/>
                      <a:pt x="12441" y="2123"/>
                    </a:cubicBezTo>
                    <a:cubicBezTo>
                      <a:pt x="9869" y="803"/>
                      <a:pt x="7260" y="0"/>
                      <a:pt x="5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5370095" y="2675485"/>
                <a:ext cx="328450" cy="179147"/>
              </a:xfrm>
              <a:custGeom>
                <a:avLst/>
                <a:gdLst/>
                <a:ahLst/>
                <a:cxnLst/>
                <a:rect l="l" t="t" r="r" b="b"/>
                <a:pathLst>
                  <a:path w="24102" h="13146" extrusionOk="0">
                    <a:moveTo>
                      <a:pt x="11225" y="0"/>
                    </a:moveTo>
                    <a:cubicBezTo>
                      <a:pt x="3789" y="0"/>
                      <a:pt x="1" y="3589"/>
                      <a:pt x="1" y="3589"/>
                    </a:cubicBezTo>
                    <a:cubicBezTo>
                      <a:pt x="1" y="3589"/>
                      <a:pt x="7818" y="13075"/>
                      <a:pt x="13992" y="13146"/>
                    </a:cubicBezTo>
                    <a:cubicBezTo>
                      <a:pt x="14011" y="13146"/>
                      <a:pt x="14029" y="13146"/>
                      <a:pt x="14047" y="13146"/>
                    </a:cubicBezTo>
                    <a:cubicBezTo>
                      <a:pt x="20191" y="13146"/>
                      <a:pt x="24102" y="1507"/>
                      <a:pt x="14519" y="225"/>
                    </a:cubicBezTo>
                    <a:cubicBezTo>
                      <a:pt x="13352" y="69"/>
                      <a:pt x="12254" y="0"/>
                      <a:pt x="112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5029189" y="2771027"/>
                <a:ext cx="331026" cy="556779"/>
              </a:xfrm>
              <a:custGeom>
                <a:avLst/>
                <a:gdLst/>
                <a:ahLst/>
                <a:cxnLst/>
                <a:rect l="l" t="t" r="r" b="b"/>
                <a:pathLst>
                  <a:path w="24291" h="40857" extrusionOk="0">
                    <a:moveTo>
                      <a:pt x="18614" y="1"/>
                    </a:moveTo>
                    <a:cubicBezTo>
                      <a:pt x="18614" y="1"/>
                      <a:pt x="0" y="21965"/>
                      <a:pt x="2684" y="32334"/>
                    </a:cubicBezTo>
                    <a:cubicBezTo>
                      <a:pt x="3965" y="37280"/>
                      <a:pt x="7570" y="40857"/>
                      <a:pt x="10413" y="40857"/>
                    </a:cubicBezTo>
                    <a:cubicBezTo>
                      <a:pt x="11523" y="40857"/>
                      <a:pt x="12517" y="40312"/>
                      <a:pt x="13211" y="39091"/>
                    </a:cubicBezTo>
                    <a:cubicBezTo>
                      <a:pt x="15684" y="34740"/>
                      <a:pt x="13211" y="28567"/>
                      <a:pt x="13211" y="28567"/>
                    </a:cubicBezTo>
                    <a:lnTo>
                      <a:pt x="23606" y="12672"/>
                    </a:lnTo>
                    <a:cubicBezTo>
                      <a:pt x="24291" y="2966"/>
                      <a:pt x="18614" y="1"/>
                      <a:pt x="186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41"/>
            <p:cNvGrpSpPr/>
            <p:nvPr/>
          </p:nvGrpSpPr>
          <p:grpSpPr>
            <a:xfrm>
              <a:off x="3382878" y="2622174"/>
              <a:ext cx="862266" cy="1952385"/>
              <a:chOff x="3382878" y="2622174"/>
              <a:chExt cx="862266" cy="1952385"/>
            </a:xfrm>
          </p:grpSpPr>
          <p:sp>
            <p:nvSpPr>
              <p:cNvPr id="797" name="Google Shape;797;p41"/>
              <p:cNvSpPr/>
              <p:nvPr/>
            </p:nvSpPr>
            <p:spPr>
              <a:xfrm>
                <a:off x="3387075" y="3704130"/>
                <a:ext cx="75047" cy="103951"/>
              </a:xfrm>
              <a:custGeom>
                <a:avLst/>
                <a:gdLst/>
                <a:ahLst/>
                <a:cxnLst/>
                <a:rect l="l" t="t" r="r" b="b"/>
                <a:pathLst>
                  <a:path w="5507" h="7628" extrusionOk="0">
                    <a:moveTo>
                      <a:pt x="4068" y="0"/>
                    </a:moveTo>
                    <a:cubicBezTo>
                      <a:pt x="3216" y="0"/>
                      <a:pt x="2188" y="493"/>
                      <a:pt x="1959" y="1088"/>
                    </a:cubicBezTo>
                    <a:cubicBezTo>
                      <a:pt x="1959" y="1088"/>
                      <a:pt x="1189" y="2979"/>
                      <a:pt x="860" y="4254"/>
                    </a:cubicBezTo>
                    <a:cubicBezTo>
                      <a:pt x="532" y="5530"/>
                      <a:pt x="1" y="7180"/>
                      <a:pt x="209" y="7354"/>
                    </a:cubicBezTo>
                    <a:cubicBezTo>
                      <a:pt x="215" y="7360"/>
                      <a:pt x="223" y="7363"/>
                      <a:pt x="231" y="7363"/>
                    </a:cubicBezTo>
                    <a:cubicBezTo>
                      <a:pt x="489" y="7363"/>
                      <a:pt x="1554" y="4874"/>
                      <a:pt x="1555" y="4873"/>
                    </a:cubicBezTo>
                    <a:lnTo>
                      <a:pt x="1555" y="4873"/>
                    </a:lnTo>
                    <a:cubicBezTo>
                      <a:pt x="1554" y="4874"/>
                      <a:pt x="1284" y="7393"/>
                      <a:pt x="1584" y="7616"/>
                    </a:cubicBezTo>
                    <a:cubicBezTo>
                      <a:pt x="1595" y="7624"/>
                      <a:pt x="1607" y="7628"/>
                      <a:pt x="1619" y="7628"/>
                    </a:cubicBezTo>
                    <a:cubicBezTo>
                      <a:pt x="1948" y="7628"/>
                      <a:pt x="2770" y="4867"/>
                      <a:pt x="2770" y="4867"/>
                    </a:cubicBezTo>
                    <a:cubicBezTo>
                      <a:pt x="2770" y="4867"/>
                      <a:pt x="2886" y="7110"/>
                      <a:pt x="3218" y="7168"/>
                    </a:cubicBezTo>
                    <a:cubicBezTo>
                      <a:pt x="3222" y="7169"/>
                      <a:pt x="3226" y="7170"/>
                      <a:pt x="3230" y="7170"/>
                    </a:cubicBezTo>
                    <a:cubicBezTo>
                      <a:pt x="3559" y="7170"/>
                      <a:pt x="3973" y="4771"/>
                      <a:pt x="3973" y="4771"/>
                    </a:cubicBezTo>
                    <a:cubicBezTo>
                      <a:pt x="3973" y="4771"/>
                      <a:pt x="4747" y="5690"/>
                      <a:pt x="4997" y="6344"/>
                    </a:cubicBezTo>
                    <a:cubicBezTo>
                      <a:pt x="4997" y="6344"/>
                      <a:pt x="5436" y="6062"/>
                      <a:pt x="4972" y="4755"/>
                    </a:cubicBezTo>
                    <a:cubicBezTo>
                      <a:pt x="4509" y="3447"/>
                      <a:pt x="5506" y="2302"/>
                      <a:pt x="5262" y="834"/>
                    </a:cubicBezTo>
                    <a:cubicBezTo>
                      <a:pt x="5161" y="235"/>
                      <a:pt x="4657" y="0"/>
                      <a:pt x="40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1"/>
              <p:cNvSpPr/>
              <p:nvPr/>
            </p:nvSpPr>
            <p:spPr>
              <a:xfrm>
                <a:off x="3420163" y="3708340"/>
                <a:ext cx="50653" cy="65330"/>
              </a:xfrm>
              <a:custGeom>
                <a:avLst/>
                <a:gdLst/>
                <a:ahLst/>
                <a:cxnLst/>
                <a:rect l="l" t="t" r="r" b="b"/>
                <a:pathLst>
                  <a:path w="3717" h="4794" extrusionOk="0">
                    <a:moveTo>
                      <a:pt x="2664" y="0"/>
                    </a:moveTo>
                    <a:lnTo>
                      <a:pt x="0" y="372"/>
                    </a:lnTo>
                    <a:cubicBezTo>
                      <a:pt x="0" y="372"/>
                      <a:pt x="1362" y="1732"/>
                      <a:pt x="1928" y="2291"/>
                    </a:cubicBezTo>
                    <a:cubicBezTo>
                      <a:pt x="2493" y="2852"/>
                      <a:pt x="3025" y="4653"/>
                      <a:pt x="3511" y="4793"/>
                    </a:cubicBezTo>
                    <a:cubicBezTo>
                      <a:pt x="3511" y="4793"/>
                      <a:pt x="3717" y="1516"/>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3382878" y="2944369"/>
                <a:ext cx="123969" cy="781714"/>
              </a:xfrm>
              <a:custGeom>
                <a:avLst/>
                <a:gdLst/>
                <a:ahLst/>
                <a:cxnLst/>
                <a:rect l="l" t="t" r="r" b="b"/>
                <a:pathLst>
                  <a:path w="9097" h="57363" extrusionOk="0">
                    <a:moveTo>
                      <a:pt x="4000" y="1"/>
                    </a:moveTo>
                    <a:cubicBezTo>
                      <a:pt x="0" y="4260"/>
                      <a:pt x="2286" y="12215"/>
                      <a:pt x="4000" y="27146"/>
                    </a:cubicBezTo>
                    <a:lnTo>
                      <a:pt x="2065" y="57331"/>
                    </a:lnTo>
                    <a:cubicBezTo>
                      <a:pt x="2065" y="57331"/>
                      <a:pt x="2277" y="57363"/>
                      <a:pt x="2605" y="57363"/>
                    </a:cubicBezTo>
                    <a:cubicBezTo>
                      <a:pt x="3303" y="57363"/>
                      <a:pt x="4527" y="57222"/>
                      <a:pt x="5370" y="56347"/>
                    </a:cubicBezTo>
                    <a:lnTo>
                      <a:pt x="9096" y="28461"/>
                    </a:lnTo>
                    <a:lnTo>
                      <a:pt x="9096" y="6235"/>
                    </a:lnTo>
                    <a:lnTo>
                      <a:pt x="40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1"/>
              <p:cNvSpPr/>
              <p:nvPr/>
            </p:nvSpPr>
            <p:spPr>
              <a:xfrm>
                <a:off x="3659285" y="3488093"/>
                <a:ext cx="400662" cy="1086466"/>
              </a:xfrm>
              <a:custGeom>
                <a:avLst/>
                <a:gdLst/>
                <a:ahLst/>
                <a:cxnLst/>
                <a:rect l="l" t="t" r="r" b="b"/>
                <a:pathLst>
                  <a:path w="29401" h="79726" extrusionOk="0">
                    <a:moveTo>
                      <a:pt x="8066" y="1"/>
                    </a:moveTo>
                    <a:cubicBezTo>
                      <a:pt x="4510" y="1"/>
                      <a:pt x="0" y="12247"/>
                      <a:pt x="0" y="12247"/>
                    </a:cubicBezTo>
                    <a:cubicBezTo>
                      <a:pt x="0" y="12247"/>
                      <a:pt x="5519" y="27380"/>
                      <a:pt x="6212" y="33433"/>
                    </a:cubicBezTo>
                    <a:cubicBezTo>
                      <a:pt x="6907" y="39487"/>
                      <a:pt x="8035" y="42169"/>
                      <a:pt x="11536" y="48922"/>
                    </a:cubicBezTo>
                    <a:cubicBezTo>
                      <a:pt x="15943" y="57423"/>
                      <a:pt x="18479" y="67971"/>
                      <a:pt x="19216" y="71061"/>
                    </a:cubicBezTo>
                    <a:cubicBezTo>
                      <a:pt x="19204" y="71322"/>
                      <a:pt x="19143" y="71541"/>
                      <a:pt x="19070" y="71792"/>
                    </a:cubicBezTo>
                    <a:cubicBezTo>
                      <a:pt x="18805" y="72697"/>
                      <a:pt x="18195" y="74586"/>
                      <a:pt x="17992" y="75404"/>
                    </a:cubicBezTo>
                    <a:cubicBezTo>
                      <a:pt x="17749" y="76420"/>
                      <a:pt x="18554" y="79134"/>
                      <a:pt x="18786" y="79725"/>
                    </a:cubicBezTo>
                    <a:lnTo>
                      <a:pt x="19447" y="79725"/>
                    </a:lnTo>
                    <a:cubicBezTo>
                      <a:pt x="19462" y="79230"/>
                      <a:pt x="19546" y="77126"/>
                      <a:pt x="20076" y="76664"/>
                    </a:cubicBezTo>
                    <a:cubicBezTo>
                      <a:pt x="20076" y="76664"/>
                      <a:pt x="20240" y="76633"/>
                      <a:pt x="20494" y="76633"/>
                    </a:cubicBezTo>
                    <a:cubicBezTo>
                      <a:pt x="21058" y="76633"/>
                      <a:pt x="22060" y="76785"/>
                      <a:pt x="22671" y="77764"/>
                    </a:cubicBezTo>
                    <a:cubicBezTo>
                      <a:pt x="23104" y="78460"/>
                      <a:pt x="23475" y="78903"/>
                      <a:pt x="23766" y="79191"/>
                    </a:cubicBezTo>
                    <a:lnTo>
                      <a:pt x="29400" y="79191"/>
                    </a:lnTo>
                    <a:cubicBezTo>
                      <a:pt x="29250" y="78983"/>
                      <a:pt x="29086" y="78794"/>
                      <a:pt x="28909" y="78646"/>
                    </a:cubicBezTo>
                    <a:cubicBezTo>
                      <a:pt x="28321" y="78149"/>
                      <a:pt x="27664" y="77953"/>
                      <a:pt x="27536" y="77920"/>
                    </a:cubicBezTo>
                    <a:cubicBezTo>
                      <a:pt x="27527" y="77918"/>
                      <a:pt x="27517" y="77914"/>
                      <a:pt x="27510" y="77910"/>
                    </a:cubicBezTo>
                    <a:cubicBezTo>
                      <a:pt x="26477" y="77075"/>
                      <a:pt x="23830" y="73504"/>
                      <a:pt x="23286" y="71710"/>
                    </a:cubicBezTo>
                    <a:cubicBezTo>
                      <a:pt x="20431" y="62299"/>
                      <a:pt x="15631" y="39842"/>
                      <a:pt x="15096" y="36638"/>
                    </a:cubicBezTo>
                    <a:cubicBezTo>
                      <a:pt x="14562" y="33433"/>
                      <a:pt x="14135" y="17378"/>
                      <a:pt x="10943" y="4290"/>
                    </a:cubicBezTo>
                    <a:cubicBezTo>
                      <a:pt x="10186" y="1185"/>
                      <a:pt x="9172" y="1"/>
                      <a:pt x="8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1"/>
              <p:cNvSpPr/>
              <p:nvPr/>
            </p:nvSpPr>
            <p:spPr>
              <a:xfrm>
                <a:off x="3465461" y="3604008"/>
                <a:ext cx="192420" cy="955915"/>
              </a:xfrm>
              <a:custGeom>
                <a:avLst/>
                <a:gdLst/>
                <a:ahLst/>
                <a:cxnLst/>
                <a:rect l="l" t="t" r="r" b="b"/>
                <a:pathLst>
                  <a:path w="14120" h="70146" extrusionOk="0">
                    <a:moveTo>
                      <a:pt x="854" y="1"/>
                    </a:moveTo>
                    <a:lnTo>
                      <a:pt x="854" y="1"/>
                    </a:lnTo>
                    <a:cubicBezTo>
                      <a:pt x="0" y="13343"/>
                      <a:pt x="2529" y="16653"/>
                      <a:pt x="3511" y="22139"/>
                    </a:cubicBezTo>
                    <a:cubicBezTo>
                      <a:pt x="4255" y="26290"/>
                      <a:pt x="2140" y="32304"/>
                      <a:pt x="4273" y="38990"/>
                    </a:cubicBezTo>
                    <a:cubicBezTo>
                      <a:pt x="5692" y="43441"/>
                      <a:pt x="8846" y="62312"/>
                      <a:pt x="8846" y="62312"/>
                    </a:cubicBezTo>
                    <a:lnTo>
                      <a:pt x="8846" y="70145"/>
                    </a:lnTo>
                    <a:lnTo>
                      <a:pt x="14119" y="70145"/>
                    </a:lnTo>
                    <a:cubicBezTo>
                      <a:pt x="14119" y="70145"/>
                      <a:pt x="12041" y="61476"/>
                      <a:pt x="12041" y="58217"/>
                    </a:cubicBezTo>
                    <a:cubicBezTo>
                      <a:pt x="12041" y="44152"/>
                      <a:pt x="10101" y="27384"/>
                      <a:pt x="10390" y="21008"/>
                    </a:cubicBezTo>
                    <a:cubicBezTo>
                      <a:pt x="10671" y="14777"/>
                      <a:pt x="12763" y="2492"/>
                      <a:pt x="12763" y="2492"/>
                    </a:cubicBezTo>
                    <a:lnTo>
                      <a:pt x="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3445265" y="3314301"/>
                <a:ext cx="329363" cy="1085308"/>
              </a:xfrm>
              <a:custGeom>
                <a:avLst/>
                <a:gdLst/>
                <a:ahLst/>
                <a:cxnLst/>
                <a:rect l="l" t="t" r="r" b="b"/>
                <a:pathLst>
                  <a:path w="24169" h="79641" extrusionOk="0">
                    <a:moveTo>
                      <a:pt x="24168" y="0"/>
                    </a:moveTo>
                    <a:lnTo>
                      <a:pt x="8897" y="711"/>
                    </a:lnTo>
                    <a:cubicBezTo>
                      <a:pt x="8897" y="711"/>
                      <a:pt x="1" y="8103"/>
                      <a:pt x="2336" y="21260"/>
                    </a:cubicBezTo>
                    <a:cubicBezTo>
                      <a:pt x="2336" y="21260"/>
                      <a:pt x="2327" y="21395"/>
                      <a:pt x="2316" y="21632"/>
                    </a:cubicBezTo>
                    <a:cubicBezTo>
                      <a:pt x="1944" y="27825"/>
                      <a:pt x="2309" y="31823"/>
                      <a:pt x="2902" y="34894"/>
                    </a:cubicBezTo>
                    <a:cubicBezTo>
                      <a:pt x="3556" y="38282"/>
                      <a:pt x="4483" y="40548"/>
                      <a:pt x="4993" y="43400"/>
                    </a:cubicBezTo>
                    <a:cubicBezTo>
                      <a:pt x="5737" y="47551"/>
                      <a:pt x="3622" y="53563"/>
                      <a:pt x="5755" y="60249"/>
                    </a:cubicBezTo>
                    <a:cubicBezTo>
                      <a:pt x="6764" y="63414"/>
                      <a:pt x="8650" y="73862"/>
                      <a:pt x="9656" y="79641"/>
                    </a:cubicBezTo>
                    <a:lnTo>
                      <a:pt x="13527" y="79641"/>
                    </a:lnTo>
                    <a:cubicBezTo>
                      <a:pt x="13526" y="79586"/>
                      <a:pt x="13525" y="79529"/>
                      <a:pt x="13525" y="79477"/>
                    </a:cubicBezTo>
                    <a:cubicBezTo>
                      <a:pt x="13525" y="65412"/>
                      <a:pt x="11585" y="48643"/>
                      <a:pt x="11872" y="42267"/>
                    </a:cubicBezTo>
                    <a:cubicBezTo>
                      <a:pt x="11994" y="39581"/>
                      <a:pt x="12452" y="35768"/>
                      <a:pt x="12934" y="32300"/>
                    </a:cubicBezTo>
                    <a:cubicBezTo>
                      <a:pt x="12937" y="32284"/>
                      <a:pt x="14776" y="20443"/>
                      <a:pt x="16230" y="19584"/>
                    </a:cubicBezTo>
                    <a:cubicBezTo>
                      <a:pt x="17105" y="19066"/>
                      <a:pt x="24168" y="0"/>
                      <a:pt x="24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1"/>
              <p:cNvSpPr/>
              <p:nvPr/>
            </p:nvSpPr>
            <p:spPr>
              <a:xfrm>
                <a:off x="3419059" y="2655657"/>
                <a:ext cx="268503" cy="230768"/>
              </a:xfrm>
              <a:custGeom>
                <a:avLst/>
                <a:gdLst/>
                <a:ahLst/>
                <a:cxnLst/>
                <a:rect l="l" t="t" r="r" b="b"/>
                <a:pathLst>
                  <a:path w="19703" h="16934" extrusionOk="0">
                    <a:moveTo>
                      <a:pt x="11596" y="1"/>
                    </a:moveTo>
                    <a:cubicBezTo>
                      <a:pt x="9181" y="1"/>
                      <a:pt x="7031" y="721"/>
                      <a:pt x="7031" y="721"/>
                    </a:cubicBezTo>
                    <a:cubicBezTo>
                      <a:pt x="1" y="4304"/>
                      <a:pt x="7005" y="16731"/>
                      <a:pt x="13011" y="16931"/>
                    </a:cubicBezTo>
                    <a:cubicBezTo>
                      <a:pt x="13069" y="16933"/>
                      <a:pt x="13126" y="16934"/>
                      <a:pt x="13184" y="16934"/>
                    </a:cubicBezTo>
                    <a:cubicBezTo>
                      <a:pt x="17927" y="16934"/>
                      <a:pt x="19703" y="10358"/>
                      <a:pt x="17903" y="4062"/>
                    </a:cubicBezTo>
                    <a:cubicBezTo>
                      <a:pt x="16968" y="797"/>
                      <a:pt x="14136" y="1"/>
                      <a:pt x="11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1"/>
              <p:cNvSpPr/>
              <p:nvPr/>
            </p:nvSpPr>
            <p:spPr>
              <a:xfrm>
                <a:off x="3506834" y="2826532"/>
                <a:ext cx="122797" cy="133100"/>
              </a:xfrm>
              <a:custGeom>
                <a:avLst/>
                <a:gdLst/>
                <a:ahLst/>
                <a:cxnLst/>
                <a:rect l="l" t="t" r="r" b="b"/>
                <a:pathLst>
                  <a:path w="9011" h="9767" extrusionOk="0">
                    <a:moveTo>
                      <a:pt x="254" y="378"/>
                    </a:moveTo>
                    <a:lnTo>
                      <a:pt x="254" y="378"/>
                    </a:lnTo>
                    <a:cubicBezTo>
                      <a:pt x="254" y="378"/>
                      <a:pt x="1393" y="4131"/>
                      <a:pt x="0" y="8415"/>
                    </a:cubicBezTo>
                    <a:cubicBezTo>
                      <a:pt x="0" y="8415"/>
                      <a:pt x="1922" y="9766"/>
                      <a:pt x="4350" y="9766"/>
                    </a:cubicBezTo>
                    <a:cubicBezTo>
                      <a:pt x="5443" y="9766"/>
                      <a:pt x="6640" y="9492"/>
                      <a:pt x="7810" y="8696"/>
                    </a:cubicBezTo>
                    <a:cubicBezTo>
                      <a:pt x="9011" y="7879"/>
                      <a:pt x="8220" y="7086"/>
                      <a:pt x="8220" y="7086"/>
                    </a:cubicBezTo>
                    <a:cubicBezTo>
                      <a:pt x="7047" y="6072"/>
                      <a:pt x="7436" y="4216"/>
                      <a:pt x="7436" y="4216"/>
                    </a:cubicBezTo>
                    <a:cubicBezTo>
                      <a:pt x="3407" y="1"/>
                      <a:pt x="1015" y="881"/>
                      <a:pt x="254" y="378"/>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3572369" y="4467937"/>
                <a:ext cx="94248" cy="106622"/>
              </a:xfrm>
              <a:custGeom>
                <a:avLst/>
                <a:gdLst/>
                <a:ahLst/>
                <a:cxnLst/>
                <a:rect l="l" t="t" r="r" b="b"/>
                <a:pathLst>
                  <a:path w="6916" h="7824" extrusionOk="0">
                    <a:moveTo>
                      <a:pt x="2393" y="0"/>
                    </a:moveTo>
                    <a:cubicBezTo>
                      <a:pt x="1919" y="0"/>
                      <a:pt x="1438" y="136"/>
                      <a:pt x="1051" y="536"/>
                    </a:cubicBezTo>
                    <a:cubicBezTo>
                      <a:pt x="1051" y="536"/>
                      <a:pt x="289" y="2656"/>
                      <a:pt x="289" y="3813"/>
                    </a:cubicBezTo>
                    <a:cubicBezTo>
                      <a:pt x="289" y="4757"/>
                      <a:pt x="0" y="6704"/>
                      <a:pt x="133" y="7823"/>
                    </a:cubicBezTo>
                    <a:lnTo>
                      <a:pt x="6901" y="7822"/>
                    </a:lnTo>
                    <a:cubicBezTo>
                      <a:pt x="6916" y="6819"/>
                      <a:pt x="6854" y="4512"/>
                      <a:pt x="6274" y="4003"/>
                    </a:cubicBezTo>
                    <a:cubicBezTo>
                      <a:pt x="5453" y="3278"/>
                      <a:pt x="5324" y="2100"/>
                      <a:pt x="4380" y="613"/>
                    </a:cubicBezTo>
                    <a:cubicBezTo>
                      <a:pt x="4380" y="613"/>
                      <a:pt x="3400" y="0"/>
                      <a:pt x="2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1"/>
              <p:cNvSpPr/>
              <p:nvPr/>
            </p:nvSpPr>
            <p:spPr>
              <a:xfrm>
                <a:off x="3569098" y="4519885"/>
                <a:ext cx="97328" cy="54674"/>
              </a:xfrm>
              <a:custGeom>
                <a:avLst/>
                <a:gdLst/>
                <a:ahLst/>
                <a:cxnLst/>
                <a:rect l="l" t="t" r="r" b="b"/>
                <a:pathLst>
                  <a:path w="7142" h="4012" extrusionOk="0">
                    <a:moveTo>
                      <a:pt x="530" y="1"/>
                    </a:moveTo>
                    <a:cubicBezTo>
                      <a:pt x="1" y="954"/>
                      <a:pt x="373" y="4011"/>
                      <a:pt x="373" y="4011"/>
                    </a:cubicBezTo>
                    <a:lnTo>
                      <a:pt x="1988" y="4011"/>
                    </a:lnTo>
                    <a:lnTo>
                      <a:pt x="530" y="1"/>
                    </a:lnTo>
                    <a:close/>
                    <a:moveTo>
                      <a:pt x="4826" y="452"/>
                    </a:moveTo>
                    <a:cubicBezTo>
                      <a:pt x="4343" y="452"/>
                      <a:pt x="3149" y="4011"/>
                      <a:pt x="3149" y="4011"/>
                    </a:cubicBezTo>
                    <a:lnTo>
                      <a:pt x="7141" y="4011"/>
                    </a:lnTo>
                    <a:cubicBezTo>
                      <a:pt x="7141" y="4011"/>
                      <a:pt x="5317" y="595"/>
                      <a:pt x="4853" y="456"/>
                    </a:cubicBezTo>
                    <a:cubicBezTo>
                      <a:pt x="4844" y="453"/>
                      <a:pt x="4835" y="452"/>
                      <a:pt x="4826" y="4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1"/>
              <p:cNvSpPr/>
              <p:nvPr/>
            </p:nvSpPr>
            <p:spPr>
              <a:xfrm>
                <a:off x="3536119" y="3314301"/>
                <a:ext cx="419945" cy="1076872"/>
              </a:xfrm>
              <a:custGeom>
                <a:avLst/>
                <a:gdLst/>
                <a:ahLst/>
                <a:cxnLst/>
                <a:rect l="l" t="t" r="r" b="b"/>
                <a:pathLst>
                  <a:path w="30816" h="79022" extrusionOk="0">
                    <a:moveTo>
                      <a:pt x="17501" y="0"/>
                    </a:moveTo>
                    <a:lnTo>
                      <a:pt x="7299" y="239"/>
                    </a:lnTo>
                    <a:cubicBezTo>
                      <a:pt x="7712" y="8191"/>
                      <a:pt x="1" y="16775"/>
                      <a:pt x="9390" y="25972"/>
                    </a:cubicBezTo>
                    <a:cubicBezTo>
                      <a:pt x="10612" y="29408"/>
                      <a:pt x="14664" y="41055"/>
                      <a:pt x="15252" y="46185"/>
                    </a:cubicBezTo>
                    <a:cubicBezTo>
                      <a:pt x="15946" y="52238"/>
                      <a:pt x="17073" y="54921"/>
                      <a:pt x="20574" y="61674"/>
                    </a:cubicBezTo>
                    <a:cubicBezTo>
                      <a:pt x="23605" y="67518"/>
                      <a:pt x="25749" y="74330"/>
                      <a:pt x="27034" y="79021"/>
                    </a:cubicBezTo>
                    <a:lnTo>
                      <a:pt x="30816" y="79022"/>
                    </a:lnTo>
                    <a:cubicBezTo>
                      <a:pt x="28030" y="68303"/>
                      <a:pt x="24582" y="52077"/>
                      <a:pt x="24136" y="49389"/>
                    </a:cubicBezTo>
                    <a:cubicBezTo>
                      <a:pt x="23846" y="47653"/>
                      <a:pt x="23587" y="42140"/>
                      <a:pt x="22903" y="35374"/>
                    </a:cubicBezTo>
                    <a:cubicBezTo>
                      <a:pt x="22725" y="27658"/>
                      <a:pt x="21835" y="10016"/>
                      <a:pt x="175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3901159" y="4465130"/>
                <a:ext cx="173355" cy="109429"/>
              </a:xfrm>
              <a:custGeom>
                <a:avLst/>
                <a:gdLst/>
                <a:ahLst/>
                <a:cxnLst/>
                <a:rect l="l" t="t" r="r" b="b"/>
                <a:pathLst>
                  <a:path w="12721" h="8030" extrusionOk="0">
                    <a:moveTo>
                      <a:pt x="1822" y="1"/>
                    </a:moveTo>
                    <a:cubicBezTo>
                      <a:pt x="1571" y="1"/>
                      <a:pt x="1318" y="67"/>
                      <a:pt x="1060" y="214"/>
                    </a:cubicBezTo>
                    <a:cubicBezTo>
                      <a:pt x="916" y="1764"/>
                      <a:pt x="446" y="2890"/>
                      <a:pt x="243" y="3708"/>
                    </a:cubicBezTo>
                    <a:cubicBezTo>
                      <a:pt x="0" y="4722"/>
                      <a:pt x="805" y="7438"/>
                      <a:pt x="1037" y="8029"/>
                    </a:cubicBezTo>
                    <a:lnTo>
                      <a:pt x="1698" y="8029"/>
                    </a:lnTo>
                    <a:cubicBezTo>
                      <a:pt x="1713" y="7534"/>
                      <a:pt x="1919" y="6176"/>
                      <a:pt x="2449" y="5715"/>
                    </a:cubicBezTo>
                    <a:cubicBezTo>
                      <a:pt x="2449" y="5715"/>
                      <a:pt x="2451" y="5714"/>
                      <a:pt x="2457" y="5714"/>
                    </a:cubicBezTo>
                    <a:cubicBezTo>
                      <a:pt x="2518" y="5714"/>
                      <a:pt x="2922" y="5735"/>
                      <a:pt x="3584" y="6248"/>
                    </a:cubicBezTo>
                    <a:cubicBezTo>
                      <a:pt x="4354" y="6846"/>
                      <a:pt x="5450" y="8029"/>
                      <a:pt x="6017" y="8029"/>
                    </a:cubicBezTo>
                    <a:lnTo>
                      <a:pt x="12720" y="8029"/>
                    </a:lnTo>
                    <a:cubicBezTo>
                      <a:pt x="12569" y="7821"/>
                      <a:pt x="12553" y="7405"/>
                      <a:pt x="11439" y="6738"/>
                    </a:cubicBezTo>
                    <a:cubicBezTo>
                      <a:pt x="10702" y="6348"/>
                      <a:pt x="9900" y="6287"/>
                      <a:pt x="9788" y="6223"/>
                    </a:cubicBezTo>
                    <a:cubicBezTo>
                      <a:pt x="9779" y="6220"/>
                      <a:pt x="9770" y="6216"/>
                      <a:pt x="9761" y="6213"/>
                    </a:cubicBezTo>
                    <a:cubicBezTo>
                      <a:pt x="9761" y="6213"/>
                      <a:pt x="9706" y="6225"/>
                      <a:pt x="9601" y="6225"/>
                    </a:cubicBezTo>
                    <a:cubicBezTo>
                      <a:pt x="9299" y="6225"/>
                      <a:pt x="8583" y="6118"/>
                      <a:pt x="7585" y="5278"/>
                    </a:cubicBezTo>
                    <a:cubicBezTo>
                      <a:pt x="5246" y="3308"/>
                      <a:pt x="3590" y="1"/>
                      <a:pt x="18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1"/>
              <p:cNvSpPr/>
              <p:nvPr/>
            </p:nvSpPr>
            <p:spPr>
              <a:xfrm>
                <a:off x="3387961" y="2904754"/>
                <a:ext cx="466524" cy="431188"/>
              </a:xfrm>
              <a:custGeom>
                <a:avLst/>
                <a:gdLst/>
                <a:ahLst/>
                <a:cxnLst/>
                <a:rect l="l" t="t" r="r" b="b"/>
                <a:pathLst>
                  <a:path w="34234" h="31641" extrusionOk="0">
                    <a:moveTo>
                      <a:pt x="21646" y="0"/>
                    </a:moveTo>
                    <a:cubicBezTo>
                      <a:pt x="21646" y="0"/>
                      <a:pt x="17464" y="548"/>
                      <a:pt x="12739" y="1644"/>
                    </a:cubicBezTo>
                    <a:cubicBezTo>
                      <a:pt x="11904" y="1837"/>
                      <a:pt x="11155" y="1907"/>
                      <a:pt x="10475" y="1907"/>
                    </a:cubicBezTo>
                    <a:cubicBezTo>
                      <a:pt x="8744" y="1907"/>
                      <a:pt x="7455" y="1458"/>
                      <a:pt x="6318" y="1458"/>
                    </a:cubicBezTo>
                    <a:cubicBezTo>
                      <a:pt x="5372" y="1458"/>
                      <a:pt x="4531" y="1769"/>
                      <a:pt x="3627" y="2908"/>
                    </a:cubicBezTo>
                    <a:cubicBezTo>
                      <a:pt x="1" y="7483"/>
                      <a:pt x="5902" y="15913"/>
                      <a:pt x="9008" y="20283"/>
                    </a:cubicBezTo>
                    <a:cubicBezTo>
                      <a:pt x="10166" y="21912"/>
                      <a:pt x="12609" y="26430"/>
                      <a:pt x="13102" y="30764"/>
                    </a:cubicBezTo>
                    <a:cubicBezTo>
                      <a:pt x="13102" y="30764"/>
                      <a:pt x="16117" y="31640"/>
                      <a:pt x="20068" y="31640"/>
                    </a:cubicBezTo>
                    <a:cubicBezTo>
                      <a:pt x="22632" y="31640"/>
                      <a:pt x="25590" y="31271"/>
                      <a:pt x="28373" y="30054"/>
                    </a:cubicBezTo>
                    <a:lnTo>
                      <a:pt x="28901" y="19993"/>
                    </a:lnTo>
                    <a:cubicBezTo>
                      <a:pt x="28901" y="19993"/>
                      <a:pt x="34234" y="8849"/>
                      <a:pt x="21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1"/>
              <p:cNvSpPr/>
              <p:nvPr/>
            </p:nvSpPr>
            <p:spPr>
              <a:xfrm>
                <a:off x="3392717" y="2899030"/>
                <a:ext cx="403796" cy="718946"/>
              </a:xfrm>
              <a:custGeom>
                <a:avLst/>
                <a:gdLst/>
                <a:ahLst/>
                <a:cxnLst/>
                <a:rect l="l" t="t" r="r" b="b"/>
                <a:pathLst>
                  <a:path w="29631" h="52757" extrusionOk="0">
                    <a:moveTo>
                      <a:pt x="19718" y="0"/>
                    </a:moveTo>
                    <a:cubicBezTo>
                      <a:pt x="17347" y="0"/>
                      <a:pt x="14219" y="634"/>
                      <a:pt x="9913" y="1881"/>
                    </a:cubicBezTo>
                    <a:cubicBezTo>
                      <a:pt x="9913" y="1881"/>
                      <a:pt x="8269" y="1698"/>
                      <a:pt x="6600" y="1698"/>
                    </a:cubicBezTo>
                    <a:cubicBezTo>
                      <a:pt x="5336" y="1698"/>
                      <a:pt x="4058" y="1803"/>
                      <a:pt x="3469" y="2172"/>
                    </a:cubicBezTo>
                    <a:cubicBezTo>
                      <a:pt x="1022" y="3710"/>
                      <a:pt x="0" y="8617"/>
                      <a:pt x="2137" y="13657"/>
                    </a:cubicBezTo>
                    <a:cubicBezTo>
                      <a:pt x="4272" y="18698"/>
                      <a:pt x="7329" y="26538"/>
                      <a:pt x="7329" y="26538"/>
                    </a:cubicBezTo>
                    <a:cubicBezTo>
                      <a:pt x="7329" y="26538"/>
                      <a:pt x="6317" y="43384"/>
                      <a:pt x="3468" y="51040"/>
                    </a:cubicBezTo>
                    <a:cubicBezTo>
                      <a:pt x="3468" y="51040"/>
                      <a:pt x="8089" y="52756"/>
                      <a:pt x="14130" y="52756"/>
                    </a:cubicBezTo>
                    <a:cubicBezTo>
                      <a:pt x="18100" y="52756"/>
                      <a:pt x="22683" y="52015"/>
                      <a:pt x="26972" y="49559"/>
                    </a:cubicBezTo>
                    <a:cubicBezTo>
                      <a:pt x="26972" y="49559"/>
                      <a:pt x="29630" y="10243"/>
                      <a:pt x="26972" y="4888"/>
                    </a:cubicBezTo>
                    <a:cubicBezTo>
                      <a:pt x="25342" y="1602"/>
                      <a:pt x="23487" y="0"/>
                      <a:pt x="19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3638871" y="2903528"/>
                <a:ext cx="524223" cy="251605"/>
              </a:xfrm>
              <a:custGeom>
                <a:avLst/>
                <a:gdLst/>
                <a:ahLst/>
                <a:cxnLst/>
                <a:rect l="l" t="t" r="r" b="b"/>
                <a:pathLst>
                  <a:path w="38468" h="18463" extrusionOk="0">
                    <a:moveTo>
                      <a:pt x="3917" y="1"/>
                    </a:moveTo>
                    <a:cubicBezTo>
                      <a:pt x="3674" y="1"/>
                      <a:pt x="3446" y="30"/>
                      <a:pt x="3234" y="90"/>
                    </a:cubicBezTo>
                    <a:cubicBezTo>
                      <a:pt x="0" y="1016"/>
                      <a:pt x="463" y="6037"/>
                      <a:pt x="3234" y="8762"/>
                    </a:cubicBezTo>
                    <a:cubicBezTo>
                      <a:pt x="6004" y="11489"/>
                      <a:pt x="17934" y="18147"/>
                      <a:pt x="21417" y="18457"/>
                    </a:cubicBezTo>
                    <a:cubicBezTo>
                      <a:pt x="21460" y="18460"/>
                      <a:pt x="21503" y="18462"/>
                      <a:pt x="21548" y="18462"/>
                    </a:cubicBezTo>
                    <a:cubicBezTo>
                      <a:pt x="25219" y="18462"/>
                      <a:pt x="38182" y="6103"/>
                      <a:pt x="38182" y="6103"/>
                    </a:cubicBezTo>
                    <a:cubicBezTo>
                      <a:pt x="38182" y="6103"/>
                      <a:pt x="38468" y="4744"/>
                      <a:pt x="37074" y="4558"/>
                    </a:cubicBezTo>
                    <a:lnTo>
                      <a:pt x="20873" y="13037"/>
                    </a:lnTo>
                    <a:cubicBezTo>
                      <a:pt x="20873" y="13037"/>
                      <a:pt x="9074" y="1"/>
                      <a:pt x="39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1"/>
              <p:cNvSpPr/>
              <p:nvPr/>
            </p:nvSpPr>
            <p:spPr>
              <a:xfrm>
                <a:off x="3389174" y="2622174"/>
                <a:ext cx="309140" cy="528461"/>
              </a:xfrm>
              <a:custGeom>
                <a:avLst/>
                <a:gdLst/>
                <a:ahLst/>
                <a:cxnLst/>
                <a:rect l="l" t="t" r="r" b="b"/>
                <a:pathLst>
                  <a:path w="22685" h="38779" extrusionOk="0">
                    <a:moveTo>
                      <a:pt x="11643" y="1"/>
                    </a:moveTo>
                    <a:cubicBezTo>
                      <a:pt x="9340" y="1"/>
                      <a:pt x="6845" y="739"/>
                      <a:pt x="5136" y="3310"/>
                    </a:cubicBezTo>
                    <a:cubicBezTo>
                      <a:pt x="2637" y="7070"/>
                      <a:pt x="5136" y="12522"/>
                      <a:pt x="5136" y="12522"/>
                    </a:cubicBezTo>
                    <a:cubicBezTo>
                      <a:pt x="5136" y="12522"/>
                      <a:pt x="1735" y="15186"/>
                      <a:pt x="867" y="21753"/>
                    </a:cubicBezTo>
                    <a:cubicBezTo>
                      <a:pt x="0" y="28319"/>
                      <a:pt x="3205" y="32225"/>
                      <a:pt x="3205" y="32225"/>
                    </a:cubicBezTo>
                    <a:cubicBezTo>
                      <a:pt x="3205" y="32225"/>
                      <a:pt x="2493" y="36758"/>
                      <a:pt x="7707" y="38463"/>
                    </a:cubicBezTo>
                    <a:cubicBezTo>
                      <a:pt x="8362" y="38677"/>
                      <a:pt x="9030" y="38779"/>
                      <a:pt x="9693" y="38779"/>
                    </a:cubicBezTo>
                    <a:cubicBezTo>
                      <a:pt x="14310" y="38779"/>
                      <a:pt x="18735" y="33860"/>
                      <a:pt x="17516" y="27691"/>
                    </a:cubicBezTo>
                    <a:cubicBezTo>
                      <a:pt x="16122" y="20635"/>
                      <a:pt x="17336" y="14427"/>
                      <a:pt x="17336" y="14427"/>
                    </a:cubicBezTo>
                    <a:cubicBezTo>
                      <a:pt x="22292" y="12193"/>
                      <a:pt x="22685" y="6248"/>
                      <a:pt x="21931" y="3310"/>
                    </a:cubicBezTo>
                    <a:cubicBezTo>
                      <a:pt x="21477" y="1546"/>
                      <a:pt x="19976" y="1193"/>
                      <a:pt x="18849" y="1193"/>
                    </a:cubicBezTo>
                    <a:cubicBezTo>
                      <a:pt x="18100" y="1193"/>
                      <a:pt x="17516" y="1349"/>
                      <a:pt x="17516" y="1349"/>
                    </a:cubicBezTo>
                    <a:cubicBezTo>
                      <a:pt x="17516" y="1349"/>
                      <a:pt x="14754" y="1"/>
                      <a:pt x="116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4144083" y="2905708"/>
                <a:ext cx="101062" cy="81152"/>
              </a:xfrm>
              <a:custGeom>
                <a:avLst/>
                <a:gdLst/>
                <a:ahLst/>
                <a:cxnLst/>
                <a:rect l="l" t="t" r="r" b="b"/>
                <a:pathLst>
                  <a:path w="7416" h="5955" extrusionOk="0">
                    <a:moveTo>
                      <a:pt x="6456" y="1"/>
                    </a:moveTo>
                    <a:lnTo>
                      <a:pt x="6456" y="1"/>
                    </a:lnTo>
                    <a:cubicBezTo>
                      <a:pt x="5759" y="612"/>
                      <a:pt x="3141" y="1310"/>
                      <a:pt x="2356" y="1659"/>
                    </a:cubicBezTo>
                    <a:cubicBezTo>
                      <a:pt x="1570" y="2007"/>
                      <a:pt x="1" y="4398"/>
                      <a:pt x="1" y="4398"/>
                    </a:cubicBezTo>
                    <a:lnTo>
                      <a:pt x="1107" y="5943"/>
                    </a:lnTo>
                    <a:cubicBezTo>
                      <a:pt x="1260" y="5951"/>
                      <a:pt x="1409" y="5955"/>
                      <a:pt x="1551" y="5955"/>
                    </a:cubicBezTo>
                    <a:cubicBezTo>
                      <a:pt x="3145" y="5955"/>
                      <a:pt x="4100" y="5497"/>
                      <a:pt x="4100" y="5497"/>
                    </a:cubicBezTo>
                    <a:lnTo>
                      <a:pt x="4798" y="5587"/>
                    </a:lnTo>
                    <a:cubicBezTo>
                      <a:pt x="4811" y="5589"/>
                      <a:pt x="4824" y="5589"/>
                      <a:pt x="4836" y="5589"/>
                    </a:cubicBezTo>
                    <a:cubicBezTo>
                      <a:pt x="5521" y="5589"/>
                      <a:pt x="6190" y="3308"/>
                      <a:pt x="6019" y="2880"/>
                    </a:cubicBezTo>
                    <a:cubicBezTo>
                      <a:pt x="5846" y="2444"/>
                      <a:pt x="5061" y="1746"/>
                      <a:pt x="5061" y="1746"/>
                    </a:cubicBezTo>
                    <a:cubicBezTo>
                      <a:pt x="7415" y="349"/>
                      <a:pt x="6456" y="1"/>
                      <a:pt x="6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14" name="Google Shape;814;p41"/>
          <p:cNvSpPr txBox="1">
            <a:spLocks noGrp="1"/>
          </p:cNvSpPr>
          <p:nvPr>
            <p:ph type="title" idx="4294967295"/>
          </p:nvPr>
        </p:nvSpPr>
        <p:spPr>
          <a:xfrm>
            <a:off x="6147150" y="1773550"/>
            <a:ext cx="2315100" cy="5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6"/>
                </a:solidFill>
              </a:rPr>
              <a:t>Saturn</a:t>
            </a:r>
            <a:endParaRPr sz="2400">
              <a:solidFill>
                <a:schemeClr val="accent6"/>
              </a:solidFill>
            </a:endParaRPr>
          </a:p>
        </p:txBody>
      </p:sp>
      <p:sp>
        <p:nvSpPr>
          <p:cNvPr id="815" name="Google Shape;815;p41"/>
          <p:cNvSpPr txBox="1">
            <a:spLocks noGrp="1"/>
          </p:cNvSpPr>
          <p:nvPr>
            <p:ph type="subTitle" idx="4294967295"/>
          </p:nvPr>
        </p:nvSpPr>
        <p:spPr>
          <a:xfrm>
            <a:off x="6147150" y="2212817"/>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2"/>
                </a:solidFill>
              </a:rPr>
              <a:t>Saturn is composed of hydrogen and helium</a:t>
            </a:r>
            <a:endParaRPr sz="1600">
              <a:solidFill>
                <a:schemeClr val="dk2"/>
              </a:solidFill>
            </a:endParaRPr>
          </a:p>
          <a:p>
            <a:pPr marL="0" lvl="0" indent="0" algn="l" rtl="0">
              <a:spcBef>
                <a:spcPts val="1600"/>
              </a:spcBef>
              <a:spcAft>
                <a:spcPts val="1600"/>
              </a:spcAft>
              <a:buNone/>
            </a:pPr>
            <a:endParaRPr sz="1600"/>
          </a:p>
        </p:txBody>
      </p:sp>
      <p:sp>
        <p:nvSpPr>
          <p:cNvPr id="816" name="Google Shape;816;p41"/>
          <p:cNvSpPr txBox="1">
            <a:spLocks noGrp="1"/>
          </p:cNvSpPr>
          <p:nvPr>
            <p:ph type="title" idx="4294967295"/>
          </p:nvPr>
        </p:nvSpPr>
        <p:spPr>
          <a:xfrm>
            <a:off x="6147150" y="3333600"/>
            <a:ext cx="2315100" cy="5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6"/>
                </a:solidFill>
              </a:rPr>
              <a:t>Neptune</a:t>
            </a:r>
            <a:endParaRPr sz="2400">
              <a:solidFill>
                <a:schemeClr val="accent6"/>
              </a:solidFill>
            </a:endParaRPr>
          </a:p>
        </p:txBody>
      </p:sp>
      <p:sp>
        <p:nvSpPr>
          <p:cNvPr id="817" name="Google Shape;817;p41"/>
          <p:cNvSpPr txBox="1">
            <a:spLocks noGrp="1"/>
          </p:cNvSpPr>
          <p:nvPr>
            <p:ph type="subTitle" idx="4294967295"/>
          </p:nvPr>
        </p:nvSpPr>
        <p:spPr>
          <a:xfrm>
            <a:off x="6147150" y="3772867"/>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sz="1600">
                <a:solidFill>
                  <a:schemeClr val="dk2"/>
                </a:solidFill>
              </a:rPr>
              <a:t>Neptune is the farthest planet from the Sun</a:t>
            </a:r>
            <a:endParaRPr sz="1600"/>
          </a:p>
        </p:txBody>
      </p:sp>
      <p:sp>
        <p:nvSpPr>
          <p:cNvPr id="818" name="Google Shape;818;p41"/>
          <p:cNvSpPr txBox="1">
            <a:spLocks noGrp="1"/>
          </p:cNvSpPr>
          <p:nvPr>
            <p:ph type="title" idx="4294967295"/>
          </p:nvPr>
        </p:nvSpPr>
        <p:spPr>
          <a:xfrm>
            <a:off x="681750" y="1773550"/>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accent6"/>
                </a:solidFill>
              </a:rPr>
              <a:t>Mars</a:t>
            </a:r>
            <a:endParaRPr sz="2400">
              <a:solidFill>
                <a:schemeClr val="accent6"/>
              </a:solidFill>
            </a:endParaRPr>
          </a:p>
        </p:txBody>
      </p:sp>
      <p:sp>
        <p:nvSpPr>
          <p:cNvPr id="819" name="Google Shape;819;p41"/>
          <p:cNvSpPr txBox="1">
            <a:spLocks noGrp="1"/>
          </p:cNvSpPr>
          <p:nvPr>
            <p:ph type="subTitle" idx="4294967295"/>
          </p:nvPr>
        </p:nvSpPr>
        <p:spPr>
          <a:xfrm>
            <a:off x="723187" y="2490137"/>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1600">
                <a:solidFill>
                  <a:schemeClr val="dk2"/>
                </a:solidFill>
              </a:rPr>
              <a:t>Despite being red, Mars is actually a cold place</a:t>
            </a:r>
            <a:endParaRPr sz="1600"/>
          </a:p>
        </p:txBody>
      </p:sp>
      <p:sp>
        <p:nvSpPr>
          <p:cNvPr id="820" name="Google Shape;820;p41"/>
          <p:cNvSpPr txBox="1">
            <a:spLocks noGrp="1"/>
          </p:cNvSpPr>
          <p:nvPr>
            <p:ph type="title" idx="4294967295"/>
          </p:nvPr>
        </p:nvSpPr>
        <p:spPr>
          <a:xfrm>
            <a:off x="681750" y="3333600"/>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accent6"/>
                </a:solidFill>
              </a:rPr>
              <a:t>Venus</a:t>
            </a:r>
            <a:endParaRPr sz="2400">
              <a:solidFill>
                <a:schemeClr val="accent6"/>
              </a:solidFill>
            </a:endParaRPr>
          </a:p>
        </p:txBody>
      </p:sp>
      <p:sp>
        <p:nvSpPr>
          <p:cNvPr id="821" name="Google Shape;821;p41"/>
          <p:cNvSpPr txBox="1">
            <a:spLocks noGrp="1"/>
          </p:cNvSpPr>
          <p:nvPr>
            <p:ph type="subTitle" idx="4294967295"/>
          </p:nvPr>
        </p:nvSpPr>
        <p:spPr>
          <a:xfrm>
            <a:off x="681750" y="3772867"/>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sz="1600">
                <a:solidFill>
                  <a:schemeClr val="dk2"/>
                </a:solidFill>
              </a:rPr>
              <a:t>Venus is the second planet from the Sun</a:t>
            </a:r>
            <a:endParaRPr sz="1600">
              <a:solidFill>
                <a:schemeClr val="dk2"/>
              </a:solidFill>
            </a:endParaRPr>
          </a:p>
          <a:p>
            <a:pPr marL="0" lvl="0" indent="0" algn="r" rtl="0">
              <a:spcBef>
                <a:spcPts val="1600"/>
              </a:spcBef>
              <a:spcAft>
                <a:spcPts val="1600"/>
              </a:spcAft>
              <a:buNone/>
            </a:pPr>
            <a:endParaRPr sz="16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4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Plans</a:t>
            </a:r>
            <a:endParaRPr/>
          </a:p>
        </p:txBody>
      </p:sp>
      <p:sp>
        <p:nvSpPr>
          <p:cNvPr id="827" name="Google Shape;827;p42"/>
          <p:cNvSpPr/>
          <p:nvPr/>
        </p:nvSpPr>
        <p:spPr>
          <a:xfrm>
            <a:off x="1775850" y="2590700"/>
            <a:ext cx="1460700" cy="405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Basic</a:t>
            </a:r>
            <a:endParaRPr>
              <a:solidFill>
                <a:schemeClr val="lt1"/>
              </a:solidFill>
              <a:latin typeface="Fira Sans Condensed Black"/>
              <a:ea typeface="Fira Sans Condensed Black"/>
              <a:cs typeface="Fira Sans Condensed Black"/>
              <a:sym typeface="Fira Sans Condensed Black"/>
            </a:endParaRPr>
          </a:p>
        </p:txBody>
      </p:sp>
      <p:sp>
        <p:nvSpPr>
          <p:cNvPr id="828" name="Google Shape;828;p42"/>
          <p:cNvSpPr/>
          <p:nvPr/>
        </p:nvSpPr>
        <p:spPr>
          <a:xfrm>
            <a:off x="1775850" y="4044875"/>
            <a:ext cx="1460700" cy="405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$10</a:t>
            </a:r>
            <a:endParaRPr>
              <a:solidFill>
                <a:schemeClr val="lt1"/>
              </a:solidFill>
              <a:latin typeface="Fira Sans Condensed Black"/>
              <a:ea typeface="Fira Sans Condensed Black"/>
              <a:cs typeface="Fira Sans Condensed Black"/>
              <a:sym typeface="Fira Sans Condensed Black"/>
            </a:endParaRPr>
          </a:p>
        </p:txBody>
      </p:sp>
      <p:sp>
        <p:nvSpPr>
          <p:cNvPr id="829" name="Google Shape;829;p42"/>
          <p:cNvSpPr/>
          <p:nvPr/>
        </p:nvSpPr>
        <p:spPr>
          <a:xfrm>
            <a:off x="3841650" y="2590700"/>
            <a:ext cx="1460700" cy="40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Pro</a:t>
            </a:r>
            <a:endParaRPr>
              <a:solidFill>
                <a:schemeClr val="lt1"/>
              </a:solidFill>
              <a:latin typeface="Fira Sans Condensed Black"/>
              <a:ea typeface="Fira Sans Condensed Black"/>
              <a:cs typeface="Fira Sans Condensed Black"/>
              <a:sym typeface="Fira Sans Condensed Black"/>
            </a:endParaRPr>
          </a:p>
        </p:txBody>
      </p:sp>
      <p:sp>
        <p:nvSpPr>
          <p:cNvPr id="830" name="Google Shape;830;p42"/>
          <p:cNvSpPr/>
          <p:nvPr/>
        </p:nvSpPr>
        <p:spPr>
          <a:xfrm>
            <a:off x="3841650" y="4044875"/>
            <a:ext cx="1460700" cy="40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$15</a:t>
            </a:r>
            <a:endParaRPr>
              <a:solidFill>
                <a:schemeClr val="lt1"/>
              </a:solidFill>
              <a:latin typeface="Fira Sans Condensed Black"/>
              <a:ea typeface="Fira Sans Condensed Black"/>
              <a:cs typeface="Fira Sans Condensed Black"/>
              <a:sym typeface="Fira Sans Condensed Black"/>
            </a:endParaRPr>
          </a:p>
        </p:txBody>
      </p:sp>
      <p:sp>
        <p:nvSpPr>
          <p:cNvPr id="831" name="Google Shape;831;p42"/>
          <p:cNvSpPr/>
          <p:nvPr/>
        </p:nvSpPr>
        <p:spPr>
          <a:xfrm>
            <a:off x="5907450" y="2590700"/>
            <a:ext cx="1460700" cy="4059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Premium</a:t>
            </a:r>
            <a:endParaRPr>
              <a:solidFill>
                <a:schemeClr val="lt1"/>
              </a:solidFill>
              <a:latin typeface="Fira Sans Condensed Black"/>
              <a:ea typeface="Fira Sans Condensed Black"/>
              <a:cs typeface="Fira Sans Condensed Black"/>
              <a:sym typeface="Fira Sans Condensed Black"/>
            </a:endParaRPr>
          </a:p>
        </p:txBody>
      </p:sp>
      <p:sp>
        <p:nvSpPr>
          <p:cNvPr id="832" name="Google Shape;832;p42"/>
          <p:cNvSpPr/>
          <p:nvPr/>
        </p:nvSpPr>
        <p:spPr>
          <a:xfrm>
            <a:off x="5907450" y="4044875"/>
            <a:ext cx="1460700" cy="4059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$20</a:t>
            </a:r>
            <a:endParaRPr>
              <a:solidFill>
                <a:schemeClr val="lt1"/>
              </a:solidFill>
              <a:latin typeface="Fira Sans Condensed Black"/>
              <a:ea typeface="Fira Sans Condensed Black"/>
              <a:cs typeface="Fira Sans Condensed Black"/>
              <a:sym typeface="Fira Sans Condensed Black"/>
            </a:endParaRPr>
          </a:p>
        </p:txBody>
      </p:sp>
      <p:sp>
        <p:nvSpPr>
          <p:cNvPr id="833" name="Google Shape;833;p42"/>
          <p:cNvSpPr/>
          <p:nvPr/>
        </p:nvSpPr>
        <p:spPr>
          <a:xfrm>
            <a:off x="2128350" y="1600575"/>
            <a:ext cx="755700" cy="75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2"/>
          <p:cNvSpPr/>
          <p:nvPr/>
        </p:nvSpPr>
        <p:spPr>
          <a:xfrm>
            <a:off x="4194150" y="1600575"/>
            <a:ext cx="755700" cy="75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2"/>
          <p:cNvSpPr/>
          <p:nvPr/>
        </p:nvSpPr>
        <p:spPr>
          <a:xfrm>
            <a:off x="6259950" y="1600575"/>
            <a:ext cx="755700" cy="755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2"/>
          <p:cNvSpPr txBox="1">
            <a:spLocks noGrp="1"/>
          </p:cNvSpPr>
          <p:nvPr>
            <p:ph type="subTitle" idx="4294967295"/>
          </p:nvPr>
        </p:nvSpPr>
        <p:spPr>
          <a:xfrm>
            <a:off x="1775850" y="3106738"/>
            <a:ext cx="1460700" cy="82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 sz="1400">
                <a:solidFill>
                  <a:schemeClr val="dk2"/>
                </a:solidFill>
              </a:rPr>
              <a:t>Feature 1</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2</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3</a:t>
            </a:r>
            <a:endParaRPr sz="1400"/>
          </a:p>
        </p:txBody>
      </p:sp>
      <p:sp>
        <p:nvSpPr>
          <p:cNvPr id="837" name="Google Shape;837;p42"/>
          <p:cNvSpPr txBox="1">
            <a:spLocks noGrp="1"/>
          </p:cNvSpPr>
          <p:nvPr>
            <p:ph type="subTitle" idx="4294967295"/>
          </p:nvPr>
        </p:nvSpPr>
        <p:spPr>
          <a:xfrm>
            <a:off x="3841650" y="3106725"/>
            <a:ext cx="1460700" cy="82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 sz="1400">
                <a:solidFill>
                  <a:schemeClr val="dk2"/>
                </a:solidFill>
              </a:rPr>
              <a:t>Feature 1</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2</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3</a:t>
            </a:r>
            <a:endParaRPr sz="1400"/>
          </a:p>
        </p:txBody>
      </p:sp>
      <p:sp>
        <p:nvSpPr>
          <p:cNvPr id="838" name="Google Shape;838;p42"/>
          <p:cNvSpPr txBox="1">
            <a:spLocks noGrp="1"/>
          </p:cNvSpPr>
          <p:nvPr>
            <p:ph type="subTitle" idx="4294967295"/>
          </p:nvPr>
        </p:nvSpPr>
        <p:spPr>
          <a:xfrm>
            <a:off x="5907450" y="3106738"/>
            <a:ext cx="1460700" cy="82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 sz="1400">
                <a:solidFill>
                  <a:schemeClr val="dk2"/>
                </a:solidFill>
              </a:rPr>
              <a:t>Feature 1</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2</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3</a:t>
            </a:r>
            <a:endParaRPr sz="1400"/>
          </a:p>
        </p:txBody>
      </p:sp>
      <p:grpSp>
        <p:nvGrpSpPr>
          <p:cNvPr id="839" name="Google Shape;839;p42"/>
          <p:cNvGrpSpPr/>
          <p:nvPr/>
        </p:nvGrpSpPr>
        <p:grpSpPr>
          <a:xfrm>
            <a:off x="7184275" y="854275"/>
            <a:ext cx="1751125" cy="3953725"/>
            <a:chOff x="2677475" y="1522175"/>
            <a:chExt cx="1751125" cy="3953725"/>
          </a:xfrm>
        </p:grpSpPr>
        <p:sp>
          <p:nvSpPr>
            <p:cNvPr id="840" name="Google Shape;840;p42"/>
            <p:cNvSpPr/>
            <p:nvPr/>
          </p:nvSpPr>
          <p:spPr>
            <a:xfrm>
              <a:off x="2840825" y="1522175"/>
              <a:ext cx="1155525" cy="1241575"/>
            </a:xfrm>
            <a:custGeom>
              <a:avLst/>
              <a:gdLst/>
              <a:ahLst/>
              <a:cxnLst/>
              <a:rect l="l" t="t" r="r" b="b"/>
              <a:pathLst>
                <a:path w="46221" h="49663" extrusionOk="0">
                  <a:moveTo>
                    <a:pt x="10963" y="0"/>
                  </a:moveTo>
                  <a:cubicBezTo>
                    <a:pt x="8502" y="0"/>
                    <a:pt x="6090" y="697"/>
                    <a:pt x="4196" y="2255"/>
                  </a:cubicBezTo>
                  <a:cubicBezTo>
                    <a:pt x="1172" y="4742"/>
                    <a:pt x="1" y="8903"/>
                    <a:pt x="17" y="12818"/>
                  </a:cubicBezTo>
                  <a:cubicBezTo>
                    <a:pt x="25" y="14797"/>
                    <a:pt x="308" y="16814"/>
                    <a:pt x="1203" y="18578"/>
                  </a:cubicBezTo>
                  <a:cubicBezTo>
                    <a:pt x="3311" y="22732"/>
                    <a:pt x="8301" y="24650"/>
                    <a:pt x="10898" y="28516"/>
                  </a:cubicBezTo>
                  <a:cubicBezTo>
                    <a:pt x="12703" y="31204"/>
                    <a:pt x="13168" y="34547"/>
                    <a:pt x="14378" y="37549"/>
                  </a:cubicBezTo>
                  <a:cubicBezTo>
                    <a:pt x="16578" y="43010"/>
                    <a:pt x="23554" y="49663"/>
                    <a:pt x="30144" y="49663"/>
                  </a:cubicBezTo>
                  <a:cubicBezTo>
                    <a:pt x="31128" y="49663"/>
                    <a:pt x="32104" y="49514"/>
                    <a:pt x="33053" y="49192"/>
                  </a:cubicBezTo>
                  <a:cubicBezTo>
                    <a:pt x="41372" y="46364"/>
                    <a:pt x="46221" y="36453"/>
                    <a:pt x="41509" y="28618"/>
                  </a:cubicBezTo>
                  <a:cubicBezTo>
                    <a:pt x="39790" y="25760"/>
                    <a:pt x="37082" y="23663"/>
                    <a:pt x="34801" y="21230"/>
                  </a:cubicBezTo>
                  <a:cubicBezTo>
                    <a:pt x="31724" y="17949"/>
                    <a:pt x="29410" y="14043"/>
                    <a:pt x="26767" y="10402"/>
                  </a:cubicBezTo>
                  <a:cubicBezTo>
                    <a:pt x="24126" y="6763"/>
                    <a:pt x="21018" y="3277"/>
                    <a:pt x="16949" y="1357"/>
                  </a:cubicBezTo>
                  <a:cubicBezTo>
                    <a:pt x="15100" y="484"/>
                    <a:pt x="13014" y="0"/>
                    <a:pt x="109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2"/>
            <p:cNvSpPr/>
            <p:nvPr/>
          </p:nvSpPr>
          <p:spPr>
            <a:xfrm>
              <a:off x="2707925" y="3802500"/>
              <a:ext cx="256725" cy="271100"/>
            </a:xfrm>
            <a:custGeom>
              <a:avLst/>
              <a:gdLst/>
              <a:ahLst/>
              <a:cxnLst/>
              <a:rect l="l" t="t" r="r" b="b"/>
              <a:pathLst>
                <a:path w="10269" h="10844" extrusionOk="0">
                  <a:moveTo>
                    <a:pt x="2779" y="1"/>
                  </a:moveTo>
                  <a:cubicBezTo>
                    <a:pt x="2779" y="1"/>
                    <a:pt x="2621" y="1536"/>
                    <a:pt x="4876" y="1562"/>
                  </a:cubicBezTo>
                  <a:cubicBezTo>
                    <a:pt x="4876" y="1562"/>
                    <a:pt x="1" y="7002"/>
                    <a:pt x="423" y="7635"/>
                  </a:cubicBezTo>
                  <a:cubicBezTo>
                    <a:pt x="454" y="7683"/>
                    <a:pt x="504" y="7705"/>
                    <a:pt x="570" y="7705"/>
                  </a:cubicBezTo>
                  <a:cubicBezTo>
                    <a:pt x="1382" y="7705"/>
                    <a:pt x="4575" y="4357"/>
                    <a:pt x="4576" y="4356"/>
                  </a:cubicBezTo>
                  <a:lnTo>
                    <a:pt x="4576" y="4356"/>
                  </a:lnTo>
                  <a:cubicBezTo>
                    <a:pt x="4575" y="4357"/>
                    <a:pt x="1553" y="8918"/>
                    <a:pt x="2026" y="9663"/>
                  </a:cubicBezTo>
                  <a:cubicBezTo>
                    <a:pt x="2060" y="9717"/>
                    <a:pt x="2110" y="9742"/>
                    <a:pt x="2174" y="9742"/>
                  </a:cubicBezTo>
                  <a:cubicBezTo>
                    <a:pt x="2980" y="9742"/>
                    <a:pt x="5932" y="5681"/>
                    <a:pt x="5932" y="5680"/>
                  </a:cubicBezTo>
                  <a:lnTo>
                    <a:pt x="5932" y="5680"/>
                  </a:lnTo>
                  <a:cubicBezTo>
                    <a:pt x="5932" y="5681"/>
                    <a:pt x="3481" y="10410"/>
                    <a:pt x="4158" y="10672"/>
                  </a:cubicBezTo>
                  <a:cubicBezTo>
                    <a:pt x="4178" y="10680"/>
                    <a:pt x="4200" y="10684"/>
                    <a:pt x="4223" y="10684"/>
                  </a:cubicBezTo>
                  <a:cubicBezTo>
                    <a:pt x="4932" y="10684"/>
                    <a:pt x="6437" y="6813"/>
                    <a:pt x="6437" y="6812"/>
                  </a:cubicBezTo>
                  <a:lnTo>
                    <a:pt x="6437" y="6812"/>
                  </a:lnTo>
                  <a:cubicBezTo>
                    <a:pt x="6437" y="6813"/>
                    <a:pt x="5936" y="10757"/>
                    <a:pt x="6718" y="10842"/>
                  </a:cubicBezTo>
                  <a:cubicBezTo>
                    <a:pt x="6726" y="10843"/>
                    <a:pt x="6734" y="10844"/>
                    <a:pt x="6742" y="10844"/>
                  </a:cubicBezTo>
                  <a:cubicBezTo>
                    <a:pt x="7501" y="10844"/>
                    <a:pt x="7602" y="6742"/>
                    <a:pt x="7602" y="6742"/>
                  </a:cubicBezTo>
                  <a:cubicBezTo>
                    <a:pt x="7602" y="6742"/>
                    <a:pt x="10033" y="5087"/>
                    <a:pt x="10268" y="2458"/>
                  </a:cubicBezTo>
                  <a:cubicBezTo>
                    <a:pt x="9215" y="1771"/>
                    <a:pt x="10005" y="2184"/>
                    <a:pt x="9281" y="1589"/>
                  </a:cubicBezTo>
                  <a:cubicBezTo>
                    <a:pt x="8949" y="1314"/>
                    <a:pt x="8276" y="327"/>
                    <a:pt x="8276" y="327"/>
                  </a:cubicBezTo>
                  <a:lnTo>
                    <a:pt x="27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2"/>
            <p:cNvSpPr/>
            <p:nvPr/>
          </p:nvSpPr>
          <p:spPr>
            <a:xfrm>
              <a:off x="4108375" y="1607500"/>
              <a:ext cx="307450" cy="266400"/>
            </a:xfrm>
            <a:custGeom>
              <a:avLst/>
              <a:gdLst/>
              <a:ahLst/>
              <a:cxnLst/>
              <a:rect l="l" t="t" r="r" b="b"/>
              <a:pathLst>
                <a:path w="12298" h="10656" extrusionOk="0">
                  <a:moveTo>
                    <a:pt x="7864" y="1"/>
                  </a:moveTo>
                  <a:cubicBezTo>
                    <a:pt x="7855" y="1"/>
                    <a:pt x="7846" y="1"/>
                    <a:pt x="7837" y="3"/>
                  </a:cubicBezTo>
                  <a:cubicBezTo>
                    <a:pt x="6932" y="117"/>
                    <a:pt x="5088" y="5219"/>
                    <a:pt x="5088" y="5219"/>
                  </a:cubicBezTo>
                  <a:cubicBezTo>
                    <a:pt x="5088" y="5219"/>
                    <a:pt x="5941" y="79"/>
                    <a:pt x="5192" y="79"/>
                  </a:cubicBezTo>
                  <a:cubicBezTo>
                    <a:pt x="5186" y="79"/>
                    <a:pt x="5180" y="79"/>
                    <a:pt x="5174" y="80"/>
                  </a:cubicBezTo>
                  <a:cubicBezTo>
                    <a:pt x="4393" y="163"/>
                    <a:pt x="3130" y="7002"/>
                    <a:pt x="3130" y="7002"/>
                  </a:cubicBezTo>
                  <a:cubicBezTo>
                    <a:pt x="2323" y="6345"/>
                    <a:pt x="1622" y="6161"/>
                    <a:pt x="1089" y="6161"/>
                  </a:cubicBezTo>
                  <a:cubicBezTo>
                    <a:pt x="407" y="6161"/>
                    <a:pt x="1" y="6463"/>
                    <a:pt x="1" y="6463"/>
                  </a:cubicBezTo>
                  <a:lnTo>
                    <a:pt x="4030" y="10413"/>
                  </a:lnTo>
                  <a:cubicBezTo>
                    <a:pt x="4030" y="10413"/>
                    <a:pt x="4383" y="10402"/>
                    <a:pt x="4783" y="10402"/>
                  </a:cubicBezTo>
                  <a:cubicBezTo>
                    <a:pt x="5152" y="10402"/>
                    <a:pt x="5561" y="10412"/>
                    <a:pt x="5768" y="10448"/>
                  </a:cubicBezTo>
                  <a:cubicBezTo>
                    <a:pt x="5997" y="10488"/>
                    <a:pt x="6127" y="10500"/>
                    <a:pt x="6210" y="10500"/>
                  </a:cubicBezTo>
                  <a:cubicBezTo>
                    <a:pt x="6327" y="10500"/>
                    <a:pt x="6352" y="10476"/>
                    <a:pt x="6430" y="10476"/>
                  </a:cubicBezTo>
                  <a:cubicBezTo>
                    <a:pt x="6524" y="10476"/>
                    <a:pt x="6696" y="10510"/>
                    <a:pt x="7198" y="10656"/>
                  </a:cubicBezTo>
                  <a:cubicBezTo>
                    <a:pt x="9202" y="8835"/>
                    <a:pt x="8936" y="5974"/>
                    <a:pt x="8936" y="5974"/>
                  </a:cubicBezTo>
                  <a:cubicBezTo>
                    <a:pt x="8936" y="5974"/>
                    <a:pt x="12298" y="3278"/>
                    <a:pt x="11740" y="2751"/>
                  </a:cubicBezTo>
                  <a:cubicBezTo>
                    <a:pt x="11693" y="2706"/>
                    <a:pt x="11628" y="2686"/>
                    <a:pt x="11550" y="2686"/>
                  </a:cubicBezTo>
                  <a:cubicBezTo>
                    <a:pt x="10706" y="2686"/>
                    <a:pt x="8264" y="5064"/>
                    <a:pt x="8264" y="5064"/>
                  </a:cubicBezTo>
                  <a:cubicBezTo>
                    <a:pt x="8264" y="5064"/>
                    <a:pt x="10636" y="1294"/>
                    <a:pt x="9998" y="956"/>
                  </a:cubicBezTo>
                  <a:cubicBezTo>
                    <a:pt x="9976" y="945"/>
                    <a:pt x="9953" y="939"/>
                    <a:pt x="9927" y="939"/>
                  </a:cubicBezTo>
                  <a:cubicBezTo>
                    <a:pt x="9203" y="939"/>
                    <a:pt x="7020" y="5398"/>
                    <a:pt x="7020" y="5398"/>
                  </a:cubicBezTo>
                  <a:cubicBezTo>
                    <a:pt x="7020" y="5398"/>
                    <a:pt x="8707" y="1"/>
                    <a:pt x="78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2"/>
            <p:cNvSpPr/>
            <p:nvPr/>
          </p:nvSpPr>
          <p:spPr>
            <a:xfrm>
              <a:off x="3543450" y="2439800"/>
              <a:ext cx="304825" cy="422000"/>
            </a:xfrm>
            <a:custGeom>
              <a:avLst/>
              <a:gdLst/>
              <a:ahLst/>
              <a:cxnLst/>
              <a:rect l="l" t="t" r="r" b="b"/>
              <a:pathLst>
                <a:path w="12193" h="16880" extrusionOk="0">
                  <a:moveTo>
                    <a:pt x="5557" y="0"/>
                  </a:moveTo>
                  <a:cubicBezTo>
                    <a:pt x="5486" y="0"/>
                    <a:pt x="5419" y="5"/>
                    <a:pt x="5356" y="15"/>
                  </a:cubicBezTo>
                  <a:cubicBezTo>
                    <a:pt x="2623" y="442"/>
                    <a:pt x="46" y="1822"/>
                    <a:pt x="15" y="4733"/>
                  </a:cubicBezTo>
                  <a:cubicBezTo>
                    <a:pt x="1" y="5890"/>
                    <a:pt x="341" y="7036"/>
                    <a:pt x="789" y="8100"/>
                  </a:cubicBezTo>
                  <a:cubicBezTo>
                    <a:pt x="1387" y="9526"/>
                    <a:pt x="2166" y="11268"/>
                    <a:pt x="3624" y="12065"/>
                  </a:cubicBezTo>
                  <a:cubicBezTo>
                    <a:pt x="4164" y="12359"/>
                    <a:pt x="4777" y="12507"/>
                    <a:pt x="5348" y="12740"/>
                  </a:cubicBezTo>
                  <a:cubicBezTo>
                    <a:pt x="6879" y="13359"/>
                    <a:pt x="6540" y="15450"/>
                    <a:pt x="6741" y="16880"/>
                  </a:cubicBezTo>
                  <a:lnTo>
                    <a:pt x="11476" y="15367"/>
                  </a:lnTo>
                  <a:cubicBezTo>
                    <a:pt x="11476" y="15367"/>
                    <a:pt x="9641" y="12950"/>
                    <a:pt x="9877" y="12288"/>
                  </a:cubicBezTo>
                  <a:cubicBezTo>
                    <a:pt x="10063" y="11767"/>
                    <a:pt x="10811" y="10506"/>
                    <a:pt x="10922" y="9933"/>
                  </a:cubicBezTo>
                  <a:cubicBezTo>
                    <a:pt x="12193" y="3360"/>
                    <a:pt x="7429" y="0"/>
                    <a:pt x="5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2"/>
            <p:cNvSpPr/>
            <p:nvPr/>
          </p:nvSpPr>
          <p:spPr>
            <a:xfrm>
              <a:off x="3680950" y="2822525"/>
              <a:ext cx="233450" cy="223125"/>
            </a:xfrm>
            <a:custGeom>
              <a:avLst/>
              <a:gdLst/>
              <a:ahLst/>
              <a:cxnLst/>
              <a:rect l="l" t="t" r="r" b="b"/>
              <a:pathLst>
                <a:path w="9338" h="8925" extrusionOk="0">
                  <a:moveTo>
                    <a:pt x="5981" y="0"/>
                  </a:moveTo>
                  <a:cubicBezTo>
                    <a:pt x="3404" y="0"/>
                    <a:pt x="1" y="937"/>
                    <a:pt x="1" y="3394"/>
                  </a:cubicBezTo>
                  <a:cubicBezTo>
                    <a:pt x="1" y="5850"/>
                    <a:pt x="1822" y="8924"/>
                    <a:pt x="4400" y="8924"/>
                  </a:cubicBezTo>
                  <a:cubicBezTo>
                    <a:pt x="6979" y="8924"/>
                    <a:pt x="9338" y="5851"/>
                    <a:pt x="9338" y="3394"/>
                  </a:cubicBezTo>
                  <a:cubicBezTo>
                    <a:pt x="9338" y="937"/>
                    <a:pt x="8559" y="0"/>
                    <a:pt x="59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2"/>
            <p:cNvSpPr/>
            <p:nvPr/>
          </p:nvSpPr>
          <p:spPr>
            <a:xfrm>
              <a:off x="3863500" y="1853000"/>
              <a:ext cx="460925" cy="1206675"/>
            </a:xfrm>
            <a:custGeom>
              <a:avLst/>
              <a:gdLst/>
              <a:ahLst/>
              <a:cxnLst/>
              <a:rect l="l" t="t" r="r" b="b"/>
              <a:pathLst>
                <a:path w="18437" h="48267" extrusionOk="0">
                  <a:moveTo>
                    <a:pt x="13947" y="1"/>
                  </a:moveTo>
                  <a:cubicBezTo>
                    <a:pt x="13947" y="1"/>
                    <a:pt x="11222" y="13136"/>
                    <a:pt x="9619" y="21231"/>
                  </a:cubicBezTo>
                  <a:cubicBezTo>
                    <a:pt x="8016" y="29327"/>
                    <a:pt x="0" y="37591"/>
                    <a:pt x="0" y="37591"/>
                  </a:cubicBezTo>
                  <a:lnTo>
                    <a:pt x="7535" y="48266"/>
                  </a:lnTo>
                  <a:cubicBezTo>
                    <a:pt x="7375" y="43379"/>
                    <a:pt x="15550" y="24286"/>
                    <a:pt x="16993" y="21537"/>
                  </a:cubicBezTo>
                  <a:cubicBezTo>
                    <a:pt x="18437" y="18787"/>
                    <a:pt x="16993" y="836"/>
                    <a:pt x="16993" y="836"/>
                  </a:cubicBezTo>
                  <a:lnTo>
                    <a:pt x="139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2"/>
            <p:cNvSpPr/>
            <p:nvPr/>
          </p:nvSpPr>
          <p:spPr>
            <a:xfrm>
              <a:off x="2909100" y="2892775"/>
              <a:ext cx="782250" cy="973775"/>
            </a:xfrm>
            <a:custGeom>
              <a:avLst/>
              <a:gdLst/>
              <a:ahLst/>
              <a:cxnLst/>
              <a:rect l="l" t="t" r="r" b="b"/>
              <a:pathLst>
                <a:path w="31290" h="38951" extrusionOk="0">
                  <a:moveTo>
                    <a:pt x="23888" y="1"/>
                  </a:moveTo>
                  <a:cubicBezTo>
                    <a:pt x="23888" y="1"/>
                    <a:pt x="21164" y="460"/>
                    <a:pt x="16994" y="9929"/>
                  </a:cubicBezTo>
                  <a:cubicBezTo>
                    <a:pt x="12825" y="19399"/>
                    <a:pt x="0" y="37030"/>
                    <a:pt x="0" y="37030"/>
                  </a:cubicBezTo>
                  <a:lnTo>
                    <a:pt x="2086" y="38950"/>
                  </a:lnTo>
                  <a:cubicBezTo>
                    <a:pt x="2086" y="38950"/>
                    <a:pt x="14590" y="29634"/>
                    <a:pt x="16994" y="23983"/>
                  </a:cubicBezTo>
                  <a:cubicBezTo>
                    <a:pt x="19349" y="18450"/>
                    <a:pt x="22317" y="11600"/>
                    <a:pt x="23795" y="11600"/>
                  </a:cubicBezTo>
                  <a:cubicBezTo>
                    <a:pt x="23826" y="11600"/>
                    <a:pt x="23857" y="11603"/>
                    <a:pt x="23888" y="11609"/>
                  </a:cubicBezTo>
                  <a:cubicBezTo>
                    <a:pt x="23913" y="11614"/>
                    <a:pt x="23941" y="11617"/>
                    <a:pt x="23969" y="11617"/>
                  </a:cubicBezTo>
                  <a:cubicBezTo>
                    <a:pt x="25544" y="11617"/>
                    <a:pt x="31290" y="3451"/>
                    <a:pt x="23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2"/>
            <p:cNvSpPr/>
            <p:nvPr/>
          </p:nvSpPr>
          <p:spPr>
            <a:xfrm>
              <a:off x="3833200" y="2669575"/>
              <a:ext cx="302925" cy="421650"/>
            </a:xfrm>
            <a:custGeom>
              <a:avLst/>
              <a:gdLst/>
              <a:ahLst/>
              <a:cxnLst/>
              <a:rect l="l" t="t" r="r" b="b"/>
              <a:pathLst>
                <a:path w="12117" h="16866" extrusionOk="0">
                  <a:moveTo>
                    <a:pt x="4174" y="1"/>
                  </a:moveTo>
                  <a:lnTo>
                    <a:pt x="1" y="6014"/>
                  </a:lnTo>
                  <a:lnTo>
                    <a:pt x="8384" y="16866"/>
                  </a:lnTo>
                  <a:lnTo>
                    <a:pt x="12116" y="6565"/>
                  </a:lnTo>
                  <a:cubicBezTo>
                    <a:pt x="12116" y="6565"/>
                    <a:pt x="11541" y="1733"/>
                    <a:pt x="4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2"/>
            <p:cNvSpPr/>
            <p:nvPr/>
          </p:nvSpPr>
          <p:spPr>
            <a:xfrm>
              <a:off x="3338100" y="2873050"/>
              <a:ext cx="436550" cy="345300"/>
            </a:xfrm>
            <a:custGeom>
              <a:avLst/>
              <a:gdLst/>
              <a:ahLst/>
              <a:cxnLst/>
              <a:rect l="l" t="t" r="r" b="b"/>
              <a:pathLst>
                <a:path w="17462" h="13812" extrusionOk="0">
                  <a:moveTo>
                    <a:pt x="7973" y="0"/>
                  </a:moveTo>
                  <a:cubicBezTo>
                    <a:pt x="7973" y="0"/>
                    <a:pt x="3569" y="371"/>
                    <a:pt x="0" y="8209"/>
                  </a:cubicBezTo>
                  <a:cubicBezTo>
                    <a:pt x="0" y="8209"/>
                    <a:pt x="3926" y="13628"/>
                    <a:pt x="6796" y="13811"/>
                  </a:cubicBezTo>
                  <a:cubicBezTo>
                    <a:pt x="6796" y="13811"/>
                    <a:pt x="17461" y="4695"/>
                    <a:pt x="7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2"/>
            <p:cNvSpPr/>
            <p:nvPr/>
          </p:nvSpPr>
          <p:spPr>
            <a:xfrm>
              <a:off x="3643800" y="5124775"/>
              <a:ext cx="196075" cy="344100"/>
            </a:xfrm>
            <a:custGeom>
              <a:avLst/>
              <a:gdLst/>
              <a:ahLst/>
              <a:cxnLst/>
              <a:rect l="l" t="t" r="r" b="b"/>
              <a:pathLst>
                <a:path w="7843" h="13764" extrusionOk="0">
                  <a:moveTo>
                    <a:pt x="3643" y="1"/>
                  </a:moveTo>
                  <a:cubicBezTo>
                    <a:pt x="3643" y="1"/>
                    <a:pt x="1044" y="3641"/>
                    <a:pt x="645" y="4466"/>
                  </a:cubicBezTo>
                  <a:cubicBezTo>
                    <a:pt x="247" y="5290"/>
                    <a:pt x="0" y="11064"/>
                    <a:pt x="743" y="13467"/>
                  </a:cubicBezTo>
                  <a:cubicBezTo>
                    <a:pt x="806" y="13671"/>
                    <a:pt x="910" y="13764"/>
                    <a:pt x="1046" y="13764"/>
                  </a:cubicBezTo>
                  <a:cubicBezTo>
                    <a:pt x="2518" y="13764"/>
                    <a:pt x="7843" y="2891"/>
                    <a:pt x="7843" y="2891"/>
                  </a:cubicBezTo>
                  <a:lnTo>
                    <a:pt x="36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2"/>
            <p:cNvSpPr/>
            <p:nvPr/>
          </p:nvSpPr>
          <p:spPr>
            <a:xfrm>
              <a:off x="3706375" y="3598825"/>
              <a:ext cx="722225" cy="1608025"/>
            </a:xfrm>
            <a:custGeom>
              <a:avLst/>
              <a:gdLst/>
              <a:ahLst/>
              <a:cxnLst/>
              <a:rect l="l" t="t" r="r" b="b"/>
              <a:pathLst>
                <a:path w="28889" h="64321" extrusionOk="0">
                  <a:moveTo>
                    <a:pt x="11637" y="1"/>
                  </a:moveTo>
                  <a:lnTo>
                    <a:pt x="5826" y="2223"/>
                  </a:lnTo>
                  <a:cubicBezTo>
                    <a:pt x="5826" y="2223"/>
                    <a:pt x="1" y="7554"/>
                    <a:pt x="2115" y="17628"/>
                  </a:cubicBezTo>
                  <a:cubicBezTo>
                    <a:pt x="4228" y="27702"/>
                    <a:pt x="18184" y="38170"/>
                    <a:pt x="16235" y="40306"/>
                  </a:cubicBezTo>
                  <a:cubicBezTo>
                    <a:pt x="12337" y="44578"/>
                    <a:pt x="1140" y="61040"/>
                    <a:pt x="1140" y="61040"/>
                  </a:cubicBezTo>
                  <a:lnTo>
                    <a:pt x="5125" y="64320"/>
                  </a:lnTo>
                  <a:cubicBezTo>
                    <a:pt x="5125" y="64320"/>
                    <a:pt x="28747" y="47390"/>
                    <a:pt x="28818" y="38934"/>
                  </a:cubicBezTo>
                  <a:cubicBezTo>
                    <a:pt x="28889" y="30479"/>
                    <a:pt x="11637" y="1"/>
                    <a:pt x="11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2"/>
            <p:cNvSpPr/>
            <p:nvPr/>
          </p:nvSpPr>
          <p:spPr>
            <a:xfrm>
              <a:off x="2691900" y="4917025"/>
              <a:ext cx="286425" cy="278550"/>
            </a:xfrm>
            <a:custGeom>
              <a:avLst/>
              <a:gdLst/>
              <a:ahLst/>
              <a:cxnLst/>
              <a:rect l="l" t="t" r="r" b="b"/>
              <a:pathLst>
                <a:path w="11457" h="11142" extrusionOk="0">
                  <a:moveTo>
                    <a:pt x="9112" y="1"/>
                  </a:moveTo>
                  <a:cubicBezTo>
                    <a:pt x="9112" y="1"/>
                    <a:pt x="5050" y="2102"/>
                    <a:pt x="4300" y="2661"/>
                  </a:cubicBezTo>
                  <a:cubicBezTo>
                    <a:pt x="3551" y="3221"/>
                    <a:pt x="555" y="8245"/>
                    <a:pt x="61" y="10706"/>
                  </a:cubicBezTo>
                  <a:cubicBezTo>
                    <a:pt x="0" y="11008"/>
                    <a:pt x="127" y="11141"/>
                    <a:pt x="396" y="11141"/>
                  </a:cubicBezTo>
                  <a:cubicBezTo>
                    <a:pt x="2313" y="11141"/>
                    <a:pt x="11456" y="4402"/>
                    <a:pt x="11456" y="4402"/>
                  </a:cubicBezTo>
                  <a:lnTo>
                    <a:pt x="91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2"/>
            <p:cNvSpPr/>
            <p:nvPr/>
          </p:nvSpPr>
          <p:spPr>
            <a:xfrm>
              <a:off x="2919675" y="3675025"/>
              <a:ext cx="983975" cy="1358375"/>
            </a:xfrm>
            <a:custGeom>
              <a:avLst/>
              <a:gdLst/>
              <a:ahLst/>
              <a:cxnLst/>
              <a:rect l="l" t="t" r="r" b="b"/>
              <a:pathLst>
                <a:path w="39359" h="54335" extrusionOk="0">
                  <a:moveTo>
                    <a:pt x="38676" y="1"/>
                  </a:moveTo>
                  <a:lnTo>
                    <a:pt x="21479" y="9968"/>
                  </a:lnTo>
                  <a:cubicBezTo>
                    <a:pt x="21479" y="9968"/>
                    <a:pt x="29015" y="34777"/>
                    <a:pt x="23496" y="36874"/>
                  </a:cubicBezTo>
                  <a:cubicBezTo>
                    <a:pt x="17976" y="38971"/>
                    <a:pt x="1" y="49680"/>
                    <a:pt x="1" y="49680"/>
                  </a:cubicBezTo>
                  <a:lnTo>
                    <a:pt x="1965" y="54334"/>
                  </a:lnTo>
                  <a:cubicBezTo>
                    <a:pt x="1965" y="54334"/>
                    <a:pt x="31102" y="49593"/>
                    <a:pt x="35231" y="42107"/>
                  </a:cubicBezTo>
                  <a:cubicBezTo>
                    <a:pt x="39359" y="34622"/>
                    <a:pt x="38676" y="2"/>
                    <a:pt x="38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2"/>
            <p:cNvSpPr/>
            <p:nvPr/>
          </p:nvSpPr>
          <p:spPr>
            <a:xfrm>
              <a:off x="3396100" y="3504600"/>
              <a:ext cx="585775" cy="784775"/>
            </a:xfrm>
            <a:custGeom>
              <a:avLst/>
              <a:gdLst/>
              <a:ahLst/>
              <a:cxnLst/>
              <a:rect l="l" t="t" r="r" b="b"/>
              <a:pathLst>
                <a:path w="23431" h="31391" extrusionOk="0">
                  <a:moveTo>
                    <a:pt x="12665" y="0"/>
                  </a:moveTo>
                  <a:cubicBezTo>
                    <a:pt x="12665" y="0"/>
                    <a:pt x="1" y="4483"/>
                    <a:pt x="2422" y="16785"/>
                  </a:cubicBezTo>
                  <a:cubicBezTo>
                    <a:pt x="4843" y="29085"/>
                    <a:pt x="8877" y="31391"/>
                    <a:pt x="8877" y="31391"/>
                  </a:cubicBezTo>
                  <a:lnTo>
                    <a:pt x="16139" y="19475"/>
                  </a:lnTo>
                  <a:lnTo>
                    <a:pt x="23430" y="3870"/>
                  </a:lnTo>
                  <a:lnTo>
                    <a:pt x="16139" y="2946"/>
                  </a:lnTo>
                  <a:lnTo>
                    <a:pt x="126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2"/>
            <p:cNvSpPr/>
            <p:nvPr/>
          </p:nvSpPr>
          <p:spPr>
            <a:xfrm>
              <a:off x="3501450" y="2792775"/>
              <a:ext cx="595150" cy="844250"/>
            </a:xfrm>
            <a:custGeom>
              <a:avLst/>
              <a:gdLst/>
              <a:ahLst/>
              <a:cxnLst/>
              <a:rect l="l" t="t" r="r" b="b"/>
              <a:pathLst>
                <a:path w="23806" h="33770" extrusionOk="0">
                  <a:moveTo>
                    <a:pt x="14482" y="0"/>
                  </a:moveTo>
                  <a:lnTo>
                    <a:pt x="13125" y="1168"/>
                  </a:lnTo>
                  <a:cubicBezTo>
                    <a:pt x="13125" y="1168"/>
                    <a:pt x="16826" y="6628"/>
                    <a:pt x="15177" y="7724"/>
                  </a:cubicBezTo>
                  <a:cubicBezTo>
                    <a:pt x="13619" y="8759"/>
                    <a:pt x="12411" y="9173"/>
                    <a:pt x="11476" y="9173"/>
                  </a:cubicBezTo>
                  <a:cubicBezTo>
                    <a:pt x="7708" y="9173"/>
                    <a:pt x="8355" y="2452"/>
                    <a:pt x="8355" y="2452"/>
                  </a:cubicBezTo>
                  <a:lnTo>
                    <a:pt x="8355" y="2452"/>
                  </a:lnTo>
                  <a:lnTo>
                    <a:pt x="1344" y="3221"/>
                  </a:lnTo>
                  <a:lnTo>
                    <a:pt x="0" y="3665"/>
                  </a:lnTo>
                  <a:lnTo>
                    <a:pt x="2478" y="13286"/>
                  </a:lnTo>
                  <a:lnTo>
                    <a:pt x="5664" y="29765"/>
                  </a:lnTo>
                  <a:cubicBezTo>
                    <a:pt x="5664" y="29765"/>
                    <a:pt x="9612" y="32632"/>
                    <a:pt x="13691" y="33431"/>
                  </a:cubicBezTo>
                  <a:cubicBezTo>
                    <a:pt x="14988" y="33685"/>
                    <a:pt x="16199" y="33770"/>
                    <a:pt x="17238" y="33770"/>
                  </a:cubicBezTo>
                  <a:cubicBezTo>
                    <a:pt x="19315" y="33770"/>
                    <a:pt x="20702" y="33431"/>
                    <a:pt x="20702" y="33431"/>
                  </a:cubicBezTo>
                  <a:cubicBezTo>
                    <a:pt x="22621" y="30490"/>
                    <a:pt x="23805" y="17030"/>
                    <a:pt x="23805" y="17030"/>
                  </a:cubicBezTo>
                  <a:cubicBezTo>
                    <a:pt x="23805" y="5224"/>
                    <a:pt x="14482" y="0"/>
                    <a:pt x="144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2"/>
            <p:cNvSpPr/>
            <p:nvPr/>
          </p:nvSpPr>
          <p:spPr>
            <a:xfrm>
              <a:off x="3511125" y="2638375"/>
              <a:ext cx="79475" cy="44500"/>
            </a:xfrm>
            <a:custGeom>
              <a:avLst/>
              <a:gdLst/>
              <a:ahLst/>
              <a:cxnLst/>
              <a:rect l="l" t="t" r="r" b="b"/>
              <a:pathLst>
                <a:path w="3179" h="1780" extrusionOk="0">
                  <a:moveTo>
                    <a:pt x="1245" y="0"/>
                  </a:moveTo>
                  <a:cubicBezTo>
                    <a:pt x="999" y="0"/>
                    <a:pt x="759" y="98"/>
                    <a:pt x="579" y="383"/>
                  </a:cubicBezTo>
                  <a:cubicBezTo>
                    <a:pt x="0" y="1298"/>
                    <a:pt x="3179" y="1779"/>
                    <a:pt x="3179" y="1779"/>
                  </a:cubicBezTo>
                  <a:lnTo>
                    <a:pt x="2361" y="480"/>
                  </a:lnTo>
                  <a:cubicBezTo>
                    <a:pt x="2361" y="480"/>
                    <a:pt x="1790" y="0"/>
                    <a:pt x="1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2"/>
            <p:cNvSpPr/>
            <p:nvPr/>
          </p:nvSpPr>
          <p:spPr>
            <a:xfrm>
              <a:off x="2677475" y="4955850"/>
              <a:ext cx="168900" cy="246200"/>
            </a:xfrm>
            <a:custGeom>
              <a:avLst/>
              <a:gdLst/>
              <a:ahLst/>
              <a:cxnLst/>
              <a:rect l="l" t="t" r="r" b="b"/>
              <a:pathLst>
                <a:path w="6756" h="9848" extrusionOk="0">
                  <a:moveTo>
                    <a:pt x="6755" y="0"/>
                  </a:moveTo>
                  <a:cubicBezTo>
                    <a:pt x="6755" y="0"/>
                    <a:pt x="5028" y="751"/>
                    <a:pt x="4578" y="1202"/>
                  </a:cubicBezTo>
                  <a:cubicBezTo>
                    <a:pt x="4128" y="1652"/>
                    <a:pt x="1" y="8781"/>
                    <a:pt x="526" y="9682"/>
                  </a:cubicBezTo>
                  <a:cubicBezTo>
                    <a:pt x="593" y="9798"/>
                    <a:pt x="720" y="9848"/>
                    <a:pt x="891" y="9848"/>
                  </a:cubicBezTo>
                  <a:cubicBezTo>
                    <a:pt x="2046" y="9848"/>
                    <a:pt x="5191" y="7525"/>
                    <a:pt x="5191" y="7525"/>
                  </a:cubicBezTo>
                  <a:lnTo>
                    <a:pt x="5191" y="7525"/>
                  </a:lnTo>
                  <a:cubicBezTo>
                    <a:pt x="5191" y="7525"/>
                    <a:pt x="5125" y="7538"/>
                    <a:pt x="5024" y="7538"/>
                  </a:cubicBezTo>
                  <a:cubicBezTo>
                    <a:pt x="4396" y="7538"/>
                    <a:pt x="2421" y="7051"/>
                    <a:pt x="67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2"/>
            <p:cNvSpPr/>
            <p:nvPr/>
          </p:nvSpPr>
          <p:spPr>
            <a:xfrm>
              <a:off x="3639875" y="5191550"/>
              <a:ext cx="104625" cy="284350"/>
            </a:xfrm>
            <a:custGeom>
              <a:avLst/>
              <a:gdLst/>
              <a:ahLst/>
              <a:cxnLst/>
              <a:rect l="l" t="t" r="r" b="b"/>
              <a:pathLst>
                <a:path w="4185" h="11374" extrusionOk="0">
                  <a:moveTo>
                    <a:pt x="1943" y="1"/>
                  </a:moveTo>
                  <a:cubicBezTo>
                    <a:pt x="1943" y="1"/>
                    <a:pt x="717" y="1326"/>
                    <a:pt x="529" y="1934"/>
                  </a:cubicBezTo>
                  <a:cubicBezTo>
                    <a:pt x="339" y="2542"/>
                    <a:pt x="1" y="10774"/>
                    <a:pt x="885" y="11327"/>
                  </a:cubicBezTo>
                  <a:cubicBezTo>
                    <a:pt x="936" y="11358"/>
                    <a:pt x="991" y="11373"/>
                    <a:pt x="1051" y="11373"/>
                  </a:cubicBezTo>
                  <a:cubicBezTo>
                    <a:pt x="2038" y="11373"/>
                    <a:pt x="4185" y="7338"/>
                    <a:pt x="4185" y="7338"/>
                  </a:cubicBezTo>
                  <a:lnTo>
                    <a:pt x="4185" y="7338"/>
                  </a:lnTo>
                  <a:cubicBezTo>
                    <a:pt x="4185" y="7338"/>
                    <a:pt x="3887" y="7570"/>
                    <a:pt x="3505" y="7570"/>
                  </a:cubicBezTo>
                  <a:cubicBezTo>
                    <a:pt x="2695" y="7570"/>
                    <a:pt x="1504" y="6527"/>
                    <a:pt x="1943" y="20"/>
                  </a:cubicBezTo>
                  <a:lnTo>
                    <a:pt x="19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2"/>
          <p:cNvGrpSpPr/>
          <p:nvPr/>
        </p:nvGrpSpPr>
        <p:grpSpPr>
          <a:xfrm>
            <a:off x="6527655" y="1766711"/>
            <a:ext cx="220306" cy="423420"/>
            <a:chOff x="2335460" y="1980454"/>
            <a:chExt cx="318961" cy="613031"/>
          </a:xfrm>
        </p:grpSpPr>
        <p:sp>
          <p:nvSpPr>
            <p:cNvPr id="859" name="Google Shape;859;p42"/>
            <p:cNvSpPr/>
            <p:nvPr/>
          </p:nvSpPr>
          <p:spPr>
            <a:xfrm>
              <a:off x="2405554" y="2338043"/>
              <a:ext cx="178816" cy="255442"/>
            </a:xfrm>
            <a:custGeom>
              <a:avLst/>
              <a:gdLst/>
              <a:ahLst/>
              <a:cxnLst/>
              <a:rect l="l" t="t" r="r" b="b"/>
              <a:pathLst>
                <a:path w="8513" h="12161" extrusionOk="0">
                  <a:moveTo>
                    <a:pt x="3402" y="1"/>
                  </a:moveTo>
                  <a:lnTo>
                    <a:pt x="3402" y="10451"/>
                  </a:lnTo>
                  <a:lnTo>
                    <a:pt x="0" y="10451"/>
                  </a:lnTo>
                  <a:lnTo>
                    <a:pt x="0" y="12161"/>
                  </a:lnTo>
                  <a:lnTo>
                    <a:pt x="8512" y="12161"/>
                  </a:lnTo>
                  <a:lnTo>
                    <a:pt x="8512" y="10451"/>
                  </a:lnTo>
                  <a:lnTo>
                    <a:pt x="5111" y="10451"/>
                  </a:lnTo>
                  <a:lnTo>
                    <a:pt x="51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2"/>
            <p:cNvSpPr/>
            <p:nvPr/>
          </p:nvSpPr>
          <p:spPr>
            <a:xfrm>
              <a:off x="2494972" y="2338043"/>
              <a:ext cx="89397" cy="255442"/>
            </a:xfrm>
            <a:custGeom>
              <a:avLst/>
              <a:gdLst/>
              <a:ahLst/>
              <a:cxnLst/>
              <a:rect l="l" t="t" r="r" b="b"/>
              <a:pathLst>
                <a:path w="4256" h="12161" extrusionOk="0">
                  <a:moveTo>
                    <a:pt x="0" y="1"/>
                  </a:moveTo>
                  <a:lnTo>
                    <a:pt x="0" y="12161"/>
                  </a:lnTo>
                  <a:lnTo>
                    <a:pt x="4255" y="12161"/>
                  </a:lnTo>
                  <a:lnTo>
                    <a:pt x="4255" y="10451"/>
                  </a:lnTo>
                  <a:lnTo>
                    <a:pt x="854" y="10451"/>
                  </a:lnTo>
                  <a:lnTo>
                    <a:pt x="8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2"/>
            <p:cNvSpPr/>
            <p:nvPr/>
          </p:nvSpPr>
          <p:spPr>
            <a:xfrm>
              <a:off x="2335502" y="1980475"/>
              <a:ext cx="318919" cy="375527"/>
            </a:xfrm>
            <a:custGeom>
              <a:avLst/>
              <a:gdLst/>
              <a:ahLst/>
              <a:cxnLst/>
              <a:rect l="l" t="t" r="r" b="b"/>
              <a:pathLst>
                <a:path w="15183" h="17878" extrusionOk="0">
                  <a:moveTo>
                    <a:pt x="732" y="1"/>
                  </a:moveTo>
                  <a:lnTo>
                    <a:pt x="2" y="10226"/>
                  </a:lnTo>
                  <a:lnTo>
                    <a:pt x="0" y="10287"/>
                  </a:lnTo>
                  <a:cubicBezTo>
                    <a:pt x="0" y="14473"/>
                    <a:pt x="3406" y="17877"/>
                    <a:pt x="7591" y="17877"/>
                  </a:cubicBezTo>
                  <a:cubicBezTo>
                    <a:pt x="11776" y="17877"/>
                    <a:pt x="15182" y="14471"/>
                    <a:pt x="15182" y="10287"/>
                  </a:cubicBezTo>
                  <a:lnTo>
                    <a:pt x="14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2"/>
            <p:cNvSpPr/>
            <p:nvPr/>
          </p:nvSpPr>
          <p:spPr>
            <a:xfrm>
              <a:off x="2494972" y="1980475"/>
              <a:ext cx="159449" cy="375548"/>
            </a:xfrm>
            <a:custGeom>
              <a:avLst/>
              <a:gdLst/>
              <a:ahLst/>
              <a:cxnLst/>
              <a:rect l="l" t="t" r="r" b="b"/>
              <a:pathLst>
                <a:path w="7591" h="17879" extrusionOk="0">
                  <a:moveTo>
                    <a:pt x="0" y="1"/>
                  </a:moveTo>
                  <a:lnTo>
                    <a:pt x="0" y="17879"/>
                  </a:lnTo>
                  <a:cubicBezTo>
                    <a:pt x="4186" y="17879"/>
                    <a:pt x="7590" y="14473"/>
                    <a:pt x="7590" y="10287"/>
                  </a:cubicBezTo>
                  <a:lnTo>
                    <a:pt x="68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2"/>
            <p:cNvSpPr/>
            <p:nvPr/>
          </p:nvSpPr>
          <p:spPr>
            <a:xfrm>
              <a:off x="2335460" y="2118478"/>
              <a:ext cx="318919" cy="237525"/>
            </a:xfrm>
            <a:custGeom>
              <a:avLst/>
              <a:gdLst/>
              <a:ahLst/>
              <a:cxnLst/>
              <a:rect l="l" t="t" r="r" b="b"/>
              <a:pathLst>
                <a:path w="15183" h="11308" extrusionOk="0">
                  <a:moveTo>
                    <a:pt x="13452" y="0"/>
                  </a:moveTo>
                  <a:cubicBezTo>
                    <a:pt x="13255" y="0"/>
                    <a:pt x="13057" y="15"/>
                    <a:pt x="12857" y="44"/>
                  </a:cubicBezTo>
                  <a:cubicBezTo>
                    <a:pt x="11839" y="194"/>
                    <a:pt x="10928" y="699"/>
                    <a:pt x="10046" y="1189"/>
                  </a:cubicBezTo>
                  <a:cubicBezTo>
                    <a:pt x="9013" y="1762"/>
                    <a:pt x="8038" y="2302"/>
                    <a:pt x="6927" y="2302"/>
                  </a:cubicBezTo>
                  <a:lnTo>
                    <a:pt x="101" y="2302"/>
                  </a:lnTo>
                  <a:lnTo>
                    <a:pt x="4" y="3656"/>
                  </a:lnTo>
                  <a:lnTo>
                    <a:pt x="1" y="3717"/>
                  </a:lnTo>
                  <a:cubicBezTo>
                    <a:pt x="1" y="7903"/>
                    <a:pt x="3407" y="11307"/>
                    <a:pt x="7593" y="11307"/>
                  </a:cubicBezTo>
                  <a:cubicBezTo>
                    <a:pt x="11777" y="11307"/>
                    <a:pt x="15183" y="7901"/>
                    <a:pt x="15183" y="3717"/>
                  </a:cubicBezTo>
                  <a:lnTo>
                    <a:pt x="14940" y="292"/>
                  </a:lnTo>
                  <a:cubicBezTo>
                    <a:pt x="14451" y="97"/>
                    <a:pt x="13957" y="0"/>
                    <a:pt x="13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2"/>
            <p:cNvSpPr/>
            <p:nvPr/>
          </p:nvSpPr>
          <p:spPr>
            <a:xfrm>
              <a:off x="2494972" y="2118457"/>
              <a:ext cx="159449" cy="237567"/>
            </a:xfrm>
            <a:custGeom>
              <a:avLst/>
              <a:gdLst/>
              <a:ahLst/>
              <a:cxnLst/>
              <a:rect l="l" t="t" r="r" b="b"/>
              <a:pathLst>
                <a:path w="7591" h="11310" extrusionOk="0">
                  <a:moveTo>
                    <a:pt x="5861" y="1"/>
                  </a:moveTo>
                  <a:cubicBezTo>
                    <a:pt x="5664" y="1"/>
                    <a:pt x="5466" y="16"/>
                    <a:pt x="5266" y="45"/>
                  </a:cubicBezTo>
                  <a:cubicBezTo>
                    <a:pt x="4247" y="195"/>
                    <a:pt x="3335" y="700"/>
                    <a:pt x="2454" y="1190"/>
                  </a:cubicBezTo>
                  <a:cubicBezTo>
                    <a:pt x="1632" y="1645"/>
                    <a:pt x="847" y="2080"/>
                    <a:pt x="0" y="2241"/>
                  </a:cubicBezTo>
                  <a:lnTo>
                    <a:pt x="0" y="11310"/>
                  </a:lnTo>
                  <a:cubicBezTo>
                    <a:pt x="4186" y="11310"/>
                    <a:pt x="7590" y="7904"/>
                    <a:pt x="7590" y="3719"/>
                  </a:cubicBezTo>
                  <a:lnTo>
                    <a:pt x="7347" y="293"/>
                  </a:lnTo>
                  <a:cubicBezTo>
                    <a:pt x="6859" y="98"/>
                    <a:pt x="6365" y="1"/>
                    <a:pt x="58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2"/>
            <p:cNvSpPr/>
            <p:nvPr/>
          </p:nvSpPr>
          <p:spPr>
            <a:xfrm>
              <a:off x="2465460" y="2027694"/>
              <a:ext cx="51042" cy="51021"/>
            </a:xfrm>
            <a:custGeom>
              <a:avLst/>
              <a:gdLst/>
              <a:ahLst/>
              <a:cxnLst/>
              <a:rect l="l" t="t" r="r" b="b"/>
              <a:pathLst>
                <a:path w="2430" h="2429" extrusionOk="0">
                  <a:moveTo>
                    <a:pt x="1220" y="1"/>
                  </a:moveTo>
                  <a:lnTo>
                    <a:pt x="1" y="1220"/>
                  </a:lnTo>
                  <a:lnTo>
                    <a:pt x="1209" y="2428"/>
                  </a:lnTo>
                  <a:lnTo>
                    <a:pt x="2430" y="1210"/>
                  </a:lnTo>
                  <a:lnTo>
                    <a:pt x="12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2"/>
            <p:cNvSpPr/>
            <p:nvPr/>
          </p:nvSpPr>
          <p:spPr>
            <a:xfrm>
              <a:off x="2516481" y="1980454"/>
              <a:ext cx="72635" cy="47240"/>
            </a:xfrm>
            <a:custGeom>
              <a:avLst/>
              <a:gdLst/>
              <a:ahLst/>
              <a:cxnLst/>
              <a:rect l="l" t="t" r="r" b="b"/>
              <a:pathLst>
                <a:path w="3458" h="2249" extrusionOk="0">
                  <a:moveTo>
                    <a:pt x="3458" y="0"/>
                  </a:moveTo>
                  <a:lnTo>
                    <a:pt x="1040" y="2"/>
                  </a:lnTo>
                  <a:lnTo>
                    <a:pt x="1" y="1040"/>
                  </a:lnTo>
                  <a:lnTo>
                    <a:pt x="1210" y="2248"/>
                  </a:lnTo>
                  <a:lnTo>
                    <a:pt x="34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42"/>
          <p:cNvGrpSpPr/>
          <p:nvPr/>
        </p:nvGrpSpPr>
        <p:grpSpPr>
          <a:xfrm>
            <a:off x="2369239" y="1766721"/>
            <a:ext cx="273914" cy="423406"/>
            <a:chOff x="1475242" y="2619720"/>
            <a:chExt cx="396574" cy="613010"/>
          </a:xfrm>
        </p:grpSpPr>
        <p:sp>
          <p:nvSpPr>
            <p:cNvPr id="868" name="Google Shape;868;p42"/>
            <p:cNvSpPr/>
            <p:nvPr/>
          </p:nvSpPr>
          <p:spPr>
            <a:xfrm>
              <a:off x="1485262" y="3134700"/>
              <a:ext cx="373343" cy="98030"/>
            </a:xfrm>
            <a:custGeom>
              <a:avLst/>
              <a:gdLst/>
              <a:ahLst/>
              <a:cxnLst/>
              <a:rect l="l" t="t" r="r" b="b"/>
              <a:pathLst>
                <a:path w="17774" h="4667" extrusionOk="0">
                  <a:moveTo>
                    <a:pt x="1174" y="1"/>
                  </a:moveTo>
                  <a:cubicBezTo>
                    <a:pt x="468" y="2"/>
                    <a:pt x="0" y="731"/>
                    <a:pt x="293" y="1373"/>
                  </a:cubicBezTo>
                  <a:lnTo>
                    <a:pt x="319" y="1430"/>
                  </a:lnTo>
                  <a:lnTo>
                    <a:pt x="2421" y="4666"/>
                  </a:lnTo>
                  <a:lnTo>
                    <a:pt x="15508" y="4666"/>
                  </a:lnTo>
                  <a:lnTo>
                    <a:pt x="17610" y="1430"/>
                  </a:lnTo>
                  <a:lnTo>
                    <a:pt x="17636" y="1373"/>
                  </a:lnTo>
                  <a:cubicBezTo>
                    <a:pt x="17774" y="1073"/>
                    <a:pt x="17749" y="724"/>
                    <a:pt x="17569" y="447"/>
                  </a:cubicBezTo>
                  <a:lnTo>
                    <a:pt x="17568" y="447"/>
                  </a:lnTo>
                  <a:cubicBezTo>
                    <a:pt x="17390" y="169"/>
                    <a:pt x="17082" y="1"/>
                    <a:pt x="16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2"/>
            <p:cNvSpPr/>
            <p:nvPr/>
          </p:nvSpPr>
          <p:spPr>
            <a:xfrm>
              <a:off x="1673488" y="3134700"/>
              <a:ext cx="185096" cy="98030"/>
            </a:xfrm>
            <a:custGeom>
              <a:avLst/>
              <a:gdLst/>
              <a:ahLst/>
              <a:cxnLst/>
              <a:rect l="l" t="t" r="r" b="b"/>
              <a:pathLst>
                <a:path w="8812" h="4667" extrusionOk="0">
                  <a:moveTo>
                    <a:pt x="1" y="1"/>
                  </a:moveTo>
                  <a:lnTo>
                    <a:pt x="1" y="4666"/>
                  </a:lnTo>
                  <a:lnTo>
                    <a:pt x="6545" y="4666"/>
                  </a:lnTo>
                  <a:lnTo>
                    <a:pt x="8646" y="1430"/>
                  </a:lnTo>
                  <a:lnTo>
                    <a:pt x="8672" y="1373"/>
                  </a:lnTo>
                  <a:cubicBezTo>
                    <a:pt x="8811" y="1073"/>
                    <a:pt x="8785" y="724"/>
                    <a:pt x="8607" y="447"/>
                  </a:cubicBezTo>
                  <a:cubicBezTo>
                    <a:pt x="8429" y="169"/>
                    <a:pt x="8121" y="1"/>
                    <a:pt x="77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2"/>
            <p:cNvSpPr/>
            <p:nvPr/>
          </p:nvSpPr>
          <p:spPr>
            <a:xfrm>
              <a:off x="1475242" y="2630622"/>
              <a:ext cx="396574" cy="551024"/>
            </a:xfrm>
            <a:custGeom>
              <a:avLst/>
              <a:gdLst/>
              <a:ahLst/>
              <a:cxnLst/>
              <a:rect l="l" t="t" r="r" b="b"/>
              <a:pathLst>
                <a:path w="18880" h="26233" extrusionOk="0">
                  <a:moveTo>
                    <a:pt x="3151" y="0"/>
                  </a:moveTo>
                  <a:lnTo>
                    <a:pt x="702" y="4141"/>
                  </a:lnTo>
                  <a:cubicBezTo>
                    <a:pt x="242" y="4918"/>
                    <a:pt x="0" y="5802"/>
                    <a:pt x="0" y="6705"/>
                  </a:cubicBezTo>
                  <a:lnTo>
                    <a:pt x="0" y="26232"/>
                  </a:lnTo>
                  <a:lnTo>
                    <a:pt x="18880" y="26232"/>
                  </a:lnTo>
                  <a:lnTo>
                    <a:pt x="18880" y="6705"/>
                  </a:lnTo>
                  <a:cubicBezTo>
                    <a:pt x="18880" y="5802"/>
                    <a:pt x="18638" y="4918"/>
                    <a:pt x="18178" y="4141"/>
                  </a:cubicBezTo>
                  <a:lnTo>
                    <a:pt x="157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2"/>
            <p:cNvSpPr/>
            <p:nvPr/>
          </p:nvSpPr>
          <p:spPr>
            <a:xfrm>
              <a:off x="1673530" y="2630622"/>
              <a:ext cx="198287" cy="551024"/>
            </a:xfrm>
            <a:custGeom>
              <a:avLst/>
              <a:gdLst/>
              <a:ahLst/>
              <a:cxnLst/>
              <a:rect l="l" t="t" r="r" b="b"/>
              <a:pathLst>
                <a:path w="9440" h="26233" extrusionOk="0">
                  <a:moveTo>
                    <a:pt x="0" y="0"/>
                  </a:moveTo>
                  <a:lnTo>
                    <a:pt x="0" y="26232"/>
                  </a:lnTo>
                  <a:lnTo>
                    <a:pt x="9440" y="26232"/>
                  </a:lnTo>
                  <a:lnTo>
                    <a:pt x="9440" y="6705"/>
                  </a:lnTo>
                  <a:cubicBezTo>
                    <a:pt x="9440" y="5802"/>
                    <a:pt x="9198" y="4918"/>
                    <a:pt x="8738" y="4141"/>
                  </a:cubicBezTo>
                  <a:lnTo>
                    <a:pt x="6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2"/>
            <p:cNvSpPr/>
            <p:nvPr/>
          </p:nvSpPr>
          <p:spPr>
            <a:xfrm>
              <a:off x="1493160" y="2619720"/>
              <a:ext cx="360698" cy="35919"/>
            </a:xfrm>
            <a:custGeom>
              <a:avLst/>
              <a:gdLst/>
              <a:ahLst/>
              <a:cxnLst/>
              <a:rect l="l" t="t" r="r" b="b"/>
              <a:pathLst>
                <a:path w="17172" h="1710" extrusionOk="0">
                  <a:moveTo>
                    <a:pt x="1" y="0"/>
                  </a:moveTo>
                  <a:lnTo>
                    <a:pt x="1" y="1709"/>
                  </a:lnTo>
                  <a:lnTo>
                    <a:pt x="17172" y="1709"/>
                  </a:lnTo>
                  <a:lnTo>
                    <a:pt x="171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2"/>
            <p:cNvSpPr/>
            <p:nvPr/>
          </p:nvSpPr>
          <p:spPr>
            <a:xfrm>
              <a:off x="1768115" y="2729471"/>
              <a:ext cx="103534" cy="35919"/>
            </a:xfrm>
            <a:custGeom>
              <a:avLst/>
              <a:gdLst/>
              <a:ahLst/>
              <a:cxnLst/>
              <a:rect l="l" t="t" r="r" b="b"/>
              <a:pathLst>
                <a:path w="4929" h="1710" extrusionOk="0">
                  <a:moveTo>
                    <a:pt x="0" y="0"/>
                  </a:moveTo>
                  <a:lnTo>
                    <a:pt x="0" y="1709"/>
                  </a:lnTo>
                  <a:lnTo>
                    <a:pt x="4928" y="1709"/>
                  </a:lnTo>
                  <a:cubicBezTo>
                    <a:pt x="4893" y="1121"/>
                    <a:pt x="4757" y="541"/>
                    <a:pt x="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2"/>
            <p:cNvSpPr/>
            <p:nvPr/>
          </p:nvSpPr>
          <p:spPr>
            <a:xfrm>
              <a:off x="1673530" y="2619720"/>
              <a:ext cx="180328" cy="35919"/>
            </a:xfrm>
            <a:custGeom>
              <a:avLst/>
              <a:gdLst/>
              <a:ahLst/>
              <a:cxnLst/>
              <a:rect l="l" t="t" r="r" b="b"/>
              <a:pathLst>
                <a:path w="8585" h="1710" extrusionOk="0">
                  <a:moveTo>
                    <a:pt x="0" y="0"/>
                  </a:moveTo>
                  <a:lnTo>
                    <a:pt x="0" y="1709"/>
                  </a:lnTo>
                  <a:lnTo>
                    <a:pt x="8585" y="1709"/>
                  </a:lnTo>
                  <a:lnTo>
                    <a:pt x="8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2"/>
            <p:cNvSpPr/>
            <p:nvPr/>
          </p:nvSpPr>
          <p:spPr>
            <a:xfrm>
              <a:off x="1597996" y="2760181"/>
              <a:ext cx="151068" cy="421465"/>
            </a:xfrm>
            <a:custGeom>
              <a:avLst/>
              <a:gdLst/>
              <a:ahLst/>
              <a:cxnLst/>
              <a:rect l="l" t="t" r="r" b="b"/>
              <a:pathLst>
                <a:path w="7192" h="20065" extrusionOk="0">
                  <a:moveTo>
                    <a:pt x="4" y="1"/>
                  </a:moveTo>
                  <a:lnTo>
                    <a:pt x="4" y="1273"/>
                  </a:lnTo>
                  <a:cubicBezTo>
                    <a:pt x="0" y="4578"/>
                    <a:pt x="1009" y="7804"/>
                    <a:pt x="2893" y="10519"/>
                  </a:cubicBezTo>
                  <a:cubicBezTo>
                    <a:pt x="4579" y="12946"/>
                    <a:pt x="5482" y="15834"/>
                    <a:pt x="5477" y="18790"/>
                  </a:cubicBezTo>
                  <a:lnTo>
                    <a:pt x="5477" y="20064"/>
                  </a:lnTo>
                  <a:lnTo>
                    <a:pt x="7188" y="20064"/>
                  </a:lnTo>
                  <a:lnTo>
                    <a:pt x="7188" y="18790"/>
                  </a:lnTo>
                  <a:cubicBezTo>
                    <a:pt x="7192" y="15486"/>
                    <a:pt x="6183" y="12259"/>
                    <a:pt x="4299" y="9546"/>
                  </a:cubicBezTo>
                  <a:cubicBezTo>
                    <a:pt x="2613" y="7117"/>
                    <a:pt x="1710" y="4230"/>
                    <a:pt x="1715" y="1273"/>
                  </a:cubicBezTo>
                  <a:lnTo>
                    <a:pt x="17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2"/>
            <p:cNvSpPr/>
            <p:nvPr/>
          </p:nvSpPr>
          <p:spPr>
            <a:xfrm>
              <a:off x="1673530" y="2937127"/>
              <a:ext cx="75534" cy="244519"/>
            </a:xfrm>
            <a:custGeom>
              <a:avLst/>
              <a:gdLst/>
              <a:ahLst/>
              <a:cxnLst/>
              <a:rect l="l" t="t" r="r" b="b"/>
              <a:pathLst>
                <a:path w="3596" h="11641" extrusionOk="0">
                  <a:moveTo>
                    <a:pt x="0" y="0"/>
                  </a:moveTo>
                  <a:lnTo>
                    <a:pt x="0" y="3215"/>
                  </a:lnTo>
                  <a:cubicBezTo>
                    <a:pt x="1236" y="5395"/>
                    <a:pt x="1884" y="7860"/>
                    <a:pt x="1881" y="10366"/>
                  </a:cubicBezTo>
                  <a:lnTo>
                    <a:pt x="1881" y="11640"/>
                  </a:lnTo>
                  <a:lnTo>
                    <a:pt x="3590" y="11640"/>
                  </a:lnTo>
                  <a:lnTo>
                    <a:pt x="3590" y="10366"/>
                  </a:lnTo>
                  <a:cubicBezTo>
                    <a:pt x="3596" y="7062"/>
                    <a:pt x="2587" y="3835"/>
                    <a:pt x="703" y="1122"/>
                  </a:cubicBezTo>
                  <a:cubicBezTo>
                    <a:pt x="451" y="757"/>
                    <a:pt x="216" y="38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2"/>
            <p:cNvSpPr/>
            <p:nvPr/>
          </p:nvSpPr>
          <p:spPr>
            <a:xfrm>
              <a:off x="1475411" y="2729471"/>
              <a:ext cx="256786" cy="35919"/>
            </a:xfrm>
            <a:custGeom>
              <a:avLst/>
              <a:gdLst/>
              <a:ahLst/>
              <a:cxnLst/>
              <a:rect l="l" t="t" r="r" b="b"/>
              <a:pathLst>
                <a:path w="12225" h="1710" extrusionOk="0">
                  <a:moveTo>
                    <a:pt x="407" y="0"/>
                  </a:moveTo>
                  <a:cubicBezTo>
                    <a:pt x="172" y="541"/>
                    <a:pt x="34" y="1121"/>
                    <a:pt x="1" y="1709"/>
                  </a:cubicBezTo>
                  <a:lnTo>
                    <a:pt x="12225" y="1709"/>
                  </a:lnTo>
                  <a:lnTo>
                    <a:pt x="122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2"/>
            <p:cNvSpPr/>
            <p:nvPr/>
          </p:nvSpPr>
          <p:spPr>
            <a:xfrm>
              <a:off x="1673530" y="2729471"/>
              <a:ext cx="58667" cy="35919"/>
            </a:xfrm>
            <a:custGeom>
              <a:avLst/>
              <a:gdLst/>
              <a:ahLst/>
              <a:cxnLst/>
              <a:rect l="l" t="t" r="r" b="b"/>
              <a:pathLst>
                <a:path w="2793" h="1710" extrusionOk="0">
                  <a:moveTo>
                    <a:pt x="0" y="0"/>
                  </a:moveTo>
                  <a:lnTo>
                    <a:pt x="0" y="1709"/>
                  </a:lnTo>
                  <a:lnTo>
                    <a:pt x="2793" y="1709"/>
                  </a:lnTo>
                  <a:lnTo>
                    <a:pt x="27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42"/>
          <p:cNvGrpSpPr/>
          <p:nvPr/>
        </p:nvGrpSpPr>
        <p:grpSpPr>
          <a:xfrm>
            <a:off x="4490851" y="1766714"/>
            <a:ext cx="162288" cy="423406"/>
            <a:chOff x="4077258" y="496073"/>
            <a:chExt cx="234962" cy="613010"/>
          </a:xfrm>
        </p:grpSpPr>
        <p:sp>
          <p:nvSpPr>
            <p:cNvPr id="880" name="Google Shape;880;p42"/>
            <p:cNvSpPr/>
            <p:nvPr/>
          </p:nvSpPr>
          <p:spPr>
            <a:xfrm>
              <a:off x="4077258" y="496073"/>
              <a:ext cx="234941" cy="613010"/>
            </a:xfrm>
            <a:custGeom>
              <a:avLst/>
              <a:gdLst/>
              <a:ahLst/>
              <a:cxnLst/>
              <a:rect l="l" t="t" r="r" b="b"/>
              <a:pathLst>
                <a:path w="11185" h="29184" extrusionOk="0">
                  <a:moveTo>
                    <a:pt x="2863" y="0"/>
                  </a:moveTo>
                  <a:lnTo>
                    <a:pt x="1973" y="10011"/>
                  </a:lnTo>
                  <a:cubicBezTo>
                    <a:pt x="1417" y="10744"/>
                    <a:pt x="1" y="12749"/>
                    <a:pt x="1" y="14194"/>
                  </a:cubicBezTo>
                  <a:lnTo>
                    <a:pt x="1" y="29183"/>
                  </a:lnTo>
                  <a:lnTo>
                    <a:pt x="11184" y="29183"/>
                  </a:lnTo>
                  <a:lnTo>
                    <a:pt x="11184" y="14194"/>
                  </a:lnTo>
                  <a:cubicBezTo>
                    <a:pt x="11184" y="12749"/>
                    <a:pt x="9768" y="10743"/>
                    <a:pt x="9212" y="10011"/>
                  </a:cubicBezTo>
                  <a:lnTo>
                    <a:pt x="9213" y="10011"/>
                  </a:lnTo>
                  <a:lnTo>
                    <a:pt x="8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2"/>
            <p:cNvSpPr/>
            <p:nvPr/>
          </p:nvSpPr>
          <p:spPr>
            <a:xfrm>
              <a:off x="4194760" y="496073"/>
              <a:ext cx="117460" cy="613010"/>
            </a:xfrm>
            <a:custGeom>
              <a:avLst/>
              <a:gdLst/>
              <a:ahLst/>
              <a:cxnLst/>
              <a:rect l="l" t="t" r="r" b="b"/>
              <a:pathLst>
                <a:path w="5592" h="29184" extrusionOk="0">
                  <a:moveTo>
                    <a:pt x="0" y="0"/>
                  </a:moveTo>
                  <a:lnTo>
                    <a:pt x="0" y="29183"/>
                  </a:lnTo>
                  <a:lnTo>
                    <a:pt x="5592" y="29183"/>
                  </a:lnTo>
                  <a:lnTo>
                    <a:pt x="5592" y="14194"/>
                  </a:lnTo>
                  <a:cubicBezTo>
                    <a:pt x="5592" y="12749"/>
                    <a:pt x="4176" y="10743"/>
                    <a:pt x="3619" y="10011"/>
                  </a:cubicBezTo>
                  <a:lnTo>
                    <a:pt x="27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2"/>
            <p:cNvSpPr/>
            <p:nvPr/>
          </p:nvSpPr>
          <p:spPr>
            <a:xfrm>
              <a:off x="4077258" y="808018"/>
              <a:ext cx="234962" cy="204064"/>
            </a:xfrm>
            <a:custGeom>
              <a:avLst/>
              <a:gdLst/>
              <a:ahLst/>
              <a:cxnLst/>
              <a:rect l="l" t="t" r="r" b="b"/>
              <a:pathLst>
                <a:path w="11186" h="9715" extrusionOk="0">
                  <a:moveTo>
                    <a:pt x="1" y="1"/>
                  </a:moveTo>
                  <a:lnTo>
                    <a:pt x="1" y="9714"/>
                  </a:lnTo>
                  <a:lnTo>
                    <a:pt x="11186" y="9714"/>
                  </a:lnTo>
                  <a:lnTo>
                    <a:pt x="111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2"/>
            <p:cNvSpPr/>
            <p:nvPr/>
          </p:nvSpPr>
          <p:spPr>
            <a:xfrm>
              <a:off x="4194760" y="808018"/>
              <a:ext cx="117460" cy="204064"/>
            </a:xfrm>
            <a:custGeom>
              <a:avLst/>
              <a:gdLst/>
              <a:ahLst/>
              <a:cxnLst/>
              <a:rect l="l" t="t" r="r" b="b"/>
              <a:pathLst>
                <a:path w="5592" h="9715" extrusionOk="0">
                  <a:moveTo>
                    <a:pt x="0" y="1"/>
                  </a:moveTo>
                  <a:lnTo>
                    <a:pt x="0" y="9714"/>
                  </a:lnTo>
                  <a:lnTo>
                    <a:pt x="5592" y="9714"/>
                  </a:lnTo>
                  <a:lnTo>
                    <a:pt x="55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4137395" y="892080"/>
              <a:ext cx="114708" cy="35940"/>
            </a:xfrm>
            <a:custGeom>
              <a:avLst/>
              <a:gdLst/>
              <a:ahLst/>
              <a:cxnLst/>
              <a:rect l="l" t="t" r="r" b="b"/>
              <a:pathLst>
                <a:path w="5461" h="1711" extrusionOk="0">
                  <a:moveTo>
                    <a:pt x="0" y="0"/>
                  </a:moveTo>
                  <a:lnTo>
                    <a:pt x="0" y="1711"/>
                  </a:lnTo>
                  <a:lnTo>
                    <a:pt x="5460" y="1711"/>
                  </a:lnTo>
                  <a:lnTo>
                    <a:pt x="54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2"/>
            <p:cNvSpPr/>
            <p:nvPr/>
          </p:nvSpPr>
          <p:spPr>
            <a:xfrm>
              <a:off x="4194760" y="892080"/>
              <a:ext cx="57344" cy="35940"/>
            </a:xfrm>
            <a:custGeom>
              <a:avLst/>
              <a:gdLst/>
              <a:ahLst/>
              <a:cxnLst/>
              <a:rect l="l" t="t" r="r" b="b"/>
              <a:pathLst>
                <a:path w="2730" h="1711" extrusionOk="0">
                  <a:moveTo>
                    <a:pt x="0" y="0"/>
                  </a:moveTo>
                  <a:lnTo>
                    <a:pt x="0" y="1711"/>
                  </a:lnTo>
                  <a:lnTo>
                    <a:pt x="2729" y="1711"/>
                  </a:lnTo>
                  <a:lnTo>
                    <a:pt x="27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2"/>
            <p:cNvSpPr/>
            <p:nvPr/>
          </p:nvSpPr>
          <p:spPr>
            <a:xfrm>
              <a:off x="4120486" y="496073"/>
              <a:ext cx="148505" cy="63876"/>
            </a:xfrm>
            <a:custGeom>
              <a:avLst/>
              <a:gdLst/>
              <a:ahLst/>
              <a:cxnLst/>
              <a:rect l="l" t="t" r="r" b="b"/>
              <a:pathLst>
                <a:path w="7070" h="3041" extrusionOk="0">
                  <a:moveTo>
                    <a:pt x="495" y="0"/>
                  </a:moveTo>
                  <a:lnTo>
                    <a:pt x="1" y="3041"/>
                  </a:lnTo>
                  <a:lnTo>
                    <a:pt x="7070" y="3041"/>
                  </a:lnTo>
                  <a:lnTo>
                    <a:pt x="65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2"/>
            <p:cNvSpPr/>
            <p:nvPr/>
          </p:nvSpPr>
          <p:spPr>
            <a:xfrm>
              <a:off x="4194760" y="496073"/>
              <a:ext cx="74211" cy="63876"/>
            </a:xfrm>
            <a:custGeom>
              <a:avLst/>
              <a:gdLst/>
              <a:ahLst/>
              <a:cxnLst/>
              <a:rect l="l" t="t" r="r" b="b"/>
              <a:pathLst>
                <a:path w="3533" h="3041" extrusionOk="0">
                  <a:moveTo>
                    <a:pt x="0" y="0"/>
                  </a:moveTo>
                  <a:lnTo>
                    <a:pt x="0" y="3041"/>
                  </a:lnTo>
                  <a:lnTo>
                    <a:pt x="3532" y="3041"/>
                  </a:lnTo>
                  <a:lnTo>
                    <a:pt x="30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4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Traction</a:t>
            </a:r>
            <a:endParaRPr/>
          </a:p>
        </p:txBody>
      </p:sp>
      <p:sp>
        <p:nvSpPr>
          <p:cNvPr id="920" name="Google Shape;920;p44"/>
          <p:cNvSpPr txBox="1">
            <a:spLocks noGrp="1"/>
          </p:cNvSpPr>
          <p:nvPr>
            <p:ph type="subTitle" idx="1"/>
          </p:nvPr>
        </p:nvSpPr>
        <p:spPr>
          <a:xfrm>
            <a:off x="6288525" y="3156192"/>
            <a:ext cx="2066700" cy="56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Weekly deliveries</a:t>
            </a:r>
            <a:endParaRPr/>
          </a:p>
        </p:txBody>
      </p:sp>
      <p:sp>
        <p:nvSpPr>
          <p:cNvPr id="921" name="Google Shape;921;p44"/>
          <p:cNvSpPr txBox="1">
            <a:spLocks noGrp="1"/>
          </p:cNvSpPr>
          <p:nvPr>
            <p:ph type="title" idx="2"/>
          </p:nvPr>
        </p:nvSpPr>
        <p:spPr>
          <a:xfrm>
            <a:off x="6288525" y="2570292"/>
            <a:ext cx="2066700" cy="66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140,000</a:t>
            </a:r>
            <a:endParaRPr/>
          </a:p>
        </p:txBody>
      </p:sp>
      <p:sp>
        <p:nvSpPr>
          <p:cNvPr id="922" name="Google Shape;922;p44"/>
          <p:cNvSpPr txBox="1">
            <a:spLocks noGrp="1"/>
          </p:cNvSpPr>
          <p:nvPr>
            <p:ph type="subTitle" idx="3"/>
          </p:nvPr>
        </p:nvSpPr>
        <p:spPr>
          <a:xfrm>
            <a:off x="6288525" y="4276092"/>
            <a:ext cx="2066700" cy="56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Registered businesses</a:t>
            </a:r>
            <a:endParaRPr/>
          </a:p>
        </p:txBody>
      </p:sp>
      <p:sp>
        <p:nvSpPr>
          <p:cNvPr id="923" name="Google Shape;923;p44"/>
          <p:cNvSpPr txBox="1">
            <a:spLocks noGrp="1"/>
          </p:cNvSpPr>
          <p:nvPr>
            <p:ph type="title" idx="4"/>
          </p:nvPr>
        </p:nvSpPr>
        <p:spPr>
          <a:xfrm>
            <a:off x="6288525" y="3690192"/>
            <a:ext cx="2066700" cy="66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2,000</a:t>
            </a:r>
            <a:endParaRPr/>
          </a:p>
        </p:txBody>
      </p:sp>
      <p:sp>
        <p:nvSpPr>
          <p:cNvPr id="924" name="Google Shape;924;p44"/>
          <p:cNvSpPr txBox="1"/>
          <p:nvPr/>
        </p:nvSpPr>
        <p:spPr>
          <a:xfrm>
            <a:off x="6288525" y="1360998"/>
            <a:ext cx="2066700" cy="9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300">
                <a:solidFill>
                  <a:schemeClr val="accent2"/>
                </a:solidFill>
                <a:latin typeface="Roboto"/>
                <a:ea typeface="Roboto"/>
                <a:cs typeface="Roboto"/>
                <a:sym typeface="Roboto"/>
              </a:rPr>
              <a:t>To modify this graph, click on it, follow the link, change the data and paste the new graph here</a:t>
            </a:r>
            <a:endParaRPr sz="1300">
              <a:solidFill>
                <a:schemeClr val="accent2"/>
              </a:solidFill>
              <a:latin typeface="Roboto"/>
              <a:ea typeface="Roboto"/>
              <a:cs typeface="Roboto"/>
              <a:sym typeface="Roboto"/>
            </a:endParaRPr>
          </a:p>
        </p:txBody>
      </p:sp>
      <p:pic>
        <p:nvPicPr>
          <p:cNvPr id="925" name="Google Shape;925;p44" title="Gráfico">
            <a:hlinkClick r:id="rId3"/>
          </p:cNvPr>
          <p:cNvPicPr preferRelativeResize="0"/>
          <p:nvPr/>
        </p:nvPicPr>
        <p:blipFill>
          <a:blip r:embed="rId4">
            <a:alphaModFix/>
          </a:blip>
          <a:stretch>
            <a:fillRect/>
          </a:stretch>
        </p:blipFill>
        <p:spPr>
          <a:xfrm>
            <a:off x="788776" y="1346551"/>
            <a:ext cx="5199548" cy="33801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29"/>
        <p:cNvGrpSpPr/>
        <p:nvPr/>
      </p:nvGrpSpPr>
      <p:grpSpPr>
        <a:xfrm>
          <a:off x="0" y="0"/>
          <a:ext cx="0" cy="0"/>
          <a:chOff x="0" y="0"/>
          <a:chExt cx="0" cy="0"/>
        </a:xfrm>
      </p:grpSpPr>
      <p:sp>
        <p:nvSpPr>
          <p:cNvPr id="930" name="Google Shape;930;p45"/>
          <p:cNvSpPr txBox="1">
            <a:spLocks noGrp="1"/>
          </p:cNvSpPr>
          <p:nvPr>
            <p:ph type="title"/>
          </p:nvPr>
        </p:nvSpPr>
        <p:spPr>
          <a:xfrm>
            <a:off x="712150" y="1182325"/>
            <a:ext cx="4395600" cy="1963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300,000</a:t>
            </a:r>
            <a:endParaRPr/>
          </a:p>
        </p:txBody>
      </p:sp>
      <p:sp>
        <p:nvSpPr>
          <p:cNvPr id="931" name="Google Shape;931;p45"/>
          <p:cNvSpPr txBox="1">
            <a:spLocks noGrp="1"/>
          </p:cNvSpPr>
          <p:nvPr>
            <p:ph type="body" idx="1"/>
          </p:nvPr>
        </p:nvSpPr>
        <p:spPr>
          <a:xfrm>
            <a:off x="749477" y="3228425"/>
            <a:ext cx="4298400" cy="1300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Big numbers catch your audience’s attention</a:t>
            </a:r>
            <a:endParaRPr/>
          </a:p>
        </p:txBody>
      </p:sp>
      <p:grpSp>
        <p:nvGrpSpPr>
          <p:cNvPr id="932" name="Google Shape;932;p45"/>
          <p:cNvGrpSpPr/>
          <p:nvPr/>
        </p:nvGrpSpPr>
        <p:grpSpPr>
          <a:xfrm>
            <a:off x="6297255" y="709014"/>
            <a:ext cx="2578070" cy="4148487"/>
            <a:chOff x="2173025" y="238125"/>
            <a:chExt cx="3255550" cy="5238650"/>
          </a:xfrm>
        </p:grpSpPr>
        <p:sp>
          <p:nvSpPr>
            <p:cNvPr id="933" name="Google Shape;933;p45"/>
            <p:cNvSpPr/>
            <p:nvPr/>
          </p:nvSpPr>
          <p:spPr>
            <a:xfrm>
              <a:off x="2261650" y="2577725"/>
              <a:ext cx="461575" cy="336175"/>
            </a:xfrm>
            <a:custGeom>
              <a:avLst/>
              <a:gdLst/>
              <a:ahLst/>
              <a:cxnLst/>
              <a:rect l="l" t="t" r="r" b="b"/>
              <a:pathLst>
                <a:path w="18463" h="13447" extrusionOk="0">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5"/>
            <p:cNvSpPr/>
            <p:nvPr/>
          </p:nvSpPr>
          <p:spPr>
            <a:xfrm>
              <a:off x="2207775" y="2097675"/>
              <a:ext cx="517175" cy="381075"/>
            </a:xfrm>
            <a:custGeom>
              <a:avLst/>
              <a:gdLst/>
              <a:ahLst/>
              <a:cxnLst/>
              <a:rect l="l" t="t" r="r" b="b"/>
              <a:pathLst>
                <a:path w="20687" h="15243" extrusionOk="0">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5"/>
            <p:cNvSpPr/>
            <p:nvPr/>
          </p:nvSpPr>
          <p:spPr>
            <a:xfrm>
              <a:off x="2173025" y="1595125"/>
              <a:ext cx="696750" cy="578000"/>
            </a:xfrm>
            <a:custGeom>
              <a:avLst/>
              <a:gdLst/>
              <a:ahLst/>
              <a:cxnLst/>
              <a:rect l="l" t="t" r="r" b="b"/>
              <a:pathLst>
                <a:path w="27870" h="23120" extrusionOk="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5"/>
            <p:cNvSpPr/>
            <p:nvPr/>
          </p:nvSpPr>
          <p:spPr>
            <a:xfrm>
              <a:off x="2436925" y="238125"/>
              <a:ext cx="1805800" cy="3360150"/>
            </a:xfrm>
            <a:custGeom>
              <a:avLst/>
              <a:gdLst/>
              <a:ahLst/>
              <a:cxnLst/>
              <a:rect l="l" t="t" r="r" b="b"/>
              <a:pathLst>
                <a:path w="72232" h="134406" extrusionOk="0">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5"/>
            <p:cNvSpPr/>
            <p:nvPr/>
          </p:nvSpPr>
          <p:spPr>
            <a:xfrm>
              <a:off x="2542225" y="363775"/>
              <a:ext cx="1602050" cy="2948700"/>
            </a:xfrm>
            <a:custGeom>
              <a:avLst/>
              <a:gdLst/>
              <a:ahLst/>
              <a:cxnLst/>
              <a:rect l="l" t="t" r="r" b="b"/>
              <a:pathLst>
                <a:path w="64082" h="117948" extrusionOk="0">
                  <a:moveTo>
                    <a:pt x="3715" y="1"/>
                  </a:moveTo>
                  <a:cubicBezTo>
                    <a:pt x="1663" y="1"/>
                    <a:pt x="0" y="1664"/>
                    <a:pt x="0" y="3716"/>
                  </a:cubicBezTo>
                  <a:lnTo>
                    <a:pt x="0" y="114234"/>
                  </a:lnTo>
                  <a:cubicBezTo>
                    <a:pt x="0" y="116285"/>
                    <a:pt x="1663" y="117948"/>
                    <a:pt x="3715" y="117948"/>
                  </a:cubicBezTo>
                  <a:lnTo>
                    <a:pt x="60367" y="117948"/>
                  </a:lnTo>
                  <a:cubicBezTo>
                    <a:pt x="62418" y="117948"/>
                    <a:pt x="64081" y="116285"/>
                    <a:pt x="64081" y="114234"/>
                  </a:cubicBezTo>
                  <a:lnTo>
                    <a:pt x="64081" y="3716"/>
                  </a:lnTo>
                  <a:cubicBezTo>
                    <a:pt x="64081" y="1664"/>
                    <a:pt x="62418" y="1"/>
                    <a:pt x="603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5"/>
            <p:cNvSpPr/>
            <p:nvPr/>
          </p:nvSpPr>
          <p:spPr>
            <a:xfrm>
              <a:off x="2913100" y="2197400"/>
              <a:ext cx="1647225" cy="2266625"/>
            </a:xfrm>
            <a:custGeom>
              <a:avLst/>
              <a:gdLst/>
              <a:ahLst/>
              <a:cxnLst/>
              <a:rect l="l" t="t" r="r" b="b"/>
              <a:pathLst>
                <a:path w="65889" h="90665" extrusionOk="0">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5"/>
            <p:cNvSpPr/>
            <p:nvPr/>
          </p:nvSpPr>
          <p:spPr>
            <a:xfrm>
              <a:off x="3254650" y="3358200"/>
              <a:ext cx="182900" cy="182875"/>
            </a:xfrm>
            <a:custGeom>
              <a:avLst/>
              <a:gdLst/>
              <a:ahLst/>
              <a:cxnLst/>
              <a:rect l="l" t="t" r="r" b="b"/>
              <a:pathLst>
                <a:path w="7316" h="7315" extrusionOk="0">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5"/>
            <p:cNvSpPr/>
            <p:nvPr/>
          </p:nvSpPr>
          <p:spPr>
            <a:xfrm>
              <a:off x="3436925" y="3544900"/>
              <a:ext cx="1621625" cy="1529150"/>
            </a:xfrm>
            <a:custGeom>
              <a:avLst/>
              <a:gdLst/>
              <a:ahLst/>
              <a:cxnLst/>
              <a:rect l="l" t="t" r="r" b="b"/>
              <a:pathLst>
                <a:path w="64865" h="61166" extrusionOk="0">
                  <a:moveTo>
                    <a:pt x="33329" y="0"/>
                  </a:moveTo>
                  <a:lnTo>
                    <a:pt x="1" y="25930"/>
                  </a:lnTo>
                  <a:lnTo>
                    <a:pt x="35235" y="61165"/>
                  </a:lnTo>
                  <a:lnTo>
                    <a:pt x="64864" y="31536"/>
                  </a:lnTo>
                  <a:lnTo>
                    <a:pt x="333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5"/>
            <p:cNvSpPr/>
            <p:nvPr/>
          </p:nvSpPr>
          <p:spPr>
            <a:xfrm>
              <a:off x="3850450" y="3898675"/>
              <a:ext cx="1578125" cy="1578100"/>
            </a:xfrm>
            <a:custGeom>
              <a:avLst/>
              <a:gdLst/>
              <a:ahLst/>
              <a:cxnLst/>
              <a:rect l="l" t="t" r="r" b="b"/>
              <a:pathLst>
                <a:path w="63125" h="63124" extrusionOk="0">
                  <a:moveTo>
                    <a:pt x="35959" y="1"/>
                  </a:moveTo>
                  <a:lnTo>
                    <a:pt x="1" y="35958"/>
                  </a:lnTo>
                  <a:lnTo>
                    <a:pt x="27167" y="63124"/>
                  </a:lnTo>
                  <a:lnTo>
                    <a:pt x="63125" y="27167"/>
                  </a:lnTo>
                  <a:lnTo>
                    <a:pt x="359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5"/>
            <p:cNvSpPr/>
            <p:nvPr/>
          </p:nvSpPr>
          <p:spPr>
            <a:xfrm>
              <a:off x="2733250" y="736725"/>
              <a:ext cx="1264525" cy="953425"/>
            </a:xfrm>
            <a:custGeom>
              <a:avLst/>
              <a:gdLst/>
              <a:ahLst/>
              <a:cxnLst/>
              <a:rect l="l" t="t" r="r" b="b"/>
              <a:pathLst>
                <a:path w="50581" h="38137" extrusionOk="0">
                  <a:moveTo>
                    <a:pt x="24210" y="1"/>
                  </a:moveTo>
                  <a:cubicBezTo>
                    <a:pt x="22039" y="1"/>
                    <a:pt x="19995" y="506"/>
                    <a:pt x="18204" y="1392"/>
                  </a:cubicBezTo>
                  <a:cubicBezTo>
                    <a:pt x="0" y="8808"/>
                    <a:pt x="23954" y="37607"/>
                    <a:pt x="24385" y="38124"/>
                  </a:cubicBezTo>
                  <a:lnTo>
                    <a:pt x="24385" y="38137"/>
                  </a:lnTo>
                  <a:cubicBezTo>
                    <a:pt x="24385" y="38137"/>
                    <a:pt x="24390" y="38131"/>
                    <a:pt x="24391" y="38130"/>
                  </a:cubicBezTo>
                  <a:lnTo>
                    <a:pt x="24396" y="38137"/>
                  </a:lnTo>
                  <a:lnTo>
                    <a:pt x="24396" y="38123"/>
                  </a:lnTo>
                  <a:cubicBezTo>
                    <a:pt x="24844" y="37589"/>
                    <a:pt x="50580" y="6644"/>
                    <a:pt x="28389" y="661"/>
                  </a:cubicBezTo>
                  <a:cubicBezTo>
                    <a:pt x="27078" y="240"/>
                    <a:pt x="25676" y="1"/>
                    <a:pt x="242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5"/>
            <p:cNvSpPr/>
            <p:nvPr/>
          </p:nvSpPr>
          <p:spPr>
            <a:xfrm>
              <a:off x="3111325" y="843525"/>
              <a:ext cx="725475" cy="846625"/>
            </a:xfrm>
            <a:custGeom>
              <a:avLst/>
              <a:gdLst/>
              <a:ahLst/>
              <a:cxnLst/>
              <a:rect l="l" t="t" r="r" b="b"/>
              <a:pathLst>
                <a:path w="29019" h="33865" extrusionOk="0">
                  <a:moveTo>
                    <a:pt x="19766" y="0"/>
                  </a:moveTo>
                  <a:lnTo>
                    <a:pt x="1" y="19765"/>
                  </a:lnTo>
                  <a:cubicBezTo>
                    <a:pt x="3770" y="27248"/>
                    <a:pt x="9062" y="33611"/>
                    <a:pt x="9262" y="33851"/>
                  </a:cubicBezTo>
                  <a:lnTo>
                    <a:pt x="9262" y="33865"/>
                  </a:lnTo>
                  <a:cubicBezTo>
                    <a:pt x="9262" y="33865"/>
                    <a:pt x="9267" y="33859"/>
                    <a:pt x="9268" y="33857"/>
                  </a:cubicBezTo>
                  <a:lnTo>
                    <a:pt x="9273" y="33865"/>
                  </a:lnTo>
                  <a:lnTo>
                    <a:pt x="9273" y="33851"/>
                  </a:lnTo>
                  <a:cubicBezTo>
                    <a:pt x="9660" y="33388"/>
                    <a:pt x="29018" y="10109"/>
                    <a:pt x="197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5"/>
            <p:cNvSpPr/>
            <p:nvPr/>
          </p:nvSpPr>
          <p:spPr>
            <a:xfrm>
              <a:off x="3215575" y="934275"/>
              <a:ext cx="254875" cy="254850"/>
            </a:xfrm>
            <a:custGeom>
              <a:avLst/>
              <a:gdLst/>
              <a:ahLst/>
              <a:cxnLst/>
              <a:rect l="l" t="t" r="r" b="b"/>
              <a:pathLst>
                <a:path w="10195" h="10194" extrusionOk="0">
                  <a:moveTo>
                    <a:pt x="5098" y="0"/>
                  </a:moveTo>
                  <a:cubicBezTo>
                    <a:pt x="3746" y="0"/>
                    <a:pt x="2449" y="537"/>
                    <a:pt x="1494" y="1493"/>
                  </a:cubicBezTo>
                  <a:cubicBezTo>
                    <a:pt x="538" y="2449"/>
                    <a:pt x="1" y="3745"/>
                    <a:pt x="1" y="5096"/>
                  </a:cubicBezTo>
                  <a:cubicBezTo>
                    <a:pt x="1" y="6449"/>
                    <a:pt x="538" y="7745"/>
                    <a:pt x="1494" y="8701"/>
                  </a:cubicBezTo>
                  <a:cubicBezTo>
                    <a:pt x="2449" y="9657"/>
                    <a:pt x="3746" y="10194"/>
                    <a:pt x="5098" y="10194"/>
                  </a:cubicBezTo>
                  <a:cubicBezTo>
                    <a:pt x="6449" y="10194"/>
                    <a:pt x="7746" y="9657"/>
                    <a:pt x="8702" y="8701"/>
                  </a:cubicBezTo>
                  <a:cubicBezTo>
                    <a:pt x="9657" y="7745"/>
                    <a:pt x="10194" y="6449"/>
                    <a:pt x="10194" y="5096"/>
                  </a:cubicBezTo>
                  <a:cubicBezTo>
                    <a:pt x="10194" y="3745"/>
                    <a:pt x="9657" y="2449"/>
                    <a:pt x="8702" y="1493"/>
                  </a:cubicBezTo>
                  <a:cubicBezTo>
                    <a:pt x="7746" y="537"/>
                    <a:pt x="6449" y="0"/>
                    <a:pt x="5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5"/>
            <p:cNvSpPr/>
            <p:nvPr/>
          </p:nvSpPr>
          <p:spPr>
            <a:xfrm>
              <a:off x="2850900" y="2158875"/>
              <a:ext cx="984675" cy="231975"/>
            </a:xfrm>
            <a:custGeom>
              <a:avLst/>
              <a:gdLst/>
              <a:ahLst/>
              <a:cxnLst/>
              <a:rect l="l" t="t" r="r" b="b"/>
              <a:pathLst>
                <a:path w="39387" h="9279" extrusionOk="0">
                  <a:moveTo>
                    <a:pt x="3353" y="1"/>
                  </a:moveTo>
                  <a:cubicBezTo>
                    <a:pt x="1502" y="1"/>
                    <a:pt x="1" y="1720"/>
                    <a:pt x="1" y="3840"/>
                  </a:cubicBezTo>
                  <a:lnTo>
                    <a:pt x="1" y="5440"/>
                  </a:lnTo>
                  <a:cubicBezTo>
                    <a:pt x="1" y="7559"/>
                    <a:pt x="1502" y="9279"/>
                    <a:pt x="3353" y="9279"/>
                  </a:cubicBezTo>
                  <a:lnTo>
                    <a:pt x="36034" y="9279"/>
                  </a:lnTo>
                  <a:cubicBezTo>
                    <a:pt x="37885" y="9279"/>
                    <a:pt x="39386" y="7559"/>
                    <a:pt x="39386" y="5440"/>
                  </a:cubicBezTo>
                  <a:lnTo>
                    <a:pt x="39386" y="3840"/>
                  </a:lnTo>
                  <a:cubicBezTo>
                    <a:pt x="39386" y="1720"/>
                    <a:pt x="37885" y="1"/>
                    <a:pt x="360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5"/>
            <p:cNvSpPr/>
            <p:nvPr/>
          </p:nvSpPr>
          <p:spPr>
            <a:xfrm>
              <a:off x="2933025" y="1831500"/>
              <a:ext cx="818425" cy="302200"/>
            </a:xfrm>
            <a:custGeom>
              <a:avLst/>
              <a:gdLst/>
              <a:ahLst/>
              <a:cxnLst/>
              <a:rect l="l" t="t" r="r" b="b"/>
              <a:pathLst>
                <a:path w="32737" h="12088" extrusionOk="0">
                  <a:moveTo>
                    <a:pt x="11332" y="0"/>
                  </a:moveTo>
                  <a:cubicBezTo>
                    <a:pt x="5075" y="0"/>
                    <a:pt x="1" y="5074"/>
                    <a:pt x="1" y="11332"/>
                  </a:cubicBezTo>
                  <a:lnTo>
                    <a:pt x="1" y="12088"/>
                  </a:lnTo>
                  <a:lnTo>
                    <a:pt x="32737" y="12088"/>
                  </a:lnTo>
                  <a:lnTo>
                    <a:pt x="32737" y="11332"/>
                  </a:lnTo>
                  <a:cubicBezTo>
                    <a:pt x="32737" y="5074"/>
                    <a:pt x="27663" y="0"/>
                    <a:pt x="21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5"/>
            <p:cNvSpPr/>
            <p:nvPr/>
          </p:nvSpPr>
          <p:spPr>
            <a:xfrm>
              <a:off x="2934875" y="2416975"/>
              <a:ext cx="814725" cy="251825"/>
            </a:xfrm>
            <a:custGeom>
              <a:avLst/>
              <a:gdLst/>
              <a:ahLst/>
              <a:cxnLst/>
              <a:rect l="l" t="t" r="r" b="b"/>
              <a:pathLst>
                <a:path w="32589" h="10073" extrusionOk="0">
                  <a:moveTo>
                    <a:pt x="1" y="0"/>
                  </a:moveTo>
                  <a:cubicBezTo>
                    <a:pt x="628" y="5666"/>
                    <a:pt x="5427" y="10073"/>
                    <a:pt x="11258" y="10073"/>
                  </a:cubicBezTo>
                  <a:lnTo>
                    <a:pt x="21332" y="10073"/>
                  </a:lnTo>
                  <a:cubicBezTo>
                    <a:pt x="27163" y="10073"/>
                    <a:pt x="31962" y="5666"/>
                    <a:pt x="32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51"/>
        <p:cNvGrpSpPr/>
        <p:nvPr/>
      </p:nvGrpSpPr>
      <p:grpSpPr>
        <a:xfrm>
          <a:off x="0" y="0"/>
          <a:ext cx="0" cy="0"/>
          <a:chOff x="0" y="0"/>
          <a:chExt cx="0" cy="0"/>
        </a:xfrm>
      </p:grpSpPr>
      <p:sp>
        <p:nvSpPr>
          <p:cNvPr id="952" name="Google Shape;952;p46"/>
          <p:cNvSpPr/>
          <p:nvPr/>
        </p:nvSpPr>
        <p:spPr>
          <a:xfrm>
            <a:off x="4854226" y="956850"/>
            <a:ext cx="5309093" cy="461443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6"/>
          <p:cNvSpPr txBox="1">
            <a:spLocks noGrp="1"/>
          </p:cNvSpPr>
          <p:nvPr>
            <p:ph type="title"/>
          </p:nvPr>
        </p:nvSpPr>
        <p:spPr>
          <a:xfrm>
            <a:off x="5032400" y="1906375"/>
            <a:ext cx="3135000" cy="239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lt1"/>
                </a:solidFill>
              </a:rPr>
              <a:t>A Picture Is Worth a Thousand Words</a:t>
            </a:r>
            <a:endParaRPr>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47"/>
          <p:cNvSpPr txBox="1">
            <a:spLocks noGrp="1"/>
          </p:cNvSpPr>
          <p:nvPr>
            <p:ph type="subTitle" idx="1"/>
          </p:nvPr>
        </p:nvSpPr>
        <p:spPr>
          <a:xfrm>
            <a:off x="5208325" y="1199550"/>
            <a:ext cx="3111000" cy="145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A Picture Always Reinforces the Concept</a:t>
            </a:r>
            <a:endParaRPr/>
          </a:p>
        </p:txBody>
      </p:sp>
      <p:grpSp>
        <p:nvGrpSpPr>
          <p:cNvPr id="959" name="Google Shape;959;p47"/>
          <p:cNvGrpSpPr/>
          <p:nvPr/>
        </p:nvGrpSpPr>
        <p:grpSpPr>
          <a:xfrm>
            <a:off x="203554" y="480066"/>
            <a:ext cx="3476720" cy="3724363"/>
            <a:chOff x="1809182" y="1060067"/>
            <a:chExt cx="1553147" cy="1663776"/>
          </a:xfrm>
        </p:grpSpPr>
        <p:sp>
          <p:nvSpPr>
            <p:cNvPr id="960" name="Google Shape;960;p47"/>
            <p:cNvSpPr/>
            <p:nvPr/>
          </p:nvSpPr>
          <p:spPr>
            <a:xfrm>
              <a:off x="1809182" y="13738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2209348" y="1060067"/>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47"/>
          <p:cNvSpPr txBox="1">
            <a:spLocks noGrp="1"/>
          </p:cNvSpPr>
          <p:nvPr>
            <p:ph type="body" idx="2"/>
          </p:nvPr>
        </p:nvSpPr>
        <p:spPr>
          <a:xfrm>
            <a:off x="5208325" y="2778821"/>
            <a:ext cx="3111000" cy="150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long texts</a:t>
            </a:r>
            <a:endParaRPr/>
          </a:p>
        </p:txBody>
      </p:sp>
      <p:pic>
        <p:nvPicPr>
          <p:cNvPr id="963" name="Google Shape;963;p47"/>
          <p:cNvPicPr preferRelativeResize="0"/>
          <p:nvPr/>
        </p:nvPicPr>
        <p:blipFill rotWithShape="1">
          <a:blip r:embed="rId3">
            <a:alphaModFix/>
          </a:blip>
          <a:srcRect l="22872" r="9197"/>
          <a:stretch/>
        </p:blipFill>
        <p:spPr>
          <a:xfrm>
            <a:off x="931625" y="743400"/>
            <a:ext cx="3726000" cy="3656700"/>
          </a:xfrm>
          <a:prstGeom prst="ellipse">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67"/>
        <p:cNvGrpSpPr/>
        <p:nvPr/>
      </p:nvGrpSpPr>
      <p:grpSpPr>
        <a:xfrm>
          <a:off x="0" y="0"/>
          <a:ext cx="0" cy="0"/>
          <a:chOff x="0" y="0"/>
          <a:chExt cx="0" cy="0"/>
        </a:xfrm>
      </p:grpSpPr>
      <p:sp>
        <p:nvSpPr>
          <p:cNvPr id="968" name="Google Shape;968;p48"/>
          <p:cNvSpPr txBox="1">
            <a:spLocks noGrp="1"/>
          </p:cNvSpPr>
          <p:nvPr>
            <p:ph type="title"/>
          </p:nvPr>
        </p:nvSpPr>
        <p:spPr>
          <a:xfrm>
            <a:off x="1167625" y="2108850"/>
            <a:ext cx="18696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Challenge</a:t>
            </a:r>
            <a:endParaRPr/>
          </a:p>
        </p:txBody>
      </p:sp>
      <p:sp>
        <p:nvSpPr>
          <p:cNvPr id="969" name="Google Shape;969;p48"/>
          <p:cNvSpPr txBox="1">
            <a:spLocks noGrp="1"/>
          </p:cNvSpPr>
          <p:nvPr>
            <p:ph type="subTitle" idx="1"/>
          </p:nvPr>
        </p:nvSpPr>
        <p:spPr>
          <a:xfrm>
            <a:off x="1167625" y="3526350"/>
            <a:ext cx="1869600" cy="9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Despite being red, Mars is actually a cold place</a:t>
            </a:r>
            <a:endParaRPr/>
          </a:p>
        </p:txBody>
      </p:sp>
      <p:sp>
        <p:nvSpPr>
          <p:cNvPr id="970" name="Google Shape;970;p48"/>
          <p:cNvSpPr txBox="1">
            <a:spLocks noGrp="1"/>
          </p:cNvSpPr>
          <p:nvPr>
            <p:ph type="title" idx="2"/>
          </p:nvPr>
        </p:nvSpPr>
        <p:spPr>
          <a:xfrm>
            <a:off x="3637202" y="2108850"/>
            <a:ext cx="18696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Results</a:t>
            </a:r>
            <a:endParaRPr/>
          </a:p>
        </p:txBody>
      </p:sp>
      <p:sp>
        <p:nvSpPr>
          <p:cNvPr id="971" name="Google Shape;971;p48"/>
          <p:cNvSpPr txBox="1">
            <a:spLocks noGrp="1"/>
          </p:cNvSpPr>
          <p:nvPr>
            <p:ph type="subTitle" idx="3"/>
          </p:nvPr>
        </p:nvSpPr>
        <p:spPr>
          <a:xfrm>
            <a:off x="3637201" y="3526350"/>
            <a:ext cx="1869600" cy="9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Jupiter is the biggest planet in the Solar System</a:t>
            </a:r>
            <a:endParaRPr/>
          </a:p>
        </p:txBody>
      </p:sp>
      <p:sp>
        <p:nvSpPr>
          <p:cNvPr id="972" name="Google Shape;972;p48"/>
          <p:cNvSpPr txBox="1">
            <a:spLocks noGrp="1"/>
          </p:cNvSpPr>
          <p:nvPr>
            <p:ph type="title" idx="4"/>
          </p:nvPr>
        </p:nvSpPr>
        <p:spPr>
          <a:xfrm>
            <a:off x="6106780" y="2108850"/>
            <a:ext cx="18696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973" name="Google Shape;973;p48"/>
          <p:cNvSpPr txBox="1">
            <a:spLocks noGrp="1"/>
          </p:cNvSpPr>
          <p:nvPr>
            <p:ph type="subTitle" idx="5"/>
          </p:nvPr>
        </p:nvSpPr>
        <p:spPr>
          <a:xfrm>
            <a:off x="6106776" y="3526350"/>
            <a:ext cx="1869600" cy="9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Saturn is a gas giant and has several rings</a:t>
            </a:r>
            <a:endParaRPr/>
          </a:p>
        </p:txBody>
      </p:sp>
      <p:sp>
        <p:nvSpPr>
          <p:cNvPr id="974" name="Google Shape;974;p48"/>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Case Study</a:t>
            </a:r>
            <a:endParaRPr/>
          </a:p>
        </p:txBody>
      </p:sp>
      <p:sp>
        <p:nvSpPr>
          <p:cNvPr id="975" name="Google Shape;975;p48"/>
          <p:cNvSpPr/>
          <p:nvPr/>
        </p:nvSpPr>
        <p:spPr>
          <a:xfrm>
            <a:off x="1511875" y="1651025"/>
            <a:ext cx="1181100" cy="1181100"/>
          </a:xfrm>
          <a:prstGeom prst="ellipse">
            <a:avLst/>
          </a:prstGeom>
          <a:solidFill>
            <a:srgbClr val="ABE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8"/>
          <p:cNvSpPr/>
          <p:nvPr/>
        </p:nvSpPr>
        <p:spPr>
          <a:xfrm>
            <a:off x="3981450" y="1651025"/>
            <a:ext cx="1181100" cy="1181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8"/>
          <p:cNvSpPr/>
          <p:nvPr/>
        </p:nvSpPr>
        <p:spPr>
          <a:xfrm>
            <a:off x="6451025" y="1651025"/>
            <a:ext cx="1181100" cy="1181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 name="Google Shape;978;p48"/>
          <p:cNvGrpSpPr/>
          <p:nvPr/>
        </p:nvGrpSpPr>
        <p:grpSpPr>
          <a:xfrm>
            <a:off x="1848177" y="1987513"/>
            <a:ext cx="508498" cy="508132"/>
            <a:chOff x="1749879" y="1970906"/>
            <a:chExt cx="364436" cy="364174"/>
          </a:xfrm>
        </p:grpSpPr>
        <p:sp>
          <p:nvSpPr>
            <p:cNvPr id="979" name="Google Shape;979;p48"/>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8"/>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8"/>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8"/>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8"/>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8"/>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8"/>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8"/>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8"/>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8"/>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8"/>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8"/>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8"/>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48"/>
          <p:cNvGrpSpPr/>
          <p:nvPr/>
        </p:nvGrpSpPr>
        <p:grpSpPr>
          <a:xfrm>
            <a:off x="4322155" y="1992763"/>
            <a:ext cx="499704" cy="497616"/>
            <a:chOff x="3545301" y="2423523"/>
            <a:chExt cx="358134" cy="356637"/>
          </a:xfrm>
        </p:grpSpPr>
        <p:sp>
          <p:nvSpPr>
            <p:cNvPr id="994" name="Google Shape;994;p48"/>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8"/>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8"/>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8"/>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8"/>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8"/>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8"/>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8"/>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8"/>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0002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48"/>
          <p:cNvGrpSpPr/>
          <p:nvPr/>
        </p:nvGrpSpPr>
        <p:grpSpPr>
          <a:xfrm>
            <a:off x="6771507" y="1995160"/>
            <a:ext cx="540119" cy="492830"/>
            <a:chOff x="1989911" y="2306065"/>
            <a:chExt cx="387099" cy="353207"/>
          </a:xfrm>
        </p:grpSpPr>
        <p:sp>
          <p:nvSpPr>
            <p:cNvPr id="1004" name="Google Shape;1004;p48"/>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8"/>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8"/>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8"/>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8"/>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8"/>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4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Reviews</a:t>
            </a:r>
            <a:endParaRPr/>
          </a:p>
        </p:txBody>
      </p:sp>
      <p:grpSp>
        <p:nvGrpSpPr>
          <p:cNvPr id="1015" name="Google Shape;1015;p49"/>
          <p:cNvGrpSpPr/>
          <p:nvPr/>
        </p:nvGrpSpPr>
        <p:grpSpPr>
          <a:xfrm>
            <a:off x="1462701" y="1520235"/>
            <a:ext cx="1129515" cy="3604344"/>
            <a:chOff x="14762575" y="-1709450"/>
            <a:chExt cx="811550" cy="2589700"/>
          </a:xfrm>
        </p:grpSpPr>
        <p:sp>
          <p:nvSpPr>
            <p:cNvPr id="1016" name="Google Shape;1016;p49"/>
            <p:cNvSpPr/>
            <p:nvPr/>
          </p:nvSpPr>
          <p:spPr>
            <a:xfrm>
              <a:off x="14834800" y="747675"/>
              <a:ext cx="311925" cy="132575"/>
            </a:xfrm>
            <a:custGeom>
              <a:avLst/>
              <a:gdLst/>
              <a:ahLst/>
              <a:cxnLst/>
              <a:rect l="l" t="t" r="r" b="b"/>
              <a:pathLst>
                <a:path w="12477" h="5303" extrusionOk="0">
                  <a:moveTo>
                    <a:pt x="11946" y="0"/>
                  </a:moveTo>
                  <a:lnTo>
                    <a:pt x="9463" y="169"/>
                  </a:lnTo>
                  <a:lnTo>
                    <a:pt x="8523" y="1863"/>
                  </a:lnTo>
                  <a:cubicBezTo>
                    <a:pt x="8523" y="1863"/>
                    <a:pt x="8496" y="1862"/>
                    <a:pt x="8445" y="1862"/>
                  </a:cubicBezTo>
                  <a:cubicBezTo>
                    <a:pt x="7688" y="1862"/>
                    <a:pt x="1619" y="1944"/>
                    <a:pt x="1" y="4522"/>
                  </a:cubicBezTo>
                  <a:cubicBezTo>
                    <a:pt x="1" y="4522"/>
                    <a:pt x="3293" y="5302"/>
                    <a:pt x="6989" y="5302"/>
                  </a:cubicBezTo>
                  <a:cubicBezTo>
                    <a:pt x="8837" y="5302"/>
                    <a:pt x="10787" y="5107"/>
                    <a:pt x="12476" y="4522"/>
                  </a:cubicBezTo>
                  <a:cubicBezTo>
                    <a:pt x="12271" y="1607"/>
                    <a:pt x="11946" y="0"/>
                    <a:pt x="11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9"/>
            <p:cNvSpPr/>
            <p:nvPr/>
          </p:nvSpPr>
          <p:spPr>
            <a:xfrm>
              <a:off x="14834775" y="804200"/>
              <a:ext cx="311950" cy="76050"/>
            </a:xfrm>
            <a:custGeom>
              <a:avLst/>
              <a:gdLst/>
              <a:ahLst/>
              <a:cxnLst/>
              <a:rect l="l" t="t" r="r" b="b"/>
              <a:pathLst>
                <a:path w="12478" h="3042" extrusionOk="0">
                  <a:moveTo>
                    <a:pt x="12265" y="1"/>
                  </a:moveTo>
                  <a:cubicBezTo>
                    <a:pt x="11752" y="297"/>
                    <a:pt x="11280" y="661"/>
                    <a:pt x="10863" y="1081"/>
                  </a:cubicBezTo>
                  <a:cubicBezTo>
                    <a:pt x="10774" y="1172"/>
                    <a:pt x="10685" y="1266"/>
                    <a:pt x="10570" y="1318"/>
                  </a:cubicBezTo>
                  <a:cubicBezTo>
                    <a:pt x="10488" y="1355"/>
                    <a:pt x="10400" y="1367"/>
                    <a:pt x="10311" y="1367"/>
                  </a:cubicBezTo>
                  <a:cubicBezTo>
                    <a:pt x="10214" y="1367"/>
                    <a:pt x="10116" y="1353"/>
                    <a:pt x="10020" y="1340"/>
                  </a:cubicBezTo>
                  <a:cubicBezTo>
                    <a:pt x="9641" y="1290"/>
                    <a:pt x="9260" y="1265"/>
                    <a:pt x="8879" y="1265"/>
                  </a:cubicBezTo>
                  <a:cubicBezTo>
                    <a:pt x="8260" y="1265"/>
                    <a:pt x="7642" y="1331"/>
                    <a:pt x="7036" y="1462"/>
                  </a:cubicBezTo>
                  <a:cubicBezTo>
                    <a:pt x="6981" y="1475"/>
                    <a:pt x="6924" y="1487"/>
                    <a:pt x="6869" y="1487"/>
                  </a:cubicBezTo>
                  <a:cubicBezTo>
                    <a:pt x="6842" y="1487"/>
                    <a:pt x="6816" y="1484"/>
                    <a:pt x="6790" y="1477"/>
                  </a:cubicBezTo>
                  <a:cubicBezTo>
                    <a:pt x="6713" y="1456"/>
                    <a:pt x="6650" y="1401"/>
                    <a:pt x="6590" y="1348"/>
                  </a:cubicBezTo>
                  <a:cubicBezTo>
                    <a:pt x="5912" y="751"/>
                    <a:pt x="5108" y="301"/>
                    <a:pt x="4248" y="23"/>
                  </a:cubicBezTo>
                  <a:cubicBezTo>
                    <a:pt x="2526" y="382"/>
                    <a:pt x="766" y="1042"/>
                    <a:pt x="1" y="2261"/>
                  </a:cubicBezTo>
                  <a:cubicBezTo>
                    <a:pt x="1" y="2261"/>
                    <a:pt x="3293" y="3041"/>
                    <a:pt x="6990" y="3041"/>
                  </a:cubicBezTo>
                  <a:cubicBezTo>
                    <a:pt x="8838" y="3041"/>
                    <a:pt x="10788" y="2846"/>
                    <a:pt x="12477" y="2261"/>
                  </a:cubicBezTo>
                  <a:cubicBezTo>
                    <a:pt x="12414" y="1356"/>
                    <a:pt x="12339" y="607"/>
                    <a:pt x="12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15176550" y="751875"/>
              <a:ext cx="311925" cy="128375"/>
            </a:xfrm>
            <a:custGeom>
              <a:avLst/>
              <a:gdLst/>
              <a:ahLst/>
              <a:cxnLst/>
              <a:rect l="l" t="t" r="r" b="b"/>
              <a:pathLst>
                <a:path w="12477" h="5135" extrusionOk="0">
                  <a:moveTo>
                    <a:pt x="3111" y="1"/>
                  </a:moveTo>
                  <a:lnTo>
                    <a:pt x="621" y="118"/>
                  </a:lnTo>
                  <a:cubicBezTo>
                    <a:pt x="621" y="118"/>
                    <a:pt x="206" y="1439"/>
                    <a:pt x="0" y="4354"/>
                  </a:cubicBezTo>
                  <a:cubicBezTo>
                    <a:pt x="1690" y="4939"/>
                    <a:pt x="3640" y="5134"/>
                    <a:pt x="5488" y="5134"/>
                  </a:cubicBezTo>
                  <a:cubicBezTo>
                    <a:pt x="9185" y="5134"/>
                    <a:pt x="12477" y="4354"/>
                    <a:pt x="12477" y="4354"/>
                  </a:cubicBezTo>
                  <a:cubicBezTo>
                    <a:pt x="10858" y="1776"/>
                    <a:pt x="4789" y="1694"/>
                    <a:pt x="4032" y="1694"/>
                  </a:cubicBezTo>
                  <a:cubicBezTo>
                    <a:pt x="3981" y="1694"/>
                    <a:pt x="3954" y="1695"/>
                    <a:pt x="3954" y="1695"/>
                  </a:cubicBezTo>
                  <a:lnTo>
                    <a:pt x="31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15176550" y="804200"/>
              <a:ext cx="311925" cy="76050"/>
            </a:xfrm>
            <a:custGeom>
              <a:avLst/>
              <a:gdLst/>
              <a:ahLst/>
              <a:cxnLst/>
              <a:rect l="l" t="t" r="r" b="b"/>
              <a:pathLst>
                <a:path w="12477" h="3042" extrusionOk="0">
                  <a:moveTo>
                    <a:pt x="213" y="1"/>
                  </a:moveTo>
                  <a:cubicBezTo>
                    <a:pt x="139" y="607"/>
                    <a:pt x="64" y="1356"/>
                    <a:pt x="0" y="2261"/>
                  </a:cubicBezTo>
                  <a:cubicBezTo>
                    <a:pt x="1690" y="2846"/>
                    <a:pt x="3640" y="3041"/>
                    <a:pt x="5488" y="3041"/>
                  </a:cubicBezTo>
                  <a:cubicBezTo>
                    <a:pt x="9185" y="3041"/>
                    <a:pt x="12477" y="2261"/>
                    <a:pt x="12477" y="2261"/>
                  </a:cubicBezTo>
                  <a:cubicBezTo>
                    <a:pt x="11712" y="1042"/>
                    <a:pt x="9952" y="382"/>
                    <a:pt x="8229" y="23"/>
                  </a:cubicBezTo>
                  <a:cubicBezTo>
                    <a:pt x="7371" y="301"/>
                    <a:pt x="6567" y="751"/>
                    <a:pt x="5888" y="1348"/>
                  </a:cubicBezTo>
                  <a:cubicBezTo>
                    <a:pt x="5828" y="1401"/>
                    <a:pt x="5766" y="1456"/>
                    <a:pt x="5688" y="1477"/>
                  </a:cubicBezTo>
                  <a:cubicBezTo>
                    <a:pt x="5662" y="1484"/>
                    <a:pt x="5636" y="1487"/>
                    <a:pt x="5610" y="1487"/>
                  </a:cubicBezTo>
                  <a:cubicBezTo>
                    <a:pt x="5554" y="1487"/>
                    <a:pt x="5498" y="1475"/>
                    <a:pt x="5443" y="1462"/>
                  </a:cubicBezTo>
                  <a:cubicBezTo>
                    <a:pt x="4836" y="1331"/>
                    <a:pt x="4218" y="1265"/>
                    <a:pt x="3599" y="1265"/>
                  </a:cubicBezTo>
                  <a:cubicBezTo>
                    <a:pt x="3218" y="1265"/>
                    <a:pt x="2837" y="1290"/>
                    <a:pt x="2457" y="1340"/>
                  </a:cubicBezTo>
                  <a:cubicBezTo>
                    <a:pt x="2362" y="1353"/>
                    <a:pt x="2264" y="1367"/>
                    <a:pt x="2168" y="1367"/>
                  </a:cubicBezTo>
                  <a:cubicBezTo>
                    <a:pt x="2078" y="1367"/>
                    <a:pt x="1991" y="1355"/>
                    <a:pt x="1909" y="1318"/>
                  </a:cubicBezTo>
                  <a:cubicBezTo>
                    <a:pt x="1793" y="1266"/>
                    <a:pt x="1704" y="1172"/>
                    <a:pt x="1616" y="1081"/>
                  </a:cubicBezTo>
                  <a:cubicBezTo>
                    <a:pt x="1198" y="661"/>
                    <a:pt x="726" y="297"/>
                    <a:pt x="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14904425" y="-482675"/>
              <a:ext cx="516700" cy="1240625"/>
            </a:xfrm>
            <a:custGeom>
              <a:avLst/>
              <a:gdLst/>
              <a:ahLst/>
              <a:cxnLst/>
              <a:rect l="l" t="t" r="r" b="b"/>
              <a:pathLst>
                <a:path w="20668" h="49625" extrusionOk="0">
                  <a:moveTo>
                    <a:pt x="7352" y="1"/>
                  </a:moveTo>
                  <a:lnTo>
                    <a:pt x="7352" y="1628"/>
                  </a:lnTo>
                  <a:lnTo>
                    <a:pt x="1157" y="1005"/>
                  </a:lnTo>
                  <a:lnTo>
                    <a:pt x="1157" y="1005"/>
                  </a:lnTo>
                  <a:cubicBezTo>
                    <a:pt x="1157" y="1005"/>
                    <a:pt x="1" y="30463"/>
                    <a:pt x="6580" y="49625"/>
                  </a:cubicBezTo>
                  <a:cubicBezTo>
                    <a:pt x="7216" y="49597"/>
                    <a:pt x="7853" y="49537"/>
                    <a:pt x="8452" y="49523"/>
                  </a:cubicBezTo>
                  <a:cubicBezTo>
                    <a:pt x="8688" y="49518"/>
                    <a:pt x="8925" y="49510"/>
                    <a:pt x="9162" y="49500"/>
                  </a:cubicBezTo>
                  <a:cubicBezTo>
                    <a:pt x="9168" y="49494"/>
                    <a:pt x="9173" y="49488"/>
                    <a:pt x="9180" y="49482"/>
                  </a:cubicBezTo>
                  <a:lnTo>
                    <a:pt x="9249" y="6063"/>
                  </a:lnTo>
                  <a:lnTo>
                    <a:pt x="11418" y="5983"/>
                  </a:lnTo>
                  <a:lnTo>
                    <a:pt x="11487" y="49482"/>
                  </a:lnTo>
                  <a:cubicBezTo>
                    <a:pt x="11494" y="49488"/>
                    <a:pt x="11499" y="49494"/>
                    <a:pt x="11505" y="49500"/>
                  </a:cubicBezTo>
                  <a:cubicBezTo>
                    <a:pt x="11742" y="49509"/>
                    <a:pt x="11979" y="49517"/>
                    <a:pt x="12215" y="49523"/>
                  </a:cubicBezTo>
                  <a:cubicBezTo>
                    <a:pt x="12814" y="49536"/>
                    <a:pt x="13451" y="49597"/>
                    <a:pt x="14087" y="49625"/>
                  </a:cubicBezTo>
                  <a:cubicBezTo>
                    <a:pt x="20667" y="30463"/>
                    <a:pt x="19510" y="1005"/>
                    <a:pt x="19510" y="1005"/>
                  </a:cubicBezTo>
                  <a:lnTo>
                    <a:pt x="19510" y="1005"/>
                  </a:lnTo>
                  <a:lnTo>
                    <a:pt x="13119" y="1648"/>
                  </a:lnTo>
                  <a:lnTo>
                    <a:pt x="13212" y="655"/>
                  </a:lnTo>
                  <a:lnTo>
                    <a:pt x="73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15371650" y="-880400"/>
              <a:ext cx="197475" cy="222700"/>
            </a:xfrm>
            <a:custGeom>
              <a:avLst/>
              <a:gdLst/>
              <a:ahLst/>
              <a:cxnLst/>
              <a:rect l="l" t="t" r="r" b="b"/>
              <a:pathLst>
                <a:path w="7899" h="8908" extrusionOk="0">
                  <a:moveTo>
                    <a:pt x="4862" y="1"/>
                  </a:moveTo>
                  <a:lnTo>
                    <a:pt x="1" y="832"/>
                  </a:lnTo>
                  <a:lnTo>
                    <a:pt x="2505" y="8781"/>
                  </a:lnTo>
                  <a:cubicBezTo>
                    <a:pt x="2505" y="8781"/>
                    <a:pt x="3538" y="8908"/>
                    <a:pt x="4698" y="8908"/>
                  </a:cubicBezTo>
                  <a:cubicBezTo>
                    <a:pt x="6172" y="8908"/>
                    <a:pt x="7850" y="8702"/>
                    <a:pt x="7868" y="7770"/>
                  </a:cubicBezTo>
                  <a:cubicBezTo>
                    <a:pt x="7898" y="6105"/>
                    <a:pt x="4862" y="1"/>
                    <a:pt x="48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14769525" y="-893225"/>
              <a:ext cx="191050" cy="222675"/>
            </a:xfrm>
            <a:custGeom>
              <a:avLst/>
              <a:gdLst/>
              <a:ahLst/>
              <a:cxnLst/>
              <a:rect l="l" t="t" r="r" b="b"/>
              <a:pathLst>
                <a:path w="7642" h="8907" extrusionOk="0">
                  <a:moveTo>
                    <a:pt x="3036" y="0"/>
                  </a:moveTo>
                  <a:cubicBezTo>
                    <a:pt x="3036" y="0"/>
                    <a:pt x="1" y="6104"/>
                    <a:pt x="31" y="7769"/>
                  </a:cubicBezTo>
                  <a:cubicBezTo>
                    <a:pt x="48" y="8701"/>
                    <a:pt x="1724" y="8906"/>
                    <a:pt x="3197" y="8906"/>
                  </a:cubicBezTo>
                  <a:cubicBezTo>
                    <a:pt x="4358" y="8906"/>
                    <a:pt x="5394" y="8779"/>
                    <a:pt x="5394" y="8779"/>
                  </a:cubicBezTo>
                  <a:lnTo>
                    <a:pt x="7642" y="1690"/>
                  </a:lnTo>
                  <a:lnTo>
                    <a:pt x="30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14783025" y="-1709450"/>
              <a:ext cx="740225" cy="750225"/>
            </a:xfrm>
            <a:custGeom>
              <a:avLst/>
              <a:gdLst/>
              <a:ahLst/>
              <a:cxnLst/>
              <a:rect l="l" t="t" r="r" b="b"/>
              <a:pathLst>
                <a:path w="29609" h="30009" extrusionOk="0">
                  <a:moveTo>
                    <a:pt x="14716" y="1"/>
                  </a:moveTo>
                  <a:cubicBezTo>
                    <a:pt x="12673" y="1"/>
                    <a:pt x="10590" y="577"/>
                    <a:pt x="9029" y="1885"/>
                  </a:cubicBezTo>
                  <a:cubicBezTo>
                    <a:pt x="7660" y="3032"/>
                    <a:pt x="6944" y="4547"/>
                    <a:pt x="6433" y="6220"/>
                  </a:cubicBezTo>
                  <a:cubicBezTo>
                    <a:pt x="5944" y="7822"/>
                    <a:pt x="6221" y="9826"/>
                    <a:pt x="5207" y="11237"/>
                  </a:cubicBezTo>
                  <a:cubicBezTo>
                    <a:pt x="4710" y="11930"/>
                    <a:pt x="3946" y="12369"/>
                    <a:pt x="3260" y="12873"/>
                  </a:cubicBezTo>
                  <a:cubicBezTo>
                    <a:pt x="1988" y="13804"/>
                    <a:pt x="897" y="15059"/>
                    <a:pt x="448" y="16569"/>
                  </a:cubicBezTo>
                  <a:cubicBezTo>
                    <a:pt x="0" y="18080"/>
                    <a:pt x="291" y="19861"/>
                    <a:pt x="1419" y="20960"/>
                  </a:cubicBezTo>
                  <a:cubicBezTo>
                    <a:pt x="1747" y="21281"/>
                    <a:pt x="2155" y="21566"/>
                    <a:pt x="2284" y="22005"/>
                  </a:cubicBezTo>
                  <a:cubicBezTo>
                    <a:pt x="2420" y="22463"/>
                    <a:pt x="2211" y="22943"/>
                    <a:pt x="2065" y="23399"/>
                  </a:cubicBezTo>
                  <a:cubicBezTo>
                    <a:pt x="1490" y="25194"/>
                    <a:pt x="1946" y="27282"/>
                    <a:pt x="3216" y="28673"/>
                  </a:cubicBezTo>
                  <a:cubicBezTo>
                    <a:pt x="3744" y="29252"/>
                    <a:pt x="4412" y="29719"/>
                    <a:pt x="5170" y="29914"/>
                  </a:cubicBezTo>
                  <a:cubicBezTo>
                    <a:pt x="5413" y="29976"/>
                    <a:pt x="5666" y="30009"/>
                    <a:pt x="5918" y="30009"/>
                  </a:cubicBezTo>
                  <a:cubicBezTo>
                    <a:pt x="6451" y="30009"/>
                    <a:pt x="6981" y="29865"/>
                    <a:pt x="7415" y="29559"/>
                  </a:cubicBezTo>
                  <a:lnTo>
                    <a:pt x="23532" y="29137"/>
                  </a:lnTo>
                  <a:cubicBezTo>
                    <a:pt x="24817" y="28909"/>
                    <a:pt x="26086" y="28366"/>
                    <a:pt x="26964" y="27401"/>
                  </a:cubicBezTo>
                  <a:cubicBezTo>
                    <a:pt x="27843" y="26436"/>
                    <a:pt x="28268" y="25004"/>
                    <a:pt x="27828" y="23775"/>
                  </a:cubicBezTo>
                  <a:cubicBezTo>
                    <a:pt x="27717" y="23462"/>
                    <a:pt x="27550" y="23142"/>
                    <a:pt x="27613" y="22815"/>
                  </a:cubicBezTo>
                  <a:cubicBezTo>
                    <a:pt x="27685" y="22439"/>
                    <a:pt x="28033" y="22190"/>
                    <a:pt x="28312" y="21926"/>
                  </a:cubicBezTo>
                  <a:cubicBezTo>
                    <a:pt x="29414" y="20877"/>
                    <a:pt x="29608" y="19119"/>
                    <a:pt x="29104" y="17684"/>
                  </a:cubicBezTo>
                  <a:cubicBezTo>
                    <a:pt x="28706" y="16550"/>
                    <a:pt x="27941" y="15592"/>
                    <a:pt x="27079" y="14770"/>
                  </a:cubicBezTo>
                  <a:cubicBezTo>
                    <a:pt x="26338" y="14065"/>
                    <a:pt x="25237" y="14013"/>
                    <a:pt x="24573" y="13209"/>
                  </a:cubicBezTo>
                  <a:cubicBezTo>
                    <a:pt x="23925" y="12423"/>
                    <a:pt x="24163" y="11531"/>
                    <a:pt x="24023" y="10618"/>
                  </a:cubicBezTo>
                  <a:cubicBezTo>
                    <a:pt x="23895" y="9786"/>
                    <a:pt x="23777" y="8941"/>
                    <a:pt x="23652" y="8100"/>
                  </a:cubicBezTo>
                  <a:cubicBezTo>
                    <a:pt x="23365" y="6189"/>
                    <a:pt x="23122" y="4273"/>
                    <a:pt x="21749" y="2789"/>
                  </a:cubicBezTo>
                  <a:cubicBezTo>
                    <a:pt x="20425" y="1360"/>
                    <a:pt x="18544" y="515"/>
                    <a:pt x="16649" y="173"/>
                  </a:cubicBezTo>
                  <a:cubicBezTo>
                    <a:pt x="16021" y="60"/>
                    <a:pt x="15371" y="1"/>
                    <a:pt x="14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15108200" y="-1168800"/>
              <a:ext cx="2350" cy="625"/>
            </a:xfrm>
            <a:custGeom>
              <a:avLst/>
              <a:gdLst/>
              <a:ahLst/>
              <a:cxnLst/>
              <a:rect l="l" t="t" r="r" b="b"/>
              <a:pathLst>
                <a:path w="94" h="25" extrusionOk="0">
                  <a:moveTo>
                    <a:pt x="0" y="24"/>
                  </a:moveTo>
                  <a:cubicBezTo>
                    <a:pt x="33" y="16"/>
                    <a:pt x="65" y="8"/>
                    <a:pt x="94" y="1"/>
                  </a:cubicBezTo>
                  <a:cubicBezTo>
                    <a:pt x="65" y="8"/>
                    <a:pt x="33" y="16"/>
                    <a:pt x="0" y="24"/>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15113475" y="-1169775"/>
              <a:ext cx="1275" cy="325"/>
            </a:xfrm>
            <a:custGeom>
              <a:avLst/>
              <a:gdLst/>
              <a:ahLst/>
              <a:cxnLst/>
              <a:rect l="l" t="t" r="r" b="b"/>
              <a:pathLst>
                <a:path w="51" h="13" extrusionOk="0">
                  <a:moveTo>
                    <a:pt x="0" y="12"/>
                  </a:moveTo>
                  <a:lnTo>
                    <a:pt x="50" y="0"/>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15090975" y="-1164850"/>
              <a:ext cx="4300" cy="1225"/>
            </a:xfrm>
            <a:custGeom>
              <a:avLst/>
              <a:gdLst/>
              <a:ahLst/>
              <a:cxnLst/>
              <a:rect l="l" t="t" r="r" b="b"/>
              <a:pathLst>
                <a:path w="172" h="49" extrusionOk="0">
                  <a:moveTo>
                    <a:pt x="171" y="1"/>
                  </a:moveTo>
                  <a:lnTo>
                    <a:pt x="171" y="1"/>
                  </a:lnTo>
                  <a:cubicBezTo>
                    <a:pt x="116" y="16"/>
                    <a:pt x="60" y="32"/>
                    <a:pt x="0" y="49"/>
                  </a:cubicBezTo>
                  <a:cubicBezTo>
                    <a:pt x="60" y="32"/>
                    <a:pt x="117" y="16"/>
                    <a:pt x="171" y="1"/>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15111125" y="-1169375"/>
              <a:ext cx="1850" cy="475"/>
            </a:xfrm>
            <a:custGeom>
              <a:avLst/>
              <a:gdLst/>
              <a:ahLst/>
              <a:cxnLst/>
              <a:rect l="l" t="t" r="r" b="b"/>
              <a:pathLst>
                <a:path w="74" h="19" extrusionOk="0">
                  <a:moveTo>
                    <a:pt x="0" y="18"/>
                  </a:moveTo>
                  <a:lnTo>
                    <a:pt x="73" y="0"/>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15100600" y="-1167150"/>
              <a:ext cx="3350" cy="900"/>
            </a:xfrm>
            <a:custGeom>
              <a:avLst/>
              <a:gdLst/>
              <a:ahLst/>
              <a:cxnLst/>
              <a:rect l="l" t="t" r="r" b="b"/>
              <a:pathLst>
                <a:path w="134" h="36" extrusionOk="0">
                  <a:moveTo>
                    <a:pt x="133" y="0"/>
                  </a:moveTo>
                  <a:cubicBezTo>
                    <a:pt x="92" y="11"/>
                    <a:pt x="47" y="23"/>
                    <a:pt x="1" y="36"/>
                  </a:cubicBezTo>
                  <a:cubicBezTo>
                    <a:pt x="47" y="23"/>
                    <a:pt x="92" y="12"/>
                    <a:pt x="133" y="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15096075" y="-1166050"/>
              <a:ext cx="3750" cy="1025"/>
            </a:xfrm>
            <a:custGeom>
              <a:avLst/>
              <a:gdLst/>
              <a:ahLst/>
              <a:cxnLst/>
              <a:rect l="l" t="t" r="r" b="b"/>
              <a:pathLst>
                <a:path w="150" h="41" extrusionOk="0">
                  <a:moveTo>
                    <a:pt x="0" y="40"/>
                  </a:moveTo>
                  <a:cubicBezTo>
                    <a:pt x="52" y="25"/>
                    <a:pt x="102" y="13"/>
                    <a:pt x="150" y="0"/>
                  </a:cubicBezTo>
                  <a:cubicBezTo>
                    <a:pt x="102" y="13"/>
                    <a:pt x="52" y="25"/>
                    <a:pt x="0" y="4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15104675" y="-1168050"/>
              <a:ext cx="2850" cy="750"/>
            </a:xfrm>
            <a:custGeom>
              <a:avLst/>
              <a:gdLst/>
              <a:ahLst/>
              <a:cxnLst/>
              <a:rect l="l" t="t" r="r" b="b"/>
              <a:pathLst>
                <a:path w="114" h="30" extrusionOk="0">
                  <a:moveTo>
                    <a:pt x="114" y="0"/>
                  </a:moveTo>
                  <a:cubicBezTo>
                    <a:pt x="101" y="3"/>
                    <a:pt x="88" y="7"/>
                    <a:pt x="75" y="10"/>
                  </a:cubicBezTo>
                  <a:lnTo>
                    <a:pt x="75" y="10"/>
                  </a:lnTo>
                  <a:lnTo>
                    <a:pt x="114" y="0"/>
                  </a:lnTo>
                  <a:close/>
                  <a:moveTo>
                    <a:pt x="75" y="10"/>
                  </a:moveTo>
                  <a:lnTo>
                    <a:pt x="0" y="29"/>
                  </a:lnTo>
                  <a:cubicBezTo>
                    <a:pt x="26" y="23"/>
                    <a:pt x="51" y="16"/>
                    <a:pt x="75" y="1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15085525" y="-1163450"/>
              <a:ext cx="4850" cy="1400"/>
            </a:xfrm>
            <a:custGeom>
              <a:avLst/>
              <a:gdLst/>
              <a:ahLst/>
              <a:cxnLst/>
              <a:rect l="l" t="t" r="r" b="b"/>
              <a:pathLst>
                <a:path w="194" h="56" extrusionOk="0">
                  <a:moveTo>
                    <a:pt x="1" y="55"/>
                  </a:moveTo>
                  <a:cubicBezTo>
                    <a:pt x="68" y="35"/>
                    <a:pt x="131" y="17"/>
                    <a:pt x="194" y="0"/>
                  </a:cubicBezTo>
                  <a:cubicBezTo>
                    <a:pt x="131" y="17"/>
                    <a:pt x="68" y="35"/>
                    <a:pt x="1" y="55"/>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15119575" y="-1173650"/>
              <a:ext cx="170925" cy="21250"/>
            </a:xfrm>
            <a:custGeom>
              <a:avLst/>
              <a:gdLst/>
              <a:ahLst/>
              <a:cxnLst/>
              <a:rect l="l" t="t" r="r" b="b"/>
              <a:pathLst>
                <a:path w="6837" h="850" extrusionOk="0">
                  <a:moveTo>
                    <a:pt x="3227" y="0"/>
                  </a:moveTo>
                  <a:lnTo>
                    <a:pt x="1" y="136"/>
                  </a:lnTo>
                  <a:lnTo>
                    <a:pt x="3227" y="0"/>
                  </a:lnTo>
                  <a:lnTo>
                    <a:pt x="3227" y="0"/>
                  </a:lnTo>
                  <a:cubicBezTo>
                    <a:pt x="3250" y="4"/>
                    <a:pt x="5021" y="293"/>
                    <a:pt x="6837" y="850"/>
                  </a:cubicBezTo>
                  <a:cubicBezTo>
                    <a:pt x="5009" y="289"/>
                    <a:pt x="3228" y="0"/>
                    <a:pt x="3228" y="0"/>
                  </a:cubicBezTo>
                  <a:lnTo>
                    <a:pt x="3227" y="0"/>
                  </a:lnTo>
                  <a:lnTo>
                    <a:pt x="3227" y="0"/>
                  </a:lnTo>
                  <a:cubicBezTo>
                    <a:pt x="3227" y="0"/>
                    <a:pt x="3227" y="0"/>
                    <a:pt x="3227" y="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15115050" y="-1170050"/>
              <a:ext cx="775" cy="225"/>
            </a:xfrm>
            <a:custGeom>
              <a:avLst/>
              <a:gdLst/>
              <a:ahLst/>
              <a:cxnLst/>
              <a:rect l="l" t="t" r="r" b="b"/>
              <a:pathLst>
                <a:path w="31" h="9" extrusionOk="0">
                  <a:moveTo>
                    <a:pt x="0" y="8"/>
                  </a:moveTo>
                  <a:lnTo>
                    <a:pt x="31" y="1"/>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15099800" y="-1166275"/>
              <a:ext cx="825" cy="250"/>
            </a:xfrm>
            <a:custGeom>
              <a:avLst/>
              <a:gdLst/>
              <a:ahLst/>
              <a:cxnLst/>
              <a:rect l="l" t="t" r="r" b="b"/>
              <a:pathLst>
                <a:path w="33" h="10" extrusionOk="0">
                  <a:moveTo>
                    <a:pt x="1" y="9"/>
                  </a:moveTo>
                  <a:lnTo>
                    <a:pt x="33" y="1"/>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15090375" y="-1163650"/>
              <a:ext cx="625" cy="225"/>
            </a:xfrm>
            <a:custGeom>
              <a:avLst/>
              <a:gdLst/>
              <a:ahLst/>
              <a:cxnLst/>
              <a:rect l="l" t="t" r="r" b="b"/>
              <a:pathLst>
                <a:path w="25" h="9" extrusionOk="0">
                  <a:moveTo>
                    <a:pt x="0" y="8"/>
                  </a:moveTo>
                  <a:lnTo>
                    <a:pt x="24" y="1"/>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15085025" y="-1162075"/>
              <a:ext cx="525" cy="150"/>
            </a:xfrm>
            <a:custGeom>
              <a:avLst/>
              <a:gdLst/>
              <a:ahLst/>
              <a:cxnLst/>
              <a:rect l="l" t="t" r="r" b="b"/>
              <a:pathLst>
                <a:path w="21" h="6" extrusionOk="0">
                  <a:moveTo>
                    <a:pt x="1" y="6"/>
                  </a:moveTo>
                  <a:lnTo>
                    <a:pt x="21"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9"/>
            <p:cNvSpPr/>
            <p:nvPr/>
          </p:nvSpPr>
          <p:spPr>
            <a:xfrm>
              <a:off x="15095250" y="-1165050"/>
              <a:ext cx="850" cy="225"/>
            </a:xfrm>
            <a:custGeom>
              <a:avLst/>
              <a:gdLst/>
              <a:ahLst/>
              <a:cxnLst/>
              <a:rect l="l" t="t" r="r" b="b"/>
              <a:pathLst>
                <a:path w="34" h="9" extrusionOk="0">
                  <a:moveTo>
                    <a:pt x="0" y="9"/>
                  </a:moveTo>
                  <a:lnTo>
                    <a:pt x="33"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15115800" y="-1170250"/>
              <a:ext cx="3800" cy="225"/>
            </a:xfrm>
            <a:custGeom>
              <a:avLst/>
              <a:gdLst/>
              <a:ahLst/>
              <a:cxnLst/>
              <a:rect l="l" t="t" r="r" b="b"/>
              <a:pathLst>
                <a:path w="152" h="9" extrusionOk="0">
                  <a:moveTo>
                    <a:pt x="152" y="0"/>
                  </a:moveTo>
                  <a:lnTo>
                    <a:pt x="16" y="6"/>
                  </a:lnTo>
                  <a:lnTo>
                    <a:pt x="1" y="9"/>
                  </a:lnTo>
                  <a:lnTo>
                    <a:pt x="16" y="6"/>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15103925" y="-1167325"/>
              <a:ext cx="775" cy="225"/>
            </a:xfrm>
            <a:custGeom>
              <a:avLst/>
              <a:gdLst/>
              <a:ahLst/>
              <a:cxnLst/>
              <a:rect l="l" t="t" r="r" b="b"/>
              <a:pathLst>
                <a:path w="31" h="9" extrusionOk="0">
                  <a:moveTo>
                    <a:pt x="30" y="0"/>
                  </a:moveTo>
                  <a:lnTo>
                    <a:pt x="8" y="6"/>
                  </a:lnTo>
                  <a:lnTo>
                    <a:pt x="8" y="6"/>
                  </a:lnTo>
                  <a:cubicBezTo>
                    <a:pt x="16" y="4"/>
                    <a:pt x="23" y="2"/>
                    <a:pt x="30" y="0"/>
                  </a:cubicBezTo>
                  <a:close/>
                  <a:moveTo>
                    <a:pt x="8" y="6"/>
                  </a:moveTo>
                  <a:cubicBezTo>
                    <a:pt x="6" y="7"/>
                    <a:pt x="3" y="8"/>
                    <a:pt x="0" y="9"/>
                  </a:cubicBezTo>
                  <a:lnTo>
                    <a:pt x="8" y="6"/>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15290475" y="-1152425"/>
              <a:ext cx="700" cy="250"/>
            </a:xfrm>
            <a:custGeom>
              <a:avLst/>
              <a:gdLst/>
              <a:ahLst/>
              <a:cxnLst/>
              <a:rect l="l" t="t" r="r" b="b"/>
              <a:pathLst>
                <a:path w="28" h="10" extrusionOk="0">
                  <a:moveTo>
                    <a:pt x="1" y="1"/>
                  </a:moveTo>
                  <a:lnTo>
                    <a:pt x="27" y="9"/>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15112950" y="-1169475"/>
              <a:ext cx="550" cy="125"/>
            </a:xfrm>
            <a:custGeom>
              <a:avLst/>
              <a:gdLst/>
              <a:ahLst/>
              <a:cxnLst/>
              <a:rect l="l" t="t" r="r" b="b"/>
              <a:pathLst>
                <a:path w="22" h="5" extrusionOk="0">
                  <a:moveTo>
                    <a:pt x="0" y="4"/>
                  </a:moveTo>
                  <a:lnTo>
                    <a:pt x="21"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15114725" y="-1169850"/>
              <a:ext cx="350" cy="100"/>
            </a:xfrm>
            <a:custGeom>
              <a:avLst/>
              <a:gdLst/>
              <a:ahLst/>
              <a:cxnLst/>
              <a:rect l="l" t="t" r="r" b="b"/>
              <a:pathLst>
                <a:path w="14" h="4" extrusionOk="0">
                  <a:moveTo>
                    <a:pt x="0" y="3"/>
                  </a:moveTo>
                  <a:lnTo>
                    <a:pt x="13"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15110525" y="-1168925"/>
              <a:ext cx="600" cy="150"/>
            </a:xfrm>
            <a:custGeom>
              <a:avLst/>
              <a:gdLst/>
              <a:ahLst/>
              <a:cxnLst/>
              <a:rect l="l" t="t" r="r" b="b"/>
              <a:pathLst>
                <a:path w="24" h="6" extrusionOk="0">
                  <a:moveTo>
                    <a:pt x="1" y="6"/>
                  </a:moveTo>
                  <a:lnTo>
                    <a:pt x="24"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15107500" y="-1168200"/>
              <a:ext cx="725" cy="175"/>
            </a:xfrm>
            <a:custGeom>
              <a:avLst/>
              <a:gdLst/>
              <a:ahLst/>
              <a:cxnLst/>
              <a:rect l="l" t="t" r="r" b="b"/>
              <a:pathLst>
                <a:path w="29" h="7" extrusionOk="0">
                  <a:moveTo>
                    <a:pt x="1" y="6"/>
                  </a:moveTo>
                  <a:lnTo>
                    <a:pt x="28"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9"/>
            <p:cNvSpPr/>
            <p:nvPr/>
          </p:nvSpPr>
          <p:spPr>
            <a:xfrm>
              <a:off x="15046750" y="-1173650"/>
              <a:ext cx="248600" cy="98250"/>
            </a:xfrm>
            <a:custGeom>
              <a:avLst/>
              <a:gdLst/>
              <a:ahLst/>
              <a:cxnLst/>
              <a:rect l="l" t="t" r="r" b="b"/>
              <a:pathLst>
                <a:path w="9944" h="3930" extrusionOk="0">
                  <a:moveTo>
                    <a:pt x="6140" y="0"/>
                  </a:moveTo>
                  <a:lnTo>
                    <a:pt x="2914" y="136"/>
                  </a:lnTo>
                  <a:lnTo>
                    <a:pt x="2778" y="142"/>
                  </a:lnTo>
                  <a:lnTo>
                    <a:pt x="2763" y="145"/>
                  </a:lnTo>
                  <a:lnTo>
                    <a:pt x="2732" y="152"/>
                  </a:lnTo>
                  <a:lnTo>
                    <a:pt x="2719" y="155"/>
                  </a:lnTo>
                  <a:lnTo>
                    <a:pt x="2669" y="167"/>
                  </a:lnTo>
                  <a:lnTo>
                    <a:pt x="2648" y="171"/>
                  </a:lnTo>
                  <a:lnTo>
                    <a:pt x="2575" y="189"/>
                  </a:lnTo>
                  <a:lnTo>
                    <a:pt x="2552" y="195"/>
                  </a:lnTo>
                  <a:cubicBezTo>
                    <a:pt x="2523" y="202"/>
                    <a:pt x="2491" y="210"/>
                    <a:pt x="2458" y="218"/>
                  </a:cubicBezTo>
                  <a:lnTo>
                    <a:pt x="2431" y="224"/>
                  </a:lnTo>
                  <a:cubicBezTo>
                    <a:pt x="2396" y="233"/>
                    <a:pt x="2357" y="244"/>
                    <a:pt x="2317" y="253"/>
                  </a:cubicBezTo>
                  <a:lnTo>
                    <a:pt x="2287" y="260"/>
                  </a:lnTo>
                  <a:cubicBezTo>
                    <a:pt x="2246" y="271"/>
                    <a:pt x="2201" y="283"/>
                    <a:pt x="2155" y="296"/>
                  </a:cubicBezTo>
                  <a:lnTo>
                    <a:pt x="2123" y="304"/>
                  </a:lnTo>
                  <a:cubicBezTo>
                    <a:pt x="2075" y="317"/>
                    <a:pt x="2024" y="329"/>
                    <a:pt x="1972" y="343"/>
                  </a:cubicBezTo>
                  <a:lnTo>
                    <a:pt x="1940" y="353"/>
                  </a:lnTo>
                  <a:cubicBezTo>
                    <a:pt x="1885" y="368"/>
                    <a:pt x="1828" y="384"/>
                    <a:pt x="1769" y="400"/>
                  </a:cubicBezTo>
                  <a:lnTo>
                    <a:pt x="1744" y="407"/>
                  </a:lnTo>
                  <a:cubicBezTo>
                    <a:pt x="1682" y="425"/>
                    <a:pt x="1619" y="443"/>
                    <a:pt x="1552" y="462"/>
                  </a:cubicBezTo>
                  <a:lnTo>
                    <a:pt x="1532" y="469"/>
                  </a:lnTo>
                  <a:cubicBezTo>
                    <a:pt x="1091" y="597"/>
                    <a:pt x="564" y="765"/>
                    <a:pt x="0" y="971"/>
                  </a:cubicBezTo>
                  <a:cubicBezTo>
                    <a:pt x="484" y="2048"/>
                    <a:pt x="1366" y="2959"/>
                    <a:pt x="2443" y="3455"/>
                  </a:cubicBezTo>
                  <a:cubicBezTo>
                    <a:pt x="3143" y="3777"/>
                    <a:pt x="3907" y="3930"/>
                    <a:pt x="4676" y="3930"/>
                  </a:cubicBezTo>
                  <a:cubicBezTo>
                    <a:pt x="5760" y="3930"/>
                    <a:pt x="6852" y="3626"/>
                    <a:pt x="7781" y="3061"/>
                  </a:cubicBezTo>
                  <a:cubicBezTo>
                    <a:pt x="8660" y="2528"/>
                    <a:pt x="9391" y="1778"/>
                    <a:pt x="9943" y="910"/>
                  </a:cubicBezTo>
                  <a:cubicBezTo>
                    <a:pt x="9888" y="893"/>
                    <a:pt x="9832" y="875"/>
                    <a:pt x="9775" y="857"/>
                  </a:cubicBezTo>
                  <a:lnTo>
                    <a:pt x="9749" y="850"/>
                  </a:lnTo>
                  <a:cubicBezTo>
                    <a:pt x="7921" y="288"/>
                    <a:pt x="6140" y="0"/>
                    <a:pt x="6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9"/>
            <p:cNvSpPr/>
            <p:nvPr/>
          </p:nvSpPr>
          <p:spPr>
            <a:xfrm>
              <a:off x="14962375" y="-1003325"/>
              <a:ext cx="37475" cy="189900"/>
            </a:xfrm>
            <a:custGeom>
              <a:avLst/>
              <a:gdLst/>
              <a:ahLst/>
              <a:cxnLst/>
              <a:rect l="l" t="t" r="r" b="b"/>
              <a:pathLst>
                <a:path w="1499" h="7596" extrusionOk="0">
                  <a:moveTo>
                    <a:pt x="1398" y="1"/>
                  </a:moveTo>
                  <a:cubicBezTo>
                    <a:pt x="1353" y="1"/>
                    <a:pt x="1314" y="33"/>
                    <a:pt x="1306" y="79"/>
                  </a:cubicBezTo>
                  <a:lnTo>
                    <a:pt x="1" y="7291"/>
                  </a:lnTo>
                  <a:cubicBezTo>
                    <a:pt x="13" y="7289"/>
                    <a:pt x="24" y="7288"/>
                    <a:pt x="36" y="7286"/>
                  </a:cubicBezTo>
                  <a:cubicBezTo>
                    <a:pt x="70" y="7390"/>
                    <a:pt x="103" y="7493"/>
                    <a:pt x="135" y="7596"/>
                  </a:cubicBezTo>
                  <a:lnTo>
                    <a:pt x="1489" y="114"/>
                  </a:lnTo>
                  <a:cubicBezTo>
                    <a:pt x="1499" y="62"/>
                    <a:pt x="1466" y="13"/>
                    <a:pt x="1415" y="3"/>
                  </a:cubicBezTo>
                  <a:cubicBezTo>
                    <a:pt x="1409" y="2"/>
                    <a:pt x="1403" y="1"/>
                    <a:pt x="1398" y="1"/>
                  </a:cubicBezTo>
                  <a:close/>
                </a:path>
              </a:pathLst>
            </a:custGeom>
            <a:solidFill>
              <a:srgbClr val="827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14807850" y="-1161925"/>
              <a:ext cx="707625" cy="749500"/>
            </a:xfrm>
            <a:custGeom>
              <a:avLst/>
              <a:gdLst/>
              <a:ahLst/>
              <a:cxnLst/>
              <a:rect l="l" t="t" r="r" b="b"/>
              <a:pathLst>
                <a:path w="28305" h="29980" extrusionOk="0">
                  <a:moveTo>
                    <a:pt x="11088" y="1"/>
                  </a:moveTo>
                  <a:lnTo>
                    <a:pt x="11088" y="1"/>
                  </a:lnTo>
                  <a:cubicBezTo>
                    <a:pt x="10753" y="98"/>
                    <a:pt x="10368" y="218"/>
                    <a:pt x="9956" y="361"/>
                  </a:cubicBezTo>
                  <a:lnTo>
                    <a:pt x="9956" y="361"/>
                  </a:lnTo>
                  <a:cubicBezTo>
                    <a:pt x="10368" y="218"/>
                    <a:pt x="10753" y="98"/>
                    <a:pt x="11088" y="1"/>
                  </a:cubicBezTo>
                  <a:close/>
                  <a:moveTo>
                    <a:pt x="9956" y="361"/>
                  </a:moveTo>
                  <a:cubicBezTo>
                    <a:pt x="8135" y="990"/>
                    <a:pt x="5774" y="2055"/>
                    <a:pt x="4790" y="3581"/>
                  </a:cubicBezTo>
                  <a:cubicBezTo>
                    <a:pt x="3088" y="6221"/>
                    <a:pt x="0" y="11148"/>
                    <a:pt x="0" y="11148"/>
                  </a:cubicBezTo>
                  <a:cubicBezTo>
                    <a:pt x="0" y="11148"/>
                    <a:pt x="1011" y="13759"/>
                    <a:pt x="4717" y="13759"/>
                  </a:cubicBezTo>
                  <a:cubicBezTo>
                    <a:pt x="5175" y="13759"/>
                    <a:pt x="5674" y="13719"/>
                    <a:pt x="6217" y="13630"/>
                  </a:cubicBezTo>
                  <a:cubicBezTo>
                    <a:pt x="7196" y="16664"/>
                    <a:pt x="7591" y="19456"/>
                    <a:pt x="7591" y="19456"/>
                  </a:cubicBezTo>
                  <a:lnTo>
                    <a:pt x="4240" y="28653"/>
                  </a:lnTo>
                  <a:cubicBezTo>
                    <a:pt x="4240" y="28653"/>
                    <a:pt x="8628" y="29980"/>
                    <a:pt x="14193" y="29980"/>
                  </a:cubicBezTo>
                  <a:cubicBezTo>
                    <a:pt x="17204" y="29980"/>
                    <a:pt x="20559" y="29591"/>
                    <a:pt x="23750" y="28394"/>
                  </a:cubicBezTo>
                  <a:cubicBezTo>
                    <a:pt x="20876" y="21505"/>
                    <a:pt x="20790" y="19403"/>
                    <a:pt x="20790" y="19403"/>
                  </a:cubicBezTo>
                  <a:lnTo>
                    <a:pt x="21624" y="13267"/>
                  </a:lnTo>
                  <a:cubicBezTo>
                    <a:pt x="21624" y="13267"/>
                    <a:pt x="21918" y="13294"/>
                    <a:pt x="22399" y="13294"/>
                  </a:cubicBezTo>
                  <a:cubicBezTo>
                    <a:pt x="23710" y="13294"/>
                    <a:pt x="26407" y="13093"/>
                    <a:pt x="28304" y="11594"/>
                  </a:cubicBezTo>
                  <a:cubicBezTo>
                    <a:pt x="27071" y="8163"/>
                    <a:pt x="24579" y="3168"/>
                    <a:pt x="22108" y="1574"/>
                  </a:cubicBezTo>
                  <a:cubicBezTo>
                    <a:pt x="21368" y="1096"/>
                    <a:pt x="20344" y="701"/>
                    <a:pt x="19331" y="389"/>
                  </a:cubicBezTo>
                  <a:lnTo>
                    <a:pt x="19331" y="389"/>
                  </a:lnTo>
                  <a:cubicBezTo>
                    <a:pt x="19388" y="407"/>
                    <a:pt x="19443" y="424"/>
                    <a:pt x="19499" y="442"/>
                  </a:cubicBezTo>
                  <a:cubicBezTo>
                    <a:pt x="18946" y="1310"/>
                    <a:pt x="18215" y="2059"/>
                    <a:pt x="17337" y="2592"/>
                  </a:cubicBezTo>
                  <a:cubicBezTo>
                    <a:pt x="16409" y="3157"/>
                    <a:pt x="15317" y="3462"/>
                    <a:pt x="14232" y="3462"/>
                  </a:cubicBezTo>
                  <a:cubicBezTo>
                    <a:pt x="13464" y="3462"/>
                    <a:pt x="12699" y="3309"/>
                    <a:pt x="11999" y="2986"/>
                  </a:cubicBezTo>
                  <a:cubicBezTo>
                    <a:pt x="10921" y="2491"/>
                    <a:pt x="10040" y="1580"/>
                    <a:pt x="9557" y="503"/>
                  </a:cubicBezTo>
                  <a:cubicBezTo>
                    <a:pt x="9692" y="453"/>
                    <a:pt x="9825" y="406"/>
                    <a:pt x="9956" y="3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15111050" y="-1306750"/>
              <a:ext cx="85650" cy="191800"/>
            </a:xfrm>
            <a:custGeom>
              <a:avLst/>
              <a:gdLst/>
              <a:ahLst/>
              <a:cxnLst/>
              <a:rect l="l" t="t" r="r" b="b"/>
              <a:pathLst>
                <a:path w="3426" h="7672" extrusionOk="0">
                  <a:moveTo>
                    <a:pt x="1" y="1"/>
                  </a:moveTo>
                  <a:lnTo>
                    <a:pt x="1" y="6344"/>
                  </a:lnTo>
                  <a:cubicBezTo>
                    <a:pt x="1" y="7078"/>
                    <a:pt x="595" y="7671"/>
                    <a:pt x="1328" y="7671"/>
                  </a:cubicBezTo>
                  <a:lnTo>
                    <a:pt x="2099" y="7671"/>
                  </a:lnTo>
                  <a:cubicBezTo>
                    <a:pt x="2832" y="7671"/>
                    <a:pt x="3426" y="7078"/>
                    <a:pt x="3426" y="6344"/>
                  </a:cubicBezTo>
                  <a:lnTo>
                    <a:pt x="34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14972950" y="-1679250"/>
              <a:ext cx="361850" cy="430400"/>
            </a:xfrm>
            <a:custGeom>
              <a:avLst/>
              <a:gdLst/>
              <a:ahLst/>
              <a:cxnLst/>
              <a:rect l="l" t="t" r="r" b="b"/>
              <a:pathLst>
                <a:path w="14474" h="17216" extrusionOk="0">
                  <a:moveTo>
                    <a:pt x="6496" y="1"/>
                  </a:moveTo>
                  <a:cubicBezTo>
                    <a:pt x="2909" y="1"/>
                    <a:pt x="0" y="2724"/>
                    <a:pt x="0" y="6312"/>
                  </a:cubicBezTo>
                  <a:lnTo>
                    <a:pt x="0" y="10721"/>
                  </a:lnTo>
                  <a:cubicBezTo>
                    <a:pt x="0" y="14307"/>
                    <a:pt x="2909" y="17215"/>
                    <a:pt x="6496" y="17215"/>
                  </a:cubicBezTo>
                  <a:lnTo>
                    <a:pt x="7979" y="17215"/>
                  </a:lnTo>
                  <a:cubicBezTo>
                    <a:pt x="11566" y="17215"/>
                    <a:pt x="14473" y="14307"/>
                    <a:pt x="14473" y="10721"/>
                  </a:cubicBezTo>
                  <a:lnTo>
                    <a:pt x="14473" y="6312"/>
                  </a:lnTo>
                  <a:cubicBezTo>
                    <a:pt x="14473" y="2724"/>
                    <a:pt x="11566" y="1"/>
                    <a:pt x="7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14954825" y="-1682200"/>
              <a:ext cx="145250" cy="235525"/>
            </a:xfrm>
            <a:custGeom>
              <a:avLst/>
              <a:gdLst/>
              <a:ahLst/>
              <a:cxnLst/>
              <a:rect l="l" t="t" r="r" b="b"/>
              <a:pathLst>
                <a:path w="5810" h="9421" extrusionOk="0">
                  <a:moveTo>
                    <a:pt x="5632" y="0"/>
                  </a:moveTo>
                  <a:cubicBezTo>
                    <a:pt x="5552" y="0"/>
                    <a:pt x="5472" y="3"/>
                    <a:pt x="5392" y="7"/>
                  </a:cubicBezTo>
                  <a:lnTo>
                    <a:pt x="5392" y="7"/>
                  </a:lnTo>
                  <a:lnTo>
                    <a:pt x="5809" y="4"/>
                  </a:lnTo>
                  <a:cubicBezTo>
                    <a:pt x="5750" y="2"/>
                    <a:pt x="5691" y="0"/>
                    <a:pt x="5632" y="0"/>
                  </a:cubicBezTo>
                  <a:close/>
                  <a:moveTo>
                    <a:pt x="5392" y="7"/>
                  </a:moveTo>
                  <a:lnTo>
                    <a:pt x="5247" y="8"/>
                  </a:lnTo>
                  <a:cubicBezTo>
                    <a:pt x="5247" y="12"/>
                    <a:pt x="5246" y="15"/>
                    <a:pt x="5246" y="18"/>
                  </a:cubicBezTo>
                  <a:lnTo>
                    <a:pt x="5246" y="18"/>
                  </a:lnTo>
                  <a:cubicBezTo>
                    <a:pt x="5295" y="14"/>
                    <a:pt x="5343" y="10"/>
                    <a:pt x="5392" y="7"/>
                  </a:cubicBezTo>
                  <a:close/>
                  <a:moveTo>
                    <a:pt x="5246" y="18"/>
                  </a:moveTo>
                  <a:lnTo>
                    <a:pt x="5246" y="18"/>
                  </a:lnTo>
                  <a:cubicBezTo>
                    <a:pt x="3058" y="220"/>
                    <a:pt x="1018" y="2113"/>
                    <a:pt x="388" y="4620"/>
                  </a:cubicBezTo>
                  <a:cubicBezTo>
                    <a:pt x="0" y="6168"/>
                    <a:pt x="113" y="7828"/>
                    <a:pt x="334" y="9421"/>
                  </a:cubicBezTo>
                  <a:cubicBezTo>
                    <a:pt x="1911" y="8835"/>
                    <a:pt x="3185" y="7369"/>
                    <a:pt x="3974" y="5648"/>
                  </a:cubicBezTo>
                  <a:cubicBezTo>
                    <a:pt x="4762" y="3928"/>
                    <a:pt x="5106" y="1968"/>
                    <a:pt x="5246" y="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15293400" y="-1456800"/>
              <a:ext cx="102150" cy="103250"/>
            </a:xfrm>
            <a:custGeom>
              <a:avLst/>
              <a:gdLst/>
              <a:ahLst/>
              <a:cxnLst/>
              <a:rect l="l" t="t" r="r" b="b"/>
              <a:pathLst>
                <a:path w="4086" h="4130" extrusionOk="0">
                  <a:moveTo>
                    <a:pt x="2595" y="1"/>
                  </a:moveTo>
                  <a:cubicBezTo>
                    <a:pt x="1949" y="1"/>
                    <a:pt x="1216" y="416"/>
                    <a:pt x="713" y="1134"/>
                  </a:cubicBezTo>
                  <a:cubicBezTo>
                    <a:pt x="1" y="2152"/>
                    <a:pt x="20" y="3394"/>
                    <a:pt x="754" y="3907"/>
                  </a:cubicBezTo>
                  <a:cubicBezTo>
                    <a:pt x="970" y="4058"/>
                    <a:pt x="1224" y="4130"/>
                    <a:pt x="1492" y="4130"/>
                  </a:cubicBezTo>
                  <a:cubicBezTo>
                    <a:pt x="2138" y="4130"/>
                    <a:pt x="2871" y="3715"/>
                    <a:pt x="3374" y="2997"/>
                  </a:cubicBezTo>
                  <a:cubicBezTo>
                    <a:pt x="4086" y="1979"/>
                    <a:pt x="4067" y="737"/>
                    <a:pt x="3332" y="223"/>
                  </a:cubicBezTo>
                  <a:cubicBezTo>
                    <a:pt x="3117" y="72"/>
                    <a:pt x="2864" y="1"/>
                    <a:pt x="2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14910325" y="-1444950"/>
              <a:ext cx="102000" cy="103175"/>
            </a:xfrm>
            <a:custGeom>
              <a:avLst/>
              <a:gdLst/>
              <a:ahLst/>
              <a:cxnLst/>
              <a:rect l="l" t="t" r="r" b="b"/>
              <a:pathLst>
                <a:path w="4080" h="4127" extrusionOk="0">
                  <a:moveTo>
                    <a:pt x="1490" y="0"/>
                  </a:moveTo>
                  <a:cubicBezTo>
                    <a:pt x="1224" y="0"/>
                    <a:pt x="973" y="71"/>
                    <a:pt x="758" y="220"/>
                  </a:cubicBezTo>
                  <a:cubicBezTo>
                    <a:pt x="23" y="731"/>
                    <a:pt x="1" y="1971"/>
                    <a:pt x="708" y="2989"/>
                  </a:cubicBezTo>
                  <a:cubicBezTo>
                    <a:pt x="1210" y="3710"/>
                    <a:pt x="1943" y="4127"/>
                    <a:pt x="2589" y="4127"/>
                  </a:cubicBezTo>
                  <a:cubicBezTo>
                    <a:pt x="2855" y="4127"/>
                    <a:pt x="3107" y="4056"/>
                    <a:pt x="3322" y="3907"/>
                  </a:cubicBezTo>
                  <a:cubicBezTo>
                    <a:pt x="4057" y="3396"/>
                    <a:pt x="4079" y="2157"/>
                    <a:pt x="3371" y="1138"/>
                  </a:cubicBezTo>
                  <a:cubicBezTo>
                    <a:pt x="2870" y="417"/>
                    <a:pt x="2137" y="0"/>
                    <a:pt x="1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15071875" y="-1691475"/>
              <a:ext cx="291825" cy="180350"/>
            </a:xfrm>
            <a:custGeom>
              <a:avLst/>
              <a:gdLst/>
              <a:ahLst/>
              <a:cxnLst/>
              <a:rect l="l" t="t" r="r" b="b"/>
              <a:pathLst>
                <a:path w="11673" h="7214" extrusionOk="0">
                  <a:moveTo>
                    <a:pt x="3032" y="1"/>
                  </a:moveTo>
                  <a:cubicBezTo>
                    <a:pt x="2196" y="1"/>
                    <a:pt x="1360" y="117"/>
                    <a:pt x="557" y="355"/>
                  </a:cubicBezTo>
                  <a:lnTo>
                    <a:pt x="0" y="195"/>
                  </a:lnTo>
                  <a:lnTo>
                    <a:pt x="0" y="195"/>
                  </a:lnTo>
                  <a:cubicBezTo>
                    <a:pt x="846" y="2356"/>
                    <a:pt x="2552" y="4120"/>
                    <a:pt x="4564" y="5275"/>
                  </a:cubicBezTo>
                  <a:cubicBezTo>
                    <a:pt x="6578" y="6428"/>
                    <a:pt x="8883" y="7006"/>
                    <a:pt x="11195" y="7207"/>
                  </a:cubicBezTo>
                  <a:cubicBezTo>
                    <a:pt x="11231" y="7211"/>
                    <a:pt x="11268" y="7213"/>
                    <a:pt x="11306" y="7213"/>
                  </a:cubicBezTo>
                  <a:cubicBezTo>
                    <a:pt x="11424" y="7213"/>
                    <a:pt x="11541" y="7189"/>
                    <a:pt x="11606" y="7097"/>
                  </a:cubicBezTo>
                  <a:cubicBezTo>
                    <a:pt x="11672" y="7000"/>
                    <a:pt x="11651" y="6870"/>
                    <a:pt x="11623" y="6756"/>
                  </a:cubicBezTo>
                  <a:cubicBezTo>
                    <a:pt x="11070" y="4436"/>
                    <a:pt x="9531" y="2370"/>
                    <a:pt x="7467" y="1176"/>
                  </a:cubicBezTo>
                  <a:cubicBezTo>
                    <a:pt x="6127" y="400"/>
                    <a:pt x="4579" y="1"/>
                    <a:pt x="30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15024025" y="-852650"/>
              <a:ext cx="259500" cy="28225"/>
            </a:xfrm>
            <a:custGeom>
              <a:avLst/>
              <a:gdLst/>
              <a:ahLst/>
              <a:cxnLst/>
              <a:rect l="l" t="t" r="r" b="b"/>
              <a:pathLst>
                <a:path w="10380" h="1129" extrusionOk="0">
                  <a:moveTo>
                    <a:pt x="16" y="0"/>
                  </a:moveTo>
                  <a:cubicBezTo>
                    <a:pt x="8" y="0"/>
                    <a:pt x="1" y="7"/>
                    <a:pt x="1" y="16"/>
                  </a:cubicBezTo>
                  <a:lnTo>
                    <a:pt x="1" y="1112"/>
                  </a:lnTo>
                  <a:cubicBezTo>
                    <a:pt x="1" y="1121"/>
                    <a:pt x="8" y="1128"/>
                    <a:pt x="16" y="1128"/>
                  </a:cubicBezTo>
                  <a:lnTo>
                    <a:pt x="10364" y="1128"/>
                  </a:lnTo>
                  <a:cubicBezTo>
                    <a:pt x="10372" y="1128"/>
                    <a:pt x="10380" y="1121"/>
                    <a:pt x="10380" y="1112"/>
                  </a:cubicBezTo>
                  <a:lnTo>
                    <a:pt x="10380" y="16"/>
                  </a:lnTo>
                  <a:cubicBezTo>
                    <a:pt x="10380" y="7"/>
                    <a:pt x="10372" y="0"/>
                    <a:pt x="103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15039225" y="-853600"/>
              <a:ext cx="226725" cy="26325"/>
            </a:xfrm>
            <a:custGeom>
              <a:avLst/>
              <a:gdLst/>
              <a:ahLst/>
              <a:cxnLst/>
              <a:rect l="l" t="t" r="r" b="b"/>
              <a:pathLst>
                <a:path w="9069" h="1053" extrusionOk="0">
                  <a:moveTo>
                    <a:pt x="1" y="1"/>
                  </a:moveTo>
                  <a:cubicBezTo>
                    <a:pt x="240" y="386"/>
                    <a:pt x="548" y="804"/>
                    <a:pt x="999" y="849"/>
                  </a:cubicBezTo>
                  <a:cubicBezTo>
                    <a:pt x="1026" y="851"/>
                    <a:pt x="1052" y="853"/>
                    <a:pt x="1078" y="853"/>
                  </a:cubicBezTo>
                  <a:cubicBezTo>
                    <a:pt x="1517" y="853"/>
                    <a:pt x="1927" y="508"/>
                    <a:pt x="2362" y="508"/>
                  </a:cubicBezTo>
                  <a:cubicBezTo>
                    <a:pt x="2401" y="508"/>
                    <a:pt x="2440" y="511"/>
                    <a:pt x="2479" y="517"/>
                  </a:cubicBezTo>
                  <a:cubicBezTo>
                    <a:pt x="2698" y="551"/>
                    <a:pt x="2888" y="681"/>
                    <a:pt x="3080" y="791"/>
                  </a:cubicBezTo>
                  <a:cubicBezTo>
                    <a:pt x="3336" y="937"/>
                    <a:pt x="3631" y="1052"/>
                    <a:pt x="3920" y="1052"/>
                  </a:cubicBezTo>
                  <a:cubicBezTo>
                    <a:pt x="4029" y="1052"/>
                    <a:pt x="4137" y="1036"/>
                    <a:pt x="4242" y="999"/>
                  </a:cubicBezTo>
                  <a:cubicBezTo>
                    <a:pt x="4606" y="869"/>
                    <a:pt x="4870" y="507"/>
                    <a:pt x="5251" y="448"/>
                  </a:cubicBezTo>
                  <a:cubicBezTo>
                    <a:pt x="5289" y="442"/>
                    <a:pt x="5326" y="439"/>
                    <a:pt x="5363" y="439"/>
                  </a:cubicBezTo>
                  <a:cubicBezTo>
                    <a:pt x="5806" y="439"/>
                    <a:pt x="6192" y="827"/>
                    <a:pt x="6642" y="912"/>
                  </a:cubicBezTo>
                  <a:cubicBezTo>
                    <a:pt x="6689" y="920"/>
                    <a:pt x="6737" y="925"/>
                    <a:pt x="6785" y="925"/>
                  </a:cubicBezTo>
                  <a:cubicBezTo>
                    <a:pt x="6840" y="925"/>
                    <a:pt x="6894" y="918"/>
                    <a:pt x="6946" y="902"/>
                  </a:cubicBezTo>
                  <a:cubicBezTo>
                    <a:pt x="7129" y="845"/>
                    <a:pt x="7260" y="680"/>
                    <a:pt x="7438" y="611"/>
                  </a:cubicBezTo>
                  <a:cubicBezTo>
                    <a:pt x="7511" y="583"/>
                    <a:pt x="7587" y="573"/>
                    <a:pt x="7664" y="573"/>
                  </a:cubicBezTo>
                  <a:cubicBezTo>
                    <a:pt x="7874" y="573"/>
                    <a:pt x="8095" y="649"/>
                    <a:pt x="8307" y="649"/>
                  </a:cubicBezTo>
                  <a:cubicBezTo>
                    <a:pt x="8369" y="649"/>
                    <a:pt x="8430" y="643"/>
                    <a:pt x="8491" y="626"/>
                  </a:cubicBezTo>
                  <a:cubicBezTo>
                    <a:pt x="8752" y="554"/>
                    <a:pt x="8922" y="308"/>
                    <a:pt x="9068" y="79"/>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9"/>
            <p:cNvSpPr/>
            <p:nvPr/>
          </p:nvSpPr>
          <p:spPr>
            <a:xfrm>
              <a:off x="15024025" y="-910225"/>
              <a:ext cx="259500" cy="28250"/>
            </a:xfrm>
            <a:custGeom>
              <a:avLst/>
              <a:gdLst/>
              <a:ahLst/>
              <a:cxnLst/>
              <a:rect l="l" t="t" r="r" b="b"/>
              <a:pathLst>
                <a:path w="10380" h="1130" extrusionOk="0">
                  <a:moveTo>
                    <a:pt x="16" y="1"/>
                  </a:moveTo>
                  <a:cubicBezTo>
                    <a:pt x="8" y="1"/>
                    <a:pt x="1" y="8"/>
                    <a:pt x="1" y="17"/>
                  </a:cubicBezTo>
                  <a:lnTo>
                    <a:pt x="1" y="1113"/>
                  </a:lnTo>
                  <a:cubicBezTo>
                    <a:pt x="1" y="1122"/>
                    <a:pt x="8" y="1129"/>
                    <a:pt x="16" y="1129"/>
                  </a:cubicBezTo>
                  <a:lnTo>
                    <a:pt x="10364" y="1129"/>
                  </a:lnTo>
                  <a:cubicBezTo>
                    <a:pt x="10372" y="1129"/>
                    <a:pt x="10380" y="1122"/>
                    <a:pt x="10380" y="1113"/>
                  </a:cubicBezTo>
                  <a:lnTo>
                    <a:pt x="10380" y="17"/>
                  </a:lnTo>
                  <a:cubicBezTo>
                    <a:pt x="10380" y="8"/>
                    <a:pt x="10372" y="1"/>
                    <a:pt x="103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9"/>
            <p:cNvSpPr/>
            <p:nvPr/>
          </p:nvSpPr>
          <p:spPr>
            <a:xfrm>
              <a:off x="15014875" y="-882325"/>
              <a:ext cx="277800" cy="32075"/>
            </a:xfrm>
            <a:custGeom>
              <a:avLst/>
              <a:gdLst/>
              <a:ahLst/>
              <a:cxnLst/>
              <a:rect l="l" t="t" r="r" b="b"/>
              <a:pathLst>
                <a:path w="11112" h="1283" extrusionOk="0">
                  <a:moveTo>
                    <a:pt x="18" y="0"/>
                  </a:moveTo>
                  <a:cubicBezTo>
                    <a:pt x="9" y="0"/>
                    <a:pt x="0" y="9"/>
                    <a:pt x="0" y="18"/>
                  </a:cubicBezTo>
                  <a:lnTo>
                    <a:pt x="0" y="1264"/>
                  </a:lnTo>
                  <a:cubicBezTo>
                    <a:pt x="0" y="1274"/>
                    <a:pt x="9" y="1283"/>
                    <a:pt x="18" y="1283"/>
                  </a:cubicBezTo>
                  <a:lnTo>
                    <a:pt x="11094" y="1283"/>
                  </a:lnTo>
                  <a:cubicBezTo>
                    <a:pt x="11105" y="1283"/>
                    <a:pt x="11112" y="1274"/>
                    <a:pt x="11112" y="1264"/>
                  </a:cubicBezTo>
                  <a:lnTo>
                    <a:pt x="11112" y="18"/>
                  </a:lnTo>
                  <a:cubicBezTo>
                    <a:pt x="11112" y="9"/>
                    <a:pt x="11105" y="0"/>
                    <a:pt x="110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15047875" y="-910400"/>
              <a:ext cx="226900" cy="22225"/>
            </a:xfrm>
            <a:custGeom>
              <a:avLst/>
              <a:gdLst/>
              <a:ahLst/>
              <a:cxnLst/>
              <a:rect l="l" t="t" r="r" b="b"/>
              <a:pathLst>
                <a:path w="9076" h="889" extrusionOk="0">
                  <a:moveTo>
                    <a:pt x="9076" y="0"/>
                  </a:moveTo>
                  <a:lnTo>
                    <a:pt x="30" y="35"/>
                  </a:lnTo>
                  <a:cubicBezTo>
                    <a:pt x="1" y="312"/>
                    <a:pt x="215" y="593"/>
                    <a:pt x="490" y="636"/>
                  </a:cubicBezTo>
                  <a:cubicBezTo>
                    <a:pt x="522" y="641"/>
                    <a:pt x="554" y="644"/>
                    <a:pt x="586" y="644"/>
                  </a:cubicBezTo>
                  <a:cubicBezTo>
                    <a:pt x="823" y="644"/>
                    <a:pt x="1055" y="517"/>
                    <a:pt x="1297" y="510"/>
                  </a:cubicBezTo>
                  <a:cubicBezTo>
                    <a:pt x="1305" y="510"/>
                    <a:pt x="1314" y="509"/>
                    <a:pt x="1322" y="509"/>
                  </a:cubicBezTo>
                  <a:cubicBezTo>
                    <a:pt x="1570" y="509"/>
                    <a:pt x="1802" y="629"/>
                    <a:pt x="2033" y="720"/>
                  </a:cubicBezTo>
                  <a:cubicBezTo>
                    <a:pt x="2291" y="822"/>
                    <a:pt x="2574" y="889"/>
                    <a:pt x="2850" y="889"/>
                  </a:cubicBezTo>
                  <a:cubicBezTo>
                    <a:pt x="3091" y="889"/>
                    <a:pt x="3327" y="838"/>
                    <a:pt x="3535" y="715"/>
                  </a:cubicBezTo>
                  <a:cubicBezTo>
                    <a:pt x="3668" y="636"/>
                    <a:pt x="3788" y="530"/>
                    <a:pt x="3933" y="481"/>
                  </a:cubicBezTo>
                  <a:cubicBezTo>
                    <a:pt x="4000" y="459"/>
                    <a:pt x="4067" y="449"/>
                    <a:pt x="4134" y="449"/>
                  </a:cubicBezTo>
                  <a:cubicBezTo>
                    <a:pt x="4367" y="449"/>
                    <a:pt x="4603" y="563"/>
                    <a:pt x="4824" y="660"/>
                  </a:cubicBezTo>
                  <a:cubicBezTo>
                    <a:pt x="4992" y="734"/>
                    <a:pt x="5186" y="798"/>
                    <a:pt x="5367" y="798"/>
                  </a:cubicBezTo>
                  <a:cubicBezTo>
                    <a:pt x="5490" y="798"/>
                    <a:pt x="5608" y="769"/>
                    <a:pt x="5708" y="692"/>
                  </a:cubicBezTo>
                  <a:cubicBezTo>
                    <a:pt x="5798" y="625"/>
                    <a:pt x="5865" y="525"/>
                    <a:pt x="5969" y="480"/>
                  </a:cubicBezTo>
                  <a:cubicBezTo>
                    <a:pt x="6008" y="464"/>
                    <a:pt x="6049" y="457"/>
                    <a:pt x="6091" y="457"/>
                  </a:cubicBezTo>
                  <a:cubicBezTo>
                    <a:pt x="6174" y="457"/>
                    <a:pt x="6259" y="484"/>
                    <a:pt x="6337" y="515"/>
                  </a:cubicBezTo>
                  <a:cubicBezTo>
                    <a:pt x="6639" y="637"/>
                    <a:pt x="7026" y="870"/>
                    <a:pt x="7366" y="870"/>
                  </a:cubicBezTo>
                  <a:cubicBezTo>
                    <a:pt x="7544" y="870"/>
                    <a:pt x="7709" y="807"/>
                    <a:pt x="7843" y="631"/>
                  </a:cubicBezTo>
                  <a:cubicBezTo>
                    <a:pt x="7909" y="543"/>
                    <a:pt x="7994" y="455"/>
                    <a:pt x="8104" y="446"/>
                  </a:cubicBezTo>
                  <a:cubicBezTo>
                    <a:pt x="8111" y="446"/>
                    <a:pt x="8117" y="445"/>
                    <a:pt x="8123" y="445"/>
                  </a:cubicBezTo>
                  <a:cubicBezTo>
                    <a:pt x="8194" y="445"/>
                    <a:pt x="8261" y="478"/>
                    <a:pt x="8329" y="496"/>
                  </a:cubicBezTo>
                  <a:cubicBezTo>
                    <a:pt x="8383" y="511"/>
                    <a:pt x="8436" y="518"/>
                    <a:pt x="8489" y="518"/>
                  </a:cubicBezTo>
                  <a:cubicBezTo>
                    <a:pt x="8778" y="518"/>
                    <a:pt x="9037" y="303"/>
                    <a:pt x="9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15015400" y="-1044000"/>
              <a:ext cx="276500" cy="138025"/>
            </a:xfrm>
            <a:custGeom>
              <a:avLst/>
              <a:gdLst/>
              <a:ahLst/>
              <a:cxnLst/>
              <a:rect l="l" t="t" r="r" b="b"/>
              <a:pathLst>
                <a:path w="11060" h="5521" extrusionOk="0">
                  <a:moveTo>
                    <a:pt x="5529" y="0"/>
                  </a:moveTo>
                  <a:cubicBezTo>
                    <a:pt x="2767" y="0"/>
                    <a:pt x="475" y="2029"/>
                    <a:pt x="66" y="4680"/>
                  </a:cubicBezTo>
                  <a:cubicBezTo>
                    <a:pt x="1" y="5108"/>
                    <a:pt x="326" y="5496"/>
                    <a:pt x="759" y="5497"/>
                  </a:cubicBezTo>
                  <a:lnTo>
                    <a:pt x="10298" y="5521"/>
                  </a:lnTo>
                  <a:cubicBezTo>
                    <a:pt x="10299" y="5521"/>
                    <a:pt x="10299" y="5521"/>
                    <a:pt x="10300" y="5521"/>
                  </a:cubicBezTo>
                  <a:cubicBezTo>
                    <a:pt x="10732" y="5521"/>
                    <a:pt x="11059" y="5135"/>
                    <a:pt x="10995" y="4707"/>
                  </a:cubicBezTo>
                  <a:cubicBezTo>
                    <a:pt x="10599" y="2049"/>
                    <a:pt x="8311" y="8"/>
                    <a:pt x="5542" y="0"/>
                  </a:cubicBezTo>
                  <a:cubicBezTo>
                    <a:pt x="5538" y="0"/>
                    <a:pt x="5533" y="0"/>
                    <a:pt x="5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15016250" y="-827300"/>
              <a:ext cx="275075" cy="47875"/>
            </a:xfrm>
            <a:custGeom>
              <a:avLst/>
              <a:gdLst/>
              <a:ahLst/>
              <a:cxnLst/>
              <a:rect l="l" t="t" r="r" b="b"/>
              <a:pathLst>
                <a:path w="11003" h="1915" extrusionOk="0">
                  <a:moveTo>
                    <a:pt x="668" y="1"/>
                  </a:moveTo>
                  <a:cubicBezTo>
                    <a:pt x="282" y="1"/>
                    <a:pt x="1" y="367"/>
                    <a:pt x="100" y="740"/>
                  </a:cubicBezTo>
                  <a:cubicBezTo>
                    <a:pt x="285" y="1433"/>
                    <a:pt x="911" y="1914"/>
                    <a:pt x="1628" y="1914"/>
                  </a:cubicBezTo>
                  <a:lnTo>
                    <a:pt x="9375" y="1914"/>
                  </a:lnTo>
                  <a:cubicBezTo>
                    <a:pt x="10091" y="1914"/>
                    <a:pt x="10718" y="1433"/>
                    <a:pt x="10903" y="740"/>
                  </a:cubicBezTo>
                  <a:cubicBezTo>
                    <a:pt x="11003" y="367"/>
                    <a:pt x="10722" y="1"/>
                    <a:pt x="103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14762575" y="-851350"/>
              <a:ext cx="362775" cy="216050"/>
            </a:xfrm>
            <a:custGeom>
              <a:avLst/>
              <a:gdLst/>
              <a:ahLst/>
              <a:cxnLst/>
              <a:rect l="l" t="t" r="r" b="b"/>
              <a:pathLst>
                <a:path w="14511" h="8642" extrusionOk="0">
                  <a:moveTo>
                    <a:pt x="12894" y="0"/>
                  </a:moveTo>
                  <a:cubicBezTo>
                    <a:pt x="12802" y="0"/>
                    <a:pt x="12708" y="29"/>
                    <a:pt x="12620" y="57"/>
                  </a:cubicBezTo>
                  <a:cubicBezTo>
                    <a:pt x="9146" y="1186"/>
                    <a:pt x="5511" y="1787"/>
                    <a:pt x="2888" y="4582"/>
                  </a:cubicBezTo>
                  <a:lnTo>
                    <a:pt x="941" y="4198"/>
                  </a:lnTo>
                  <a:cubicBezTo>
                    <a:pt x="263" y="5473"/>
                    <a:pt x="1" y="6965"/>
                    <a:pt x="203" y="8396"/>
                  </a:cubicBezTo>
                  <a:cubicBezTo>
                    <a:pt x="231" y="8588"/>
                    <a:pt x="780" y="8641"/>
                    <a:pt x="1396" y="8641"/>
                  </a:cubicBezTo>
                  <a:cubicBezTo>
                    <a:pt x="2119" y="8641"/>
                    <a:pt x="2933" y="8568"/>
                    <a:pt x="3098" y="8559"/>
                  </a:cubicBezTo>
                  <a:cubicBezTo>
                    <a:pt x="4014" y="8510"/>
                    <a:pt x="4895" y="8345"/>
                    <a:pt x="5787" y="8090"/>
                  </a:cubicBezTo>
                  <a:cubicBezTo>
                    <a:pt x="9315" y="7084"/>
                    <a:pt x="12501" y="4586"/>
                    <a:pt x="14511" y="1526"/>
                  </a:cubicBezTo>
                  <a:cubicBezTo>
                    <a:pt x="14104" y="1069"/>
                    <a:pt x="13684" y="624"/>
                    <a:pt x="13249" y="192"/>
                  </a:cubicBezTo>
                  <a:cubicBezTo>
                    <a:pt x="13176" y="120"/>
                    <a:pt x="13098" y="45"/>
                    <a:pt x="13000" y="15"/>
                  </a:cubicBezTo>
                  <a:cubicBezTo>
                    <a:pt x="12965" y="5"/>
                    <a:pt x="12929" y="0"/>
                    <a:pt x="128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15211350" y="-851350"/>
              <a:ext cx="362775" cy="216050"/>
            </a:xfrm>
            <a:custGeom>
              <a:avLst/>
              <a:gdLst/>
              <a:ahLst/>
              <a:cxnLst/>
              <a:rect l="l" t="t" r="r" b="b"/>
              <a:pathLst>
                <a:path w="14511" h="8642" extrusionOk="0">
                  <a:moveTo>
                    <a:pt x="1618" y="0"/>
                  </a:moveTo>
                  <a:cubicBezTo>
                    <a:pt x="1582" y="0"/>
                    <a:pt x="1547" y="5"/>
                    <a:pt x="1512" y="15"/>
                  </a:cubicBezTo>
                  <a:cubicBezTo>
                    <a:pt x="1414" y="45"/>
                    <a:pt x="1336" y="120"/>
                    <a:pt x="1263" y="192"/>
                  </a:cubicBezTo>
                  <a:cubicBezTo>
                    <a:pt x="828" y="624"/>
                    <a:pt x="407" y="1069"/>
                    <a:pt x="1" y="1526"/>
                  </a:cubicBezTo>
                  <a:cubicBezTo>
                    <a:pt x="2011" y="4586"/>
                    <a:pt x="5196" y="7084"/>
                    <a:pt x="8724" y="8090"/>
                  </a:cubicBezTo>
                  <a:cubicBezTo>
                    <a:pt x="9617" y="8345"/>
                    <a:pt x="10498" y="8510"/>
                    <a:pt x="11414" y="8559"/>
                  </a:cubicBezTo>
                  <a:cubicBezTo>
                    <a:pt x="11579" y="8568"/>
                    <a:pt x="12393" y="8641"/>
                    <a:pt x="13116" y="8641"/>
                  </a:cubicBezTo>
                  <a:cubicBezTo>
                    <a:pt x="13731" y="8641"/>
                    <a:pt x="14281" y="8588"/>
                    <a:pt x="14308" y="8396"/>
                  </a:cubicBezTo>
                  <a:cubicBezTo>
                    <a:pt x="14510" y="6953"/>
                    <a:pt x="14251" y="5484"/>
                    <a:pt x="13571" y="4198"/>
                  </a:cubicBezTo>
                  <a:lnTo>
                    <a:pt x="11624" y="4582"/>
                  </a:lnTo>
                  <a:cubicBezTo>
                    <a:pt x="9000" y="1787"/>
                    <a:pt x="5366" y="1186"/>
                    <a:pt x="1892" y="57"/>
                  </a:cubicBezTo>
                  <a:cubicBezTo>
                    <a:pt x="1804" y="29"/>
                    <a:pt x="1710" y="0"/>
                    <a:pt x="16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9"/>
            <p:cNvSpPr/>
            <p:nvPr/>
          </p:nvSpPr>
          <p:spPr>
            <a:xfrm>
              <a:off x="14913825" y="-494025"/>
              <a:ext cx="487825" cy="81600"/>
            </a:xfrm>
            <a:custGeom>
              <a:avLst/>
              <a:gdLst/>
              <a:ahLst/>
              <a:cxnLst/>
              <a:rect l="l" t="t" r="r" b="b"/>
              <a:pathLst>
                <a:path w="19513" h="3264" extrusionOk="0">
                  <a:moveTo>
                    <a:pt x="18829" y="1"/>
                  </a:moveTo>
                  <a:cubicBezTo>
                    <a:pt x="15749" y="1281"/>
                    <a:pt x="12325" y="1692"/>
                    <a:pt x="8931" y="1692"/>
                  </a:cubicBezTo>
                  <a:cubicBezTo>
                    <a:pt x="8230" y="1692"/>
                    <a:pt x="7529" y="1675"/>
                    <a:pt x="6834" y="1644"/>
                  </a:cubicBezTo>
                  <a:cubicBezTo>
                    <a:pt x="4691" y="1548"/>
                    <a:pt x="2489" y="1314"/>
                    <a:pt x="504" y="556"/>
                  </a:cubicBezTo>
                  <a:lnTo>
                    <a:pt x="1" y="1936"/>
                  </a:lnTo>
                  <a:cubicBezTo>
                    <a:pt x="1" y="1936"/>
                    <a:pt x="4390" y="3264"/>
                    <a:pt x="9956" y="3264"/>
                  </a:cubicBezTo>
                  <a:cubicBezTo>
                    <a:pt x="12966" y="3264"/>
                    <a:pt x="16321" y="2875"/>
                    <a:pt x="19512" y="1678"/>
                  </a:cubicBezTo>
                  <a:cubicBezTo>
                    <a:pt x="19264" y="1082"/>
                    <a:pt x="19038" y="525"/>
                    <a:pt x="188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9"/>
            <p:cNvSpPr/>
            <p:nvPr/>
          </p:nvSpPr>
          <p:spPr>
            <a:xfrm>
              <a:off x="15057125" y="-1153075"/>
              <a:ext cx="100" cy="50"/>
            </a:xfrm>
            <a:custGeom>
              <a:avLst/>
              <a:gdLst/>
              <a:ahLst/>
              <a:cxnLst/>
              <a:rect l="l" t="t" r="r" b="b"/>
              <a:pathLst>
                <a:path w="4" h="2" extrusionOk="0">
                  <a:moveTo>
                    <a:pt x="0" y="1"/>
                  </a:moveTo>
                  <a:lnTo>
                    <a:pt x="3" y="0"/>
                  </a:ln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15046775" y="-1149450"/>
              <a:ext cx="175" cy="100"/>
            </a:xfrm>
            <a:custGeom>
              <a:avLst/>
              <a:gdLst/>
              <a:ahLst/>
              <a:cxnLst/>
              <a:rect l="l" t="t" r="r" b="b"/>
              <a:pathLst>
                <a:path w="7" h="4" extrusionOk="0">
                  <a:moveTo>
                    <a:pt x="0" y="4"/>
                  </a:moveTo>
                  <a:lnTo>
                    <a:pt x="0" y="4"/>
                  </a:lnTo>
                  <a:lnTo>
                    <a:pt x="7" y="0"/>
                  </a:ln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15057225" y="-1156375"/>
              <a:ext cx="9875" cy="3325"/>
            </a:xfrm>
            <a:custGeom>
              <a:avLst/>
              <a:gdLst/>
              <a:ahLst/>
              <a:cxnLst/>
              <a:rect l="l" t="t" r="r" b="b"/>
              <a:pathLst>
                <a:path w="395" h="133" extrusionOk="0">
                  <a:moveTo>
                    <a:pt x="0" y="132"/>
                  </a:moveTo>
                  <a:cubicBezTo>
                    <a:pt x="134" y="85"/>
                    <a:pt x="266" y="42"/>
                    <a:pt x="394" y="0"/>
                  </a:cubicBezTo>
                  <a:cubicBezTo>
                    <a:pt x="266" y="42"/>
                    <a:pt x="134" y="85"/>
                    <a:pt x="0" y="132"/>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15046925" y="-1153050"/>
              <a:ext cx="10225" cy="3650"/>
            </a:xfrm>
            <a:custGeom>
              <a:avLst/>
              <a:gdLst/>
              <a:ahLst/>
              <a:cxnLst/>
              <a:rect l="l" t="t" r="r" b="b"/>
              <a:pathLst>
                <a:path w="409" h="146" extrusionOk="0">
                  <a:moveTo>
                    <a:pt x="408" y="0"/>
                  </a:moveTo>
                  <a:lnTo>
                    <a:pt x="408" y="0"/>
                  </a:lnTo>
                  <a:cubicBezTo>
                    <a:pt x="274" y="46"/>
                    <a:pt x="139" y="95"/>
                    <a:pt x="1" y="145"/>
                  </a:cubicBezTo>
                  <a:cubicBezTo>
                    <a:pt x="139" y="95"/>
                    <a:pt x="275" y="46"/>
                    <a:pt x="408" y="0"/>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15067075" y="-1161950"/>
              <a:ext cx="17975" cy="5600"/>
            </a:xfrm>
            <a:custGeom>
              <a:avLst/>
              <a:gdLst/>
              <a:ahLst/>
              <a:cxnLst/>
              <a:rect l="l" t="t" r="r" b="b"/>
              <a:pathLst>
                <a:path w="719" h="224" extrusionOk="0">
                  <a:moveTo>
                    <a:pt x="0" y="223"/>
                  </a:moveTo>
                  <a:cubicBezTo>
                    <a:pt x="257" y="140"/>
                    <a:pt x="499" y="65"/>
                    <a:pt x="719" y="1"/>
                  </a:cubicBezTo>
                  <a:cubicBezTo>
                    <a:pt x="499" y="65"/>
                    <a:pt x="257" y="140"/>
                    <a:pt x="0" y="223"/>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15008000" y="-1150875"/>
              <a:ext cx="324050" cy="106650"/>
            </a:xfrm>
            <a:custGeom>
              <a:avLst/>
              <a:gdLst/>
              <a:ahLst/>
              <a:cxnLst/>
              <a:rect l="l" t="t" r="r" b="b"/>
              <a:pathLst>
                <a:path w="12962" h="4266" extrusionOk="0">
                  <a:moveTo>
                    <a:pt x="11493" y="0"/>
                  </a:moveTo>
                  <a:cubicBezTo>
                    <a:pt x="10940" y="868"/>
                    <a:pt x="10210" y="1617"/>
                    <a:pt x="9331" y="2150"/>
                  </a:cubicBezTo>
                  <a:cubicBezTo>
                    <a:pt x="8403" y="2715"/>
                    <a:pt x="7311" y="3019"/>
                    <a:pt x="6227" y="3019"/>
                  </a:cubicBezTo>
                  <a:cubicBezTo>
                    <a:pt x="5458" y="3019"/>
                    <a:pt x="4693" y="2866"/>
                    <a:pt x="3992" y="2544"/>
                  </a:cubicBezTo>
                  <a:cubicBezTo>
                    <a:pt x="2915" y="2048"/>
                    <a:pt x="2034" y="1138"/>
                    <a:pt x="1551" y="61"/>
                  </a:cubicBezTo>
                  <a:cubicBezTo>
                    <a:pt x="1050" y="243"/>
                    <a:pt x="522" y="459"/>
                    <a:pt x="0" y="703"/>
                  </a:cubicBezTo>
                  <a:cubicBezTo>
                    <a:pt x="326" y="1410"/>
                    <a:pt x="813" y="2046"/>
                    <a:pt x="1402" y="2558"/>
                  </a:cubicBezTo>
                  <a:cubicBezTo>
                    <a:pt x="2353" y="3386"/>
                    <a:pt x="3553" y="3901"/>
                    <a:pt x="4793" y="4129"/>
                  </a:cubicBezTo>
                  <a:cubicBezTo>
                    <a:pt x="5287" y="4220"/>
                    <a:pt x="5790" y="4265"/>
                    <a:pt x="6293" y="4265"/>
                  </a:cubicBezTo>
                  <a:cubicBezTo>
                    <a:pt x="7695" y="4265"/>
                    <a:pt x="9097" y="3912"/>
                    <a:pt x="10307" y="3207"/>
                  </a:cubicBezTo>
                  <a:cubicBezTo>
                    <a:pt x="11407" y="2562"/>
                    <a:pt x="12321" y="1643"/>
                    <a:pt x="12961" y="540"/>
                  </a:cubicBezTo>
                  <a:cubicBezTo>
                    <a:pt x="12496" y="340"/>
                    <a:pt x="11996" y="160"/>
                    <a:pt x="114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15067050" y="-1156375"/>
              <a:ext cx="25" cy="25"/>
            </a:xfrm>
            <a:custGeom>
              <a:avLst/>
              <a:gdLst/>
              <a:ahLst/>
              <a:cxnLst/>
              <a:rect l="l" t="t" r="r" b="b"/>
              <a:pathLst>
                <a:path w="1" h="1" extrusionOk="0">
                  <a:moveTo>
                    <a:pt x="0" y="0"/>
                  </a:move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15291125" y="-1152200"/>
              <a:ext cx="4225" cy="1350"/>
            </a:xfrm>
            <a:custGeom>
              <a:avLst/>
              <a:gdLst/>
              <a:ahLst/>
              <a:cxnLst/>
              <a:rect l="l" t="t" r="r" b="b"/>
              <a:pathLst>
                <a:path w="169" h="54" extrusionOk="0">
                  <a:moveTo>
                    <a:pt x="1" y="0"/>
                  </a:moveTo>
                  <a:cubicBezTo>
                    <a:pt x="57" y="17"/>
                    <a:pt x="113" y="36"/>
                    <a:pt x="168" y="53"/>
                  </a:cubicBezTo>
                  <a:cubicBezTo>
                    <a:pt x="113" y="35"/>
                    <a:pt x="57" y="17"/>
                    <a:pt x="1" y="0"/>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15049425" y="-932850"/>
              <a:ext cx="141550" cy="159775"/>
            </a:xfrm>
            <a:custGeom>
              <a:avLst/>
              <a:gdLst/>
              <a:ahLst/>
              <a:cxnLst/>
              <a:rect l="l" t="t" r="r" b="b"/>
              <a:pathLst>
                <a:path w="5662" h="6391" extrusionOk="0">
                  <a:moveTo>
                    <a:pt x="3460" y="1"/>
                  </a:moveTo>
                  <a:cubicBezTo>
                    <a:pt x="2659" y="514"/>
                    <a:pt x="2298" y="1481"/>
                    <a:pt x="1988" y="2382"/>
                  </a:cubicBezTo>
                  <a:cubicBezTo>
                    <a:pt x="1967" y="1807"/>
                    <a:pt x="1946" y="1231"/>
                    <a:pt x="1869" y="660"/>
                  </a:cubicBezTo>
                  <a:cubicBezTo>
                    <a:pt x="1857" y="566"/>
                    <a:pt x="1815" y="446"/>
                    <a:pt x="1721" y="446"/>
                  </a:cubicBezTo>
                  <a:cubicBezTo>
                    <a:pt x="1720" y="446"/>
                    <a:pt x="1718" y="446"/>
                    <a:pt x="1717" y="446"/>
                  </a:cubicBezTo>
                  <a:cubicBezTo>
                    <a:pt x="1618" y="451"/>
                    <a:pt x="1587" y="580"/>
                    <a:pt x="1583" y="679"/>
                  </a:cubicBezTo>
                  <a:cubicBezTo>
                    <a:pt x="1561" y="1295"/>
                    <a:pt x="1511" y="1925"/>
                    <a:pt x="1276" y="2496"/>
                  </a:cubicBezTo>
                  <a:cubicBezTo>
                    <a:pt x="1043" y="3068"/>
                    <a:pt x="595" y="3582"/>
                    <a:pt x="0" y="3753"/>
                  </a:cubicBezTo>
                  <a:lnTo>
                    <a:pt x="1429" y="6390"/>
                  </a:lnTo>
                  <a:cubicBezTo>
                    <a:pt x="2232" y="5433"/>
                    <a:pt x="3452" y="4937"/>
                    <a:pt x="4407" y="4131"/>
                  </a:cubicBezTo>
                  <a:cubicBezTo>
                    <a:pt x="4477" y="4073"/>
                    <a:pt x="4553" y="3996"/>
                    <a:pt x="4539" y="3906"/>
                  </a:cubicBezTo>
                  <a:cubicBezTo>
                    <a:pt x="4523" y="3794"/>
                    <a:pt x="4397" y="3758"/>
                    <a:pt x="4274" y="3758"/>
                  </a:cubicBezTo>
                  <a:cubicBezTo>
                    <a:pt x="4241" y="3758"/>
                    <a:pt x="4208" y="3761"/>
                    <a:pt x="4178" y="3765"/>
                  </a:cubicBezTo>
                  <a:lnTo>
                    <a:pt x="3317" y="3884"/>
                  </a:lnTo>
                  <a:cubicBezTo>
                    <a:pt x="3955" y="3403"/>
                    <a:pt x="4587" y="2913"/>
                    <a:pt x="5213" y="2416"/>
                  </a:cubicBezTo>
                  <a:cubicBezTo>
                    <a:pt x="5427" y="2245"/>
                    <a:pt x="5662" y="2031"/>
                    <a:pt x="5650" y="1757"/>
                  </a:cubicBezTo>
                  <a:cubicBezTo>
                    <a:pt x="5647" y="1675"/>
                    <a:pt x="5617" y="1590"/>
                    <a:pt x="5553" y="1541"/>
                  </a:cubicBezTo>
                  <a:cubicBezTo>
                    <a:pt x="5510" y="1507"/>
                    <a:pt x="5459" y="1493"/>
                    <a:pt x="5406" y="1493"/>
                  </a:cubicBezTo>
                  <a:cubicBezTo>
                    <a:pt x="5306" y="1493"/>
                    <a:pt x="5195" y="1542"/>
                    <a:pt x="5103" y="1595"/>
                  </a:cubicBezTo>
                  <a:cubicBezTo>
                    <a:pt x="4433" y="1976"/>
                    <a:pt x="3814" y="2443"/>
                    <a:pt x="3263" y="2983"/>
                  </a:cubicBezTo>
                  <a:lnTo>
                    <a:pt x="4550" y="1037"/>
                  </a:lnTo>
                  <a:cubicBezTo>
                    <a:pt x="4633" y="913"/>
                    <a:pt x="4713" y="741"/>
                    <a:pt x="4614" y="630"/>
                  </a:cubicBezTo>
                  <a:lnTo>
                    <a:pt x="4614" y="630"/>
                  </a:lnTo>
                  <a:cubicBezTo>
                    <a:pt x="3711" y="925"/>
                    <a:pt x="3142" y="1794"/>
                    <a:pt x="2646" y="2605"/>
                  </a:cubicBezTo>
                  <a:cubicBezTo>
                    <a:pt x="2930" y="1819"/>
                    <a:pt x="3212" y="1032"/>
                    <a:pt x="3495" y="246"/>
                  </a:cubicBezTo>
                  <a:cubicBezTo>
                    <a:pt x="3526" y="160"/>
                    <a:pt x="3543" y="39"/>
                    <a:pt x="34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15144125" y="-918425"/>
              <a:ext cx="127275" cy="110000"/>
            </a:xfrm>
            <a:custGeom>
              <a:avLst/>
              <a:gdLst/>
              <a:ahLst/>
              <a:cxnLst/>
              <a:rect l="l" t="t" r="r" b="b"/>
              <a:pathLst>
                <a:path w="5091" h="4400" extrusionOk="0">
                  <a:moveTo>
                    <a:pt x="1729" y="1"/>
                  </a:moveTo>
                  <a:cubicBezTo>
                    <a:pt x="1640" y="191"/>
                    <a:pt x="1736" y="413"/>
                    <a:pt x="1838" y="597"/>
                  </a:cubicBezTo>
                  <a:cubicBezTo>
                    <a:pt x="2123" y="1113"/>
                    <a:pt x="2476" y="1590"/>
                    <a:pt x="2885" y="2014"/>
                  </a:cubicBezTo>
                  <a:cubicBezTo>
                    <a:pt x="2355" y="1598"/>
                    <a:pt x="1681" y="1371"/>
                    <a:pt x="1008" y="1371"/>
                  </a:cubicBezTo>
                  <a:cubicBezTo>
                    <a:pt x="866" y="1371"/>
                    <a:pt x="724" y="1381"/>
                    <a:pt x="583" y="1402"/>
                  </a:cubicBezTo>
                  <a:cubicBezTo>
                    <a:pt x="524" y="1410"/>
                    <a:pt x="454" y="1430"/>
                    <a:pt x="433" y="1487"/>
                  </a:cubicBezTo>
                  <a:cubicBezTo>
                    <a:pt x="411" y="1551"/>
                    <a:pt x="468" y="1613"/>
                    <a:pt x="523" y="1653"/>
                  </a:cubicBezTo>
                  <a:cubicBezTo>
                    <a:pt x="1038" y="2045"/>
                    <a:pt x="1748" y="2083"/>
                    <a:pt x="2296" y="2430"/>
                  </a:cubicBezTo>
                  <a:cubicBezTo>
                    <a:pt x="1899" y="2360"/>
                    <a:pt x="1484" y="2291"/>
                    <a:pt x="1079" y="2291"/>
                  </a:cubicBezTo>
                  <a:cubicBezTo>
                    <a:pt x="703" y="2291"/>
                    <a:pt x="335" y="2351"/>
                    <a:pt x="0" y="2523"/>
                  </a:cubicBezTo>
                  <a:cubicBezTo>
                    <a:pt x="217" y="2753"/>
                    <a:pt x="553" y="2818"/>
                    <a:pt x="866" y="2865"/>
                  </a:cubicBezTo>
                  <a:cubicBezTo>
                    <a:pt x="1246" y="2921"/>
                    <a:pt x="1629" y="2969"/>
                    <a:pt x="2012" y="3007"/>
                  </a:cubicBezTo>
                  <a:cubicBezTo>
                    <a:pt x="1575" y="3208"/>
                    <a:pt x="1203" y="3524"/>
                    <a:pt x="931" y="3918"/>
                  </a:cubicBezTo>
                  <a:cubicBezTo>
                    <a:pt x="879" y="3995"/>
                    <a:pt x="829" y="4095"/>
                    <a:pt x="875" y="4175"/>
                  </a:cubicBezTo>
                  <a:cubicBezTo>
                    <a:pt x="912" y="4241"/>
                    <a:pt x="990" y="4258"/>
                    <a:pt x="1069" y="4258"/>
                  </a:cubicBezTo>
                  <a:cubicBezTo>
                    <a:pt x="1095" y="4258"/>
                    <a:pt x="1121" y="4256"/>
                    <a:pt x="1146" y="4254"/>
                  </a:cubicBezTo>
                  <a:cubicBezTo>
                    <a:pt x="1566" y="4208"/>
                    <a:pt x="1997" y="4129"/>
                    <a:pt x="2417" y="4129"/>
                  </a:cubicBezTo>
                  <a:cubicBezTo>
                    <a:pt x="2670" y="4129"/>
                    <a:pt x="2919" y="4157"/>
                    <a:pt x="3159" y="4239"/>
                  </a:cubicBezTo>
                  <a:cubicBezTo>
                    <a:pt x="3232" y="4264"/>
                    <a:pt x="3320" y="4328"/>
                    <a:pt x="3290" y="4399"/>
                  </a:cubicBezTo>
                  <a:lnTo>
                    <a:pt x="5091" y="3075"/>
                  </a:lnTo>
                  <a:cubicBezTo>
                    <a:pt x="4367" y="2342"/>
                    <a:pt x="4164" y="1262"/>
                    <a:pt x="3846" y="283"/>
                  </a:cubicBezTo>
                  <a:cubicBezTo>
                    <a:pt x="3804" y="155"/>
                    <a:pt x="3710" y="1"/>
                    <a:pt x="3590" y="1"/>
                  </a:cubicBezTo>
                  <a:cubicBezTo>
                    <a:pt x="3574" y="1"/>
                    <a:pt x="3557" y="4"/>
                    <a:pt x="3539" y="10"/>
                  </a:cubicBezTo>
                  <a:cubicBezTo>
                    <a:pt x="3445" y="44"/>
                    <a:pt x="3412" y="158"/>
                    <a:pt x="3397" y="257"/>
                  </a:cubicBezTo>
                  <a:cubicBezTo>
                    <a:pt x="3312" y="788"/>
                    <a:pt x="3345" y="1331"/>
                    <a:pt x="3492" y="1848"/>
                  </a:cubicBezTo>
                  <a:cubicBezTo>
                    <a:pt x="3143" y="1042"/>
                    <a:pt x="2519" y="387"/>
                    <a:pt x="17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49"/>
          <p:cNvSpPr/>
          <p:nvPr/>
        </p:nvSpPr>
        <p:spPr>
          <a:xfrm>
            <a:off x="3380100" y="1539100"/>
            <a:ext cx="2383800" cy="1300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3380100" y="3129175"/>
            <a:ext cx="2383800" cy="1300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rot="-5400000">
            <a:off x="2944625" y="1934200"/>
            <a:ext cx="589500" cy="510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rot="5400000">
            <a:off x="5583300" y="3537550"/>
            <a:ext cx="589500" cy="510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txBox="1">
            <a:spLocks noGrp="1"/>
          </p:cNvSpPr>
          <p:nvPr>
            <p:ph type="subTitle" idx="4294967295"/>
          </p:nvPr>
        </p:nvSpPr>
        <p:spPr>
          <a:xfrm>
            <a:off x="3637200" y="1674700"/>
            <a:ext cx="1869600" cy="102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latin typeface="Advent Pro"/>
                <a:ea typeface="Advent Pro"/>
                <a:cs typeface="Advent Pro"/>
                <a:sym typeface="Advent Pro"/>
              </a:rPr>
              <a:t>“Mercury is the closest planet to the Sun”</a:t>
            </a:r>
            <a:endParaRPr b="1">
              <a:solidFill>
                <a:schemeClr val="lt1"/>
              </a:solidFill>
              <a:latin typeface="Advent Pro"/>
              <a:ea typeface="Advent Pro"/>
              <a:cs typeface="Advent Pro"/>
              <a:sym typeface="Advent Pro"/>
            </a:endParaRPr>
          </a:p>
        </p:txBody>
      </p:sp>
      <p:sp>
        <p:nvSpPr>
          <p:cNvPr id="1079" name="Google Shape;1079;p49"/>
          <p:cNvSpPr txBox="1">
            <a:spLocks noGrp="1"/>
          </p:cNvSpPr>
          <p:nvPr>
            <p:ph type="subTitle" idx="4294967295"/>
          </p:nvPr>
        </p:nvSpPr>
        <p:spPr>
          <a:xfrm>
            <a:off x="3637200" y="3264775"/>
            <a:ext cx="1869600" cy="102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latin typeface="Advent Pro"/>
                <a:ea typeface="Advent Pro"/>
                <a:cs typeface="Advent Pro"/>
                <a:sym typeface="Advent Pro"/>
              </a:rPr>
              <a:t>“Venus is the second planet from the Sun”</a:t>
            </a:r>
            <a:endParaRPr b="1">
              <a:solidFill>
                <a:schemeClr val="lt1"/>
              </a:solidFill>
              <a:latin typeface="Advent Pro"/>
              <a:ea typeface="Advent Pro"/>
              <a:cs typeface="Advent Pro"/>
              <a:sym typeface="Advent Pro"/>
            </a:endParaRPr>
          </a:p>
        </p:txBody>
      </p:sp>
      <p:grpSp>
        <p:nvGrpSpPr>
          <p:cNvPr id="1080" name="Google Shape;1080;p49"/>
          <p:cNvGrpSpPr/>
          <p:nvPr/>
        </p:nvGrpSpPr>
        <p:grpSpPr>
          <a:xfrm>
            <a:off x="6373296" y="1228392"/>
            <a:ext cx="1974649" cy="3896161"/>
            <a:chOff x="6373296" y="1228392"/>
            <a:chExt cx="1974649" cy="3896161"/>
          </a:xfrm>
        </p:grpSpPr>
        <p:grpSp>
          <p:nvGrpSpPr>
            <p:cNvPr id="1081" name="Google Shape;1081;p49"/>
            <p:cNvGrpSpPr/>
            <p:nvPr/>
          </p:nvGrpSpPr>
          <p:grpSpPr>
            <a:xfrm>
              <a:off x="6373296" y="1520242"/>
              <a:ext cx="1826388" cy="3604311"/>
              <a:chOff x="13843250" y="888100"/>
              <a:chExt cx="1317075" cy="2599200"/>
            </a:xfrm>
          </p:grpSpPr>
          <p:sp>
            <p:nvSpPr>
              <p:cNvPr id="1082" name="Google Shape;1082;p49"/>
              <p:cNvSpPr/>
              <p:nvPr/>
            </p:nvSpPr>
            <p:spPr>
              <a:xfrm>
                <a:off x="14427525" y="888100"/>
                <a:ext cx="248150" cy="220425"/>
              </a:xfrm>
              <a:custGeom>
                <a:avLst/>
                <a:gdLst/>
                <a:ahLst/>
                <a:cxnLst/>
                <a:rect l="l" t="t" r="r" b="b"/>
                <a:pathLst>
                  <a:path w="9926" h="8817" extrusionOk="0">
                    <a:moveTo>
                      <a:pt x="4825" y="1"/>
                    </a:moveTo>
                    <a:cubicBezTo>
                      <a:pt x="3315" y="1"/>
                      <a:pt x="1806" y="718"/>
                      <a:pt x="1057" y="2118"/>
                    </a:cubicBezTo>
                    <a:cubicBezTo>
                      <a:pt x="1" y="4089"/>
                      <a:pt x="337" y="6897"/>
                      <a:pt x="1662" y="8660"/>
                    </a:cubicBezTo>
                    <a:lnTo>
                      <a:pt x="3353" y="8816"/>
                    </a:lnTo>
                    <a:cubicBezTo>
                      <a:pt x="3379" y="8816"/>
                      <a:pt x="3405" y="8816"/>
                      <a:pt x="3431" y="8816"/>
                    </a:cubicBezTo>
                    <a:cubicBezTo>
                      <a:pt x="4522" y="8816"/>
                      <a:pt x="5627" y="8619"/>
                      <a:pt x="6598" y="8125"/>
                    </a:cubicBezTo>
                    <a:cubicBezTo>
                      <a:pt x="9030" y="6886"/>
                      <a:pt x="9926" y="3677"/>
                      <a:pt x="8151" y="1500"/>
                    </a:cubicBezTo>
                    <a:cubicBezTo>
                      <a:pt x="7331" y="494"/>
                      <a:pt x="6078" y="1"/>
                      <a:pt x="4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14430850" y="923975"/>
                <a:ext cx="53025" cy="148650"/>
              </a:xfrm>
              <a:custGeom>
                <a:avLst/>
                <a:gdLst/>
                <a:ahLst/>
                <a:cxnLst/>
                <a:rect l="l" t="t" r="r" b="b"/>
                <a:pathLst>
                  <a:path w="2121" h="5946" extrusionOk="0">
                    <a:moveTo>
                      <a:pt x="856" y="0"/>
                    </a:moveTo>
                    <a:cubicBezTo>
                      <a:pt x="816" y="0"/>
                      <a:pt x="776" y="5"/>
                      <a:pt x="734" y="14"/>
                    </a:cubicBezTo>
                    <a:cubicBezTo>
                      <a:pt x="383" y="89"/>
                      <a:pt x="230" y="602"/>
                      <a:pt x="148" y="888"/>
                    </a:cubicBezTo>
                    <a:cubicBezTo>
                      <a:pt x="0" y="1407"/>
                      <a:pt x="65" y="1973"/>
                      <a:pt x="151" y="2495"/>
                    </a:cubicBezTo>
                    <a:cubicBezTo>
                      <a:pt x="352" y="3698"/>
                      <a:pt x="842" y="4858"/>
                      <a:pt x="1488" y="5885"/>
                    </a:cubicBezTo>
                    <a:cubicBezTo>
                      <a:pt x="1515" y="5928"/>
                      <a:pt x="1554" y="5945"/>
                      <a:pt x="1592" y="5945"/>
                    </a:cubicBezTo>
                    <a:cubicBezTo>
                      <a:pt x="1681" y="5945"/>
                      <a:pt x="1769" y="5854"/>
                      <a:pt x="1708" y="5757"/>
                    </a:cubicBezTo>
                    <a:cubicBezTo>
                      <a:pt x="1236" y="5008"/>
                      <a:pt x="867" y="4197"/>
                      <a:pt x="614" y="3348"/>
                    </a:cubicBezTo>
                    <a:cubicBezTo>
                      <a:pt x="353" y="2474"/>
                      <a:pt x="34" y="1161"/>
                      <a:pt x="661" y="370"/>
                    </a:cubicBezTo>
                    <a:cubicBezTo>
                      <a:pt x="725" y="289"/>
                      <a:pt x="789" y="256"/>
                      <a:pt x="851" y="256"/>
                    </a:cubicBezTo>
                    <a:cubicBezTo>
                      <a:pt x="1081" y="256"/>
                      <a:pt x="1275" y="723"/>
                      <a:pt x="1327" y="831"/>
                    </a:cubicBezTo>
                    <a:cubicBezTo>
                      <a:pt x="1433" y="1050"/>
                      <a:pt x="1502" y="1285"/>
                      <a:pt x="1566" y="1519"/>
                    </a:cubicBezTo>
                    <a:cubicBezTo>
                      <a:pt x="1686" y="1954"/>
                      <a:pt x="1726" y="2407"/>
                      <a:pt x="1748" y="2855"/>
                    </a:cubicBezTo>
                    <a:cubicBezTo>
                      <a:pt x="1796" y="3825"/>
                      <a:pt x="1689" y="4796"/>
                      <a:pt x="1728" y="5766"/>
                    </a:cubicBezTo>
                    <a:cubicBezTo>
                      <a:pt x="1731" y="5849"/>
                      <a:pt x="1797" y="5890"/>
                      <a:pt x="1860" y="5890"/>
                    </a:cubicBezTo>
                    <a:cubicBezTo>
                      <a:pt x="1924" y="5890"/>
                      <a:pt x="1986" y="5849"/>
                      <a:pt x="1983" y="5766"/>
                    </a:cubicBezTo>
                    <a:cubicBezTo>
                      <a:pt x="1933" y="4533"/>
                      <a:pt x="2121" y="3281"/>
                      <a:pt x="1930" y="2054"/>
                    </a:cubicBezTo>
                    <a:cubicBezTo>
                      <a:pt x="1849" y="1534"/>
                      <a:pt x="1598" y="0"/>
                      <a:pt x="8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14349125" y="988525"/>
                <a:ext cx="137100" cy="88825"/>
              </a:xfrm>
              <a:custGeom>
                <a:avLst/>
                <a:gdLst/>
                <a:ahLst/>
                <a:cxnLst/>
                <a:rect l="l" t="t" r="r" b="b"/>
                <a:pathLst>
                  <a:path w="5484" h="3553" extrusionOk="0">
                    <a:moveTo>
                      <a:pt x="1300" y="293"/>
                    </a:moveTo>
                    <a:cubicBezTo>
                      <a:pt x="1595" y="293"/>
                      <a:pt x="1928" y="406"/>
                      <a:pt x="2128" y="518"/>
                    </a:cubicBezTo>
                    <a:cubicBezTo>
                      <a:pt x="2514" y="734"/>
                      <a:pt x="2854" y="1030"/>
                      <a:pt x="3174" y="1331"/>
                    </a:cubicBezTo>
                    <a:cubicBezTo>
                      <a:pt x="3762" y="1887"/>
                      <a:pt x="4248" y="2543"/>
                      <a:pt x="4720" y="3199"/>
                    </a:cubicBezTo>
                    <a:lnTo>
                      <a:pt x="4720" y="3199"/>
                    </a:lnTo>
                    <a:cubicBezTo>
                      <a:pt x="4053" y="3071"/>
                      <a:pt x="3395" y="2901"/>
                      <a:pt x="2750" y="2681"/>
                    </a:cubicBezTo>
                    <a:cubicBezTo>
                      <a:pt x="1961" y="2412"/>
                      <a:pt x="702" y="1853"/>
                      <a:pt x="693" y="872"/>
                    </a:cubicBezTo>
                    <a:cubicBezTo>
                      <a:pt x="690" y="434"/>
                      <a:pt x="971" y="293"/>
                      <a:pt x="1300" y="293"/>
                    </a:cubicBezTo>
                    <a:close/>
                    <a:moveTo>
                      <a:pt x="1312" y="1"/>
                    </a:moveTo>
                    <a:cubicBezTo>
                      <a:pt x="1053" y="1"/>
                      <a:pt x="815" y="96"/>
                      <a:pt x="636" y="344"/>
                    </a:cubicBezTo>
                    <a:cubicBezTo>
                      <a:pt x="0" y="1226"/>
                      <a:pt x="989" y="2083"/>
                      <a:pt x="1695" y="2493"/>
                    </a:cubicBezTo>
                    <a:cubicBezTo>
                      <a:pt x="2751" y="3110"/>
                      <a:pt x="4070" y="3367"/>
                      <a:pt x="5262" y="3551"/>
                    </a:cubicBezTo>
                    <a:cubicBezTo>
                      <a:pt x="5269" y="3552"/>
                      <a:pt x="5277" y="3552"/>
                      <a:pt x="5284" y="3552"/>
                    </a:cubicBezTo>
                    <a:cubicBezTo>
                      <a:pt x="5428" y="3552"/>
                      <a:pt x="5483" y="3329"/>
                      <a:pt x="5329" y="3304"/>
                    </a:cubicBezTo>
                    <a:cubicBezTo>
                      <a:pt x="5245" y="3291"/>
                      <a:pt x="5161" y="3278"/>
                      <a:pt x="5078" y="3264"/>
                    </a:cubicBezTo>
                    <a:lnTo>
                      <a:pt x="5078" y="3264"/>
                    </a:lnTo>
                    <a:cubicBezTo>
                      <a:pt x="4428" y="2361"/>
                      <a:pt x="3762" y="1464"/>
                      <a:pt x="2898" y="751"/>
                    </a:cubicBezTo>
                    <a:cubicBezTo>
                      <a:pt x="2543" y="458"/>
                      <a:pt x="1879" y="1"/>
                      <a:pt x="13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14208725" y="1061725"/>
                <a:ext cx="444050" cy="341325"/>
              </a:xfrm>
              <a:custGeom>
                <a:avLst/>
                <a:gdLst/>
                <a:ahLst/>
                <a:cxnLst/>
                <a:rect l="l" t="t" r="r" b="b"/>
                <a:pathLst>
                  <a:path w="17762" h="13653" extrusionOk="0">
                    <a:moveTo>
                      <a:pt x="9081" y="0"/>
                    </a:moveTo>
                    <a:cubicBezTo>
                      <a:pt x="7182" y="0"/>
                      <a:pt x="5288" y="413"/>
                      <a:pt x="3687" y="1299"/>
                    </a:cubicBezTo>
                    <a:cubicBezTo>
                      <a:pt x="2138" y="2155"/>
                      <a:pt x="911" y="3509"/>
                      <a:pt x="494" y="5254"/>
                    </a:cubicBezTo>
                    <a:cubicBezTo>
                      <a:pt x="0" y="7323"/>
                      <a:pt x="85" y="9626"/>
                      <a:pt x="326" y="11723"/>
                    </a:cubicBezTo>
                    <a:lnTo>
                      <a:pt x="17080" y="13652"/>
                    </a:lnTo>
                    <a:cubicBezTo>
                      <a:pt x="17254" y="13005"/>
                      <a:pt x="17580" y="12410"/>
                      <a:pt x="17646" y="11746"/>
                    </a:cubicBezTo>
                    <a:cubicBezTo>
                      <a:pt x="17716" y="11044"/>
                      <a:pt x="17762" y="10305"/>
                      <a:pt x="17757" y="9596"/>
                    </a:cubicBezTo>
                    <a:cubicBezTo>
                      <a:pt x="17751" y="8075"/>
                      <a:pt x="17453" y="6574"/>
                      <a:pt x="17051" y="5112"/>
                    </a:cubicBezTo>
                    <a:cubicBezTo>
                      <a:pt x="16674" y="3744"/>
                      <a:pt x="15663" y="1694"/>
                      <a:pt x="14288" y="1079"/>
                    </a:cubicBezTo>
                    <a:cubicBezTo>
                      <a:pt x="12715" y="377"/>
                      <a:pt x="10896" y="0"/>
                      <a:pt x="90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14174775" y="1336025"/>
                <a:ext cx="100875" cy="95625"/>
              </a:xfrm>
              <a:custGeom>
                <a:avLst/>
                <a:gdLst/>
                <a:ahLst/>
                <a:cxnLst/>
                <a:rect l="l" t="t" r="r" b="b"/>
                <a:pathLst>
                  <a:path w="4035" h="3825" extrusionOk="0">
                    <a:moveTo>
                      <a:pt x="1337" y="0"/>
                    </a:moveTo>
                    <a:cubicBezTo>
                      <a:pt x="1062" y="0"/>
                      <a:pt x="812" y="79"/>
                      <a:pt x="614" y="245"/>
                    </a:cubicBezTo>
                    <a:cubicBezTo>
                      <a:pt x="1" y="762"/>
                      <a:pt x="130" y="1928"/>
                      <a:pt x="905" y="2848"/>
                    </a:cubicBezTo>
                    <a:cubicBezTo>
                      <a:pt x="1431" y="3473"/>
                      <a:pt x="2118" y="3824"/>
                      <a:pt x="2698" y="3824"/>
                    </a:cubicBezTo>
                    <a:cubicBezTo>
                      <a:pt x="2972" y="3824"/>
                      <a:pt x="3222" y="3745"/>
                      <a:pt x="3420" y="3579"/>
                    </a:cubicBezTo>
                    <a:cubicBezTo>
                      <a:pt x="4034" y="3062"/>
                      <a:pt x="3904" y="1897"/>
                      <a:pt x="3129" y="977"/>
                    </a:cubicBezTo>
                    <a:cubicBezTo>
                      <a:pt x="2604" y="352"/>
                      <a:pt x="1916" y="0"/>
                      <a:pt x="1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14396650" y="1496425"/>
                <a:ext cx="78950" cy="159200"/>
              </a:xfrm>
              <a:custGeom>
                <a:avLst/>
                <a:gdLst/>
                <a:ahLst/>
                <a:cxnLst/>
                <a:rect l="l" t="t" r="r" b="b"/>
                <a:pathLst>
                  <a:path w="3158" h="6368" extrusionOk="0">
                    <a:moveTo>
                      <a:pt x="0" y="0"/>
                    </a:moveTo>
                    <a:lnTo>
                      <a:pt x="0" y="4921"/>
                    </a:lnTo>
                    <a:cubicBezTo>
                      <a:pt x="0" y="5720"/>
                      <a:pt x="648" y="6367"/>
                      <a:pt x="1446" y="6367"/>
                    </a:cubicBezTo>
                    <a:lnTo>
                      <a:pt x="1711" y="6367"/>
                    </a:lnTo>
                    <a:cubicBezTo>
                      <a:pt x="2510" y="6367"/>
                      <a:pt x="3158" y="5720"/>
                      <a:pt x="3158" y="4921"/>
                    </a:cubicBezTo>
                    <a:lnTo>
                      <a:pt x="31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14484375" y="2727250"/>
                <a:ext cx="318225" cy="760050"/>
              </a:xfrm>
              <a:custGeom>
                <a:avLst/>
                <a:gdLst/>
                <a:ahLst/>
                <a:cxnLst/>
                <a:rect l="l" t="t" r="r" b="b"/>
                <a:pathLst>
                  <a:path w="12729" h="30402" extrusionOk="0">
                    <a:moveTo>
                      <a:pt x="0" y="1"/>
                    </a:moveTo>
                    <a:lnTo>
                      <a:pt x="2405" y="27688"/>
                    </a:lnTo>
                    <a:lnTo>
                      <a:pt x="2433" y="27685"/>
                    </a:lnTo>
                    <a:lnTo>
                      <a:pt x="2433" y="27685"/>
                    </a:lnTo>
                    <a:lnTo>
                      <a:pt x="2405" y="29678"/>
                    </a:lnTo>
                    <a:cubicBezTo>
                      <a:pt x="2401" y="29985"/>
                      <a:pt x="2659" y="30239"/>
                      <a:pt x="2994" y="30257"/>
                    </a:cubicBezTo>
                    <a:cubicBezTo>
                      <a:pt x="3952" y="30310"/>
                      <a:pt x="5928" y="30402"/>
                      <a:pt x="7933" y="30402"/>
                    </a:cubicBezTo>
                    <a:cubicBezTo>
                      <a:pt x="9756" y="30402"/>
                      <a:pt x="11603" y="30326"/>
                      <a:pt x="12728" y="30075"/>
                    </a:cubicBezTo>
                    <a:cubicBezTo>
                      <a:pt x="12392" y="28728"/>
                      <a:pt x="10149" y="28508"/>
                      <a:pt x="8714" y="28508"/>
                    </a:cubicBezTo>
                    <a:cubicBezTo>
                      <a:pt x="8632" y="28508"/>
                      <a:pt x="8553" y="28509"/>
                      <a:pt x="8477" y="28510"/>
                    </a:cubicBezTo>
                    <a:cubicBezTo>
                      <a:pt x="8455" y="28511"/>
                      <a:pt x="8433" y="28511"/>
                      <a:pt x="8411" y="28511"/>
                    </a:cubicBezTo>
                    <a:cubicBezTo>
                      <a:pt x="7763" y="28511"/>
                      <a:pt x="7125" y="28346"/>
                      <a:pt x="6557" y="28032"/>
                    </a:cubicBezTo>
                    <a:lnTo>
                      <a:pt x="4893" y="27231"/>
                    </a:lnTo>
                    <a:lnTo>
                      <a:pt x="6530" y="127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14544375" y="3438800"/>
                <a:ext cx="258225" cy="48500"/>
              </a:xfrm>
              <a:custGeom>
                <a:avLst/>
                <a:gdLst/>
                <a:ahLst/>
                <a:cxnLst/>
                <a:rect l="l" t="t" r="r" b="b"/>
                <a:pathLst>
                  <a:path w="10329" h="1940" extrusionOk="0">
                    <a:moveTo>
                      <a:pt x="22" y="1"/>
                    </a:moveTo>
                    <a:lnTo>
                      <a:pt x="5" y="1216"/>
                    </a:lnTo>
                    <a:cubicBezTo>
                      <a:pt x="1" y="1523"/>
                      <a:pt x="260" y="1777"/>
                      <a:pt x="594" y="1795"/>
                    </a:cubicBezTo>
                    <a:cubicBezTo>
                      <a:pt x="1552" y="1848"/>
                      <a:pt x="3529" y="1940"/>
                      <a:pt x="5534" y="1940"/>
                    </a:cubicBezTo>
                    <a:cubicBezTo>
                      <a:pt x="7357" y="1940"/>
                      <a:pt x="9204" y="1864"/>
                      <a:pt x="10328" y="1613"/>
                    </a:cubicBezTo>
                    <a:cubicBezTo>
                      <a:pt x="9992" y="266"/>
                      <a:pt x="7749" y="46"/>
                      <a:pt x="6314" y="46"/>
                    </a:cubicBezTo>
                    <a:cubicBezTo>
                      <a:pt x="6232" y="46"/>
                      <a:pt x="6153" y="47"/>
                      <a:pt x="6077" y="48"/>
                    </a:cubicBezTo>
                    <a:cubicBezTo>
                      <a:pt x="6062" y="49"/>
                      <a:pt x="6046" y="49"/>
                      <a:pt x="6031" y="49"/>
                    </a:cubicBezTo>
                    <a:cubicBezTo>
                      <a:pt x="5955" y="49"/>
                      <a:pt x="5880" y="47"/>
                      <a:pt x="5806" y="43"/>
                    </a:cubicBezTo>
                    <a:cubicBezTo>
                      <a:pt x="5404" y="186"/>
                      <a:pt x="5016" y="366"/>
                      <a:pt x="4647" y="578"/>
                    </a:cubicBezTo>
                    <a:cubicBezTo>
                      <a:pt x="4528" y="647"/>
                      <a:pt x="4408" y="721"/>
                      <a:pt x="4270" y="748"/>
                    </a:cubicBezTo>
                    <a:cubicBezTo>
                      <a:pt x="4222" y="758"/>
                      <a:pt x="4173" y="761"/>
                      <a:pt x="4124" y="761"/>
                    </a:cubicBezTo>
                    <a:cubicBezTo>
                      <a:pt x="4050" y="761"/>
                      <a:pt x="3976" y="753"/>
                      <a:pt x="3902" y="747"/>
                    </a:cubicBezTo>
                    <a:cubicBezTo>
                      <a:pt x="3697" y="729"/>
                      <a:pt x="3492" y="720"/>
                      <a:pt x="3287" y="720"/>
                    </a:cubicBezTo>
                    <a:cubicBezTo>
                      <a:pt x="2876" y="720"/>
                      <a:pt x="2465" y="756"/>
                      <a:pt x="2060" y="827"/>
                    </a:cubicBezTo>
                    <a:cubicBezTo>
                      <a:pt x="1973" y="843"/>
                      <a:pt x="1884" y="861"/>
                      <a:pt x="1796" y="861"/>
                    </a:cubicBezTo>
                    <a:cubicBezTo>
                      <a:pt x="1771" y="861"/>
                      <a:pt x="1746" y="859"/>
                      <a:pt x="1721" y="856"/>
                    </a:cubicBezTo>
                    <a:cubicBezTo>
                      <a:pt x="1482" y="825"/>
                      <a:pt x="1308" y="640"/>
                      <a:pt x="1130" y="488"/>
                    </a:cubicBezTo>
                    <a:cubicBezTo>
                      <a:pt x="826" y="226"/>
                      <a:pt x="436" y="37"/>
                      <a:pt x="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14068575" y="2727250"/>
                <a:ext cx="318200" cy="760050"/>
              </a:xfrm>
              <a:custGeom>
                <a:avLst/>
                <a:gdLst/>
                <a:ahLst/>
                <a:cxnLst/>
                <a:rect l="l" t="t" r="r" b="b"/>
                <a:pathLst>
                  <a:path w="12728" h="30402" extrusionOk="0">
                    <a:moveTo>
                      <a:pt x="12727" y="1"/>
                    </a:moveTo>
                    <a:lnTo>
                      <a:pt x="6198" y="1276"/>
                    </a:lnTo>
                    <a:lnTo>
                      <a:pt x="7845" y="27226"/>
                    </a:lnTo>
                    <a:lnTo>
                      <a:pt x="6170" y="28032"/>
                    </a:lnTo>
                    <a:cubicBezTo>
                      <a:pt x="5603" y="28346"/>
                      <a:pt x="4964" y="28511"/>
                      <a:pt x="4316" y="28511"/>
                    </a:cubicBezTo>
                    <a:cubicBezTo>
                      <a:pt x="4294" y="28511"/>
                      <a:pt x="4272" y="28511"/>
                      <a:pt x="4250" y="28510"/>
                    </a:cubicBezTo>
                    <a:cubicBezTo>
                      <a:pt x="4174" y="28509"/>
                      <a:pt x="4095" y="28508"/>
                      <a:pt x="4013" y="28508"/>
                    </a:cubicBezTo>
                    <a:cubicBezTo>
                      <a:pt x="2579" y="28508"/>
                      <a:pt x="336" y="28728"/>
                      <a:pt x="0" y="30075"/>
                    </a:cubicBezTo>
                    <a:cubicBezTo>
                      <a:pt x="1125" y="30326"/>
                      <a:pt x="2971" y="30402"/>
                      <a:pt x="4794" y="30402"/>
                    </a:cubicBezTo>
                    <a:cubicBezTo>
                      <a:pt x="6799" y="30402"/>
                      <a:pt x="8776" y="30310"/>
                      <a:pt x="9733" y="30257"/>
                    </a:cubicBezTo>
                    <a:cubicBezTo>
                      <a:pt x="10069" y="30239"/>
                      <a:pt x="10328" y="29985"/>
                      <a:pt x="10323" y="29678"/>
                    </a:cubicBezTo>
                    <a:lnTo>
                      <a:pt x="10296" y="27686"/>
                    </a:lnTo>
                    <a:lnTo>
                      <a:pt x="127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14656925" y="1654350"/>
                <a:ext cx="266200" cy="606050"/>
              </a:xfrm>
              <a:custGeom>
                <a:avLst/>
                <a:gdLst/>
                <a:ahLst/>
                <a:cxnLst/>
                <a:rect l="l" t="t" r="r" b="b"/>
                <a:pathLst>
                  <a:path w="10648" h="24242" extrusionOk="0">
                    <a:moveTo>
                      <a:pt x="0" y="1"/>
                    </a:moveTo>
                    <a:lnTo>
                      <a:pt x="0" y="2576"/>
                    </a:lnTo>
                    <a:cubicBezTo>
                      <a:pt x="2526" y="5715"/>
                      <a:pt x="8695" y="24242"/>
                      <a:pt x="8695" y="24242"/>
                    </a:cubicBezTo>
                    <a:lnTo>
                      <a:pt x="10647" y="23739"/>
                    </a:lnTo>
                    <a:cubicBezTo>
                      <a:pt x="7297" y="11730"/>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14141125" y="1604500"/>
                <a:ext cx="594300" cy="339600"/>
              </a:xfrm>
              <a:custGeom>
                <a:avLst/>
                <a:gdLst/>
                <a:ahLst/>
                <a:cxnLst/>
                <a:rect l="l" t="t" r="r" b="b"/>
                <a:pathLst>
                  <a:path w="23772" h="13584" extrusionOk="0">
                    <a:moveTo>
                      <a:pt x="10196" y="0"/>
                    </a:moveTo>
                    <a:cubicBezTo>
                      <a:pt x="10196" y="0"/>
                      <a:pt x="5805" y="11"/>
                      <a:pt x="4713" y="1156"/>
                    </a:cubicBezTo>
                    <a:cubicBezTo>
                      <a:pt x="3453" y="1866"/>
                      <a:pt x="0" y="11593"/>
                      <a:pt x="0" y="11593"/>
                    </a:cubicBezTo>
                    <a:lnTo>
                      <a:pt x="4498" y="13584"/>
                    </a:lnTo>
                    <a:lnTo>
                      <a:pt x="6529" y="10735"/>
                    </a:lnTo>
                    <a:lnTo>
                      <a:pt x="23772" y="11732"/>
                    </a:lnTo>
                    <a:cubicBezTo>
                      <a:pt x="23772" y="11732"/>
                      <a:pt x="22291" y="1226"/>
                      <a:pt x="18949" y="630"/>
                    </a:cubicBezTo>
                    <a:cubicBezTo>
                      <a:pt x="15607" y="32"/>
                      <a:pt x="13380" y="11"/>
                      <a:pt x="13380" y="11"/>
                    </a:cubicBezTo>
                    <a:lnTo>
                      <a:pt x="101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13890900" y="1791575"/>
                <a:ext cx="400550" cy="326300"/>
              </a:xfrm>
              <a:custGeom>
                <a:avLst/>
                <a:gdLst/>
                <a:ahLst/>
                <a:cxnLst/>
                <a:rect l="l" t="t" r="r" b="b"/>
                <a:pathLst>
                  <a:path w="16022" h="13052" extrusionOk="0">
                    <a:moveTo>
                      <a:pt x="11580" y="0"/>
                    </a:moveTo>
                    <a:lnTo>
                      <a:pt x="8807" y="6572"/>
                    </a:lnTo>
                    <a:cubicBezTo>
                      <a:pt x="8807" y="6572"/>
                      <a:pt x="4597" y="2868"/>
                      <a:pt x="1735" y="591"/>
                    </a:cubicBezTo>
                    <a:cubicBezTo>
                      <a:pt x="905" y="1197"/>
                      <a:pt x="0" y="1925"/>
                      <a:pt x="0" y="1925"/>
                    </a:cubicBezTo>
                    <a:cubicBezTo>
                      <a:pt x="0" y="1925"/>
                      <a:pt x="2284" y="9395"/>
                      <a:pt x="8385" y="12845"/>
                    </a:cubicBezTo>
                    <a:cubicBezTo>
                      <a:pt x="8636" y="12986"/>
                      <a:pt x="8913" y="13051"/>
                      <a:pt x="9194" y="13051"/>
                    </a:cubicBezTo>
                    <a:cubicBezTo>
                      <a:pt x="9649" y="13051"/>
                      <a:pt x="10112" y="12881"/>
                      <a:pt x="10479" y="12592"/>
                    </a:cubicBezTo>
                    <a:cubicBezTo>
                      <a:pt x="14030" y="9809"/>
                      <a:pt x="16022" y="3976"/>
                      <a:pt x="16022" y="3976"/>
                    </a:cubicBezTo>
                    <a:lnTo>
                      <a:pt x="115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14068575" y="3438800"/>
                <a:ext cx="258200" cy="48500"/>
              </a:xfrm>
              <a:custGeom>
                <a:avLst/>
                <a:gdLst/>
                <a:ahLst/>
                <a:cxnLst/>
                <a:rect l="l" t="t" r="r" b="b"/>
                <a:pathLst>
                  <a:path w="10328" h="1940" extrusionOk="0">
                    <a:moveTo>
                      <a:pt x="10306" y="1"/>
                    </a:moveTo>
                    <a:cubicBezTo>
                      <a:pt x="9891" y="37"/>
                      <a:pt x="9503" y="226"/>
                      <a:pt x="9198" y="488"/>
                    </a:cubicBezTo>
                    <a:cubicBezTo>
                      <a:pt x="9021" y="640"/>
                      <a:pt x="8847" y="825"/>
                      <a:pt x="8607" y="856"/>
                    </a:cubicBezTo>
                    <a:cubicBezTo>
                      <a:pt x="8582" y="859"/>
                      <a:pt x="8557" y="861"/>
                      <a:pt x="8532" y="861"/>
                    </a:cubicBezTo>
                    <a:cubicBezTo>
                      <a:pt x="8444" y="861"/>
                      <a:pt x="8355" y="843"/>
                      <a:pt x="8268" y="827"/>
                    </a:cubicBezTo>
                    <a:cubicBezTo>
                      <a:pt x="7863" y="756"/>
                      <a:pt x="7452" y="720"/>
                      <a:pt x="7041" y="720"/>
                    </a:cubicBezTo>
                    <a:cubicBezTo>
                      <a:pt x="6836" y="720"/>
                      <a:pt x="6631" y="729"/>
                      <a:pt x="6426" y="747"/>
                    </a:cubicBezTo>
                    <a:cubicBezTo>
                      <a:pt x="6353" y="753"/>
                      <a:pt x="6278" y="761"/>
                      <a:pt x="6204" y="761"/>
                    </a:cubicBezTo>
                    <a:cubicBezTo>
                      <a:pt x="6155" y="761"/>
                      <a:pt x="6106" y="758"/>
                      <a:pt x="6058" y="748"/>
                    </a:cubicBezTo>
                    <a:cubicBezTo>
                      <a:pt x="5921" y="721"/>
                      <a:pt x="5801" y="647"/>
                      <a:pt x="5682" y="578"/>
                    </a:cubicBezTo>
                    <a:cubicBezTo>
                      <a:pt x="5312" y="366"/>
                      <a:pt x="4924" y="186"/>
                      <a:pt x="4523" y="43"/>
                    </a:cubicBezTo>
                    <a:cubicBezTo>
                      <a:pt x="4448" y="47"/>
                      <a:pt x="4373" y="49"/>
                      <a:pt x="4298" y="49"/>
                    </a:cubicBezTo>
                    <a:cubicBezTo>
                      <a:pt x="4282" y="49"/>
                      <a:pt x="4267" y="49"/>
                      <a:pt x="4251" y="48"/>
                    </a:cubicBezTo>
                    <a:cubicBezTo>
                      <a:pt x="4175" y="47"/>
                      <a:pt x="4096" y="46"/>
                      <a:pt x="4014" y="46"/>
                    </a:cubicBezTo>
                    <a:cubicBezTo>
                      <a:pt x="2580" y="46"/>
                      <a:pt x="337" y="266"/>
                      <a:pt x="0" y="1613"/>
                    </a:cubicBezTo>
                    <a:cubicBezTo>
                      <a:pt x="1125" y="1864"/>
                      <a:pt x="2971" y="1940"/>
                      <a:pt x="4795" y="1940"/>
                    </a:cubicBezTo>
                    <a:cubicBezTo>
                      <a:pt x="6800" y="1940"/>
                      <a:pt x="8776" y="1848"/>
                      <a:pt x="9734" y="1795"/>
                    </a:cubicBezTo>
                    <a:cubicBezTo>
                      <a:pt x="10069" y="1777"/>
                      <a:pt x="10328" y="1523"/>
                      <a:pt x="10323" y="1216"/>
                    </a:cubicBezTo>
                    <a:lnTo>
                      <a:pt x="1030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13867900" y="1672850"/>
                <a:ext cx="164450" cy="234250"/>
              </a:xfrm>
              <a:custGeom>
                <a:avLst/>
                <a:gdLst/>
                <a:ahLst/>
                <a:cxnLst/>
                <a:rect l="l" t="t" r="r" b="b"/>
                <a:pathLst>
                  <a:path w="6578" h="9370" extrusionOk="0">
                    <a:moveTo>
                      <a:pt x="0" y="0"/>
                    </a:moveTo>
                    <a:lnTo>
                      <a:pt x="2422" y="8864"/>
                    </a:lnTo>
                    <a:cubicBezTo>
                      <a:pt x="2535" y="9200"/>
                      <a:pt x="2830" y="9370"/>
                      <a:pt x="3126" y="9370"/>
                    </a:cubicBezTo>
                    <a:cubicBezTo>
                      <a:pt x="3411" y="9370"/>
                      <a:pt x="3697" y="9212"/>
                      <a:pt x="3819" y="8893"/>
                    </a:cubicBezTo>
                    <a:lnTo>
                      <a:pt x="65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13843250" y="1534475"/>
                <a:ext cx="209175" cy="192900"/>
              </a:xfrm>
              <a:custGeom>
                <a:avLst/>
                <a:gdLst/>
                <a:ahLst/>
                <a:cxnLst/>
                <a:rect l="l" t="t" r="r" b="b"/>
                <a:pathLst>
                  <a:path w="8367" h="7716" extrusionOk="0">
                    <a:moveTo>
                      <a:pt x="4292" y="1"/>
                    </a:moveTo>
                    <a:cubicBezTo>
                      <a:pt x="2611" y="1"/>
                      <a:pt x="979" y="980"/>
                      <a:pt x="363" y="2577"/>
                    </a:cubicBezTo>
                    <a:cubicBezTo>
                      <a:pt x="0" y="3518"/>
                      <a:pt x="29" y="4736"/>
                      <a:pt x="817" y="5363"/>
                    </a:cubicBezTo>
                    <a:cubicBezTo>
                      <a:pt x="813" y="5363"/>
                      <a:pt x="809" y="5363"/>
                      <a:pt x="805" y="5363"/>
                    </a:cubicBezTo>
                    <a:cubicBezTo>
                      <a:pt x="431" y="5363"/>
                      <a:pt x="113" y="5739"/>
                      <a:pt x="138" y="6113"/>
                    </a:cubicBezTo>
                    <a:cubicBezTo>
                      <a:pt x="165" y="6491"/>
                      <a:pt x="498" y="6811"/>
                      <a:pt x="872" y="6866"/>
                    </a:cubicBezTo>
                    <a:cubicBezTo>
                      <a:pt x="917" y="6873"/>
                      <a:pt x="962" y="6876"/>
                      <a:pt x="1006" y="6876"/>
                    </a:cubicBezTo>
                    <a:cubicBezTo>
                      <a:pt x="1337" y="6876"/>
                      <a:pt x="1663" y="6701"/>
                      <a:pt x="1870" y="6439"/>
                    </a:cubicBezTo>
                    <a:lnTo>
                      <a:pt x="1870" y="6439"/>
                    </a:lnTo>
                    <a:cubicBezTo>
                      <a:pt x="1771" y="6953"/>
                      <a:pt x="2104" y="7533"/>
                      <a:pt x="2613" y="7652"/>
                    </a:cubicBezTo>
                    <a:cubicBezTo>
                      <a:pt x="2670" y="7665"/>
                      <a:pt x="2728" y="7671"/>
                      <a:pt x="2786" y="7671"/>
                    </a:cubicBezTo>
                    <a:cubicBezTo>
                      <a:pt x="3246" y="7671"/>
                      <a:pt x="3702" y="7277"/>
                      <a:pt x="3682" y="6812"/>
                    </a:cubicBezTo>
                    <a:lnTo>
                      <a:pt x="3682" y="6812"/>
                    </a:lnTo>
                    <a:cubicBezTo>
                      <a:pt x="3799" y="7278"/>
                      <a:pt x="4194" y="7703"/>
                      <a:pt x="4673" y="7715"/>
                    </a:cubicBezTo>
                    <a:cubicBezTo>
                      <a:pt x="4679" y="7716"/>
                      <a:pt x="4686" y="7716"/>
                      <a:pt x="4692" y="7716"/>
                    </a:cubicBezTo>
                    <a:cubicBezTo>
                      <a:pt x="5150" y="7716"/>
                      <a:pt x="5474" y="7285"/>
                      <a:pt x="5449" y="6853"/>
                    </a:cubicBezTo>
                    <a:lnTo>
                      <a:pt x="5449" y="6853"/>
                    </a:lnTo>
                    <a:cubicBezTo>
                      <a:pt x="5569" y="7193"/>
                      <a:pt x="5879" y="7479"/>
                      <a:pt x="6245" y="7479"/>
                    </a:cubicBezTo>
                    <a:cubicBezTo>
                      <a:pt x="6291" y="7479"/>
                      <a:pt x="6337" y="7474"/>
                      <a:pt x="6384" y="7465"/>
                    </a:cubicBezTo>
                    <a:cubicBezTo>
                      <a:pt x="6898" y="7364"/>
                      <a:pt x="7145" y="6777"/>
                      <a:pt x="6961" y="6318"/>
                    </a:cubicBezTo>
                    <a:lnTo>
                      <a:pt x="6961" y="6318"/>
                    </a:lnTo>
                    <a:cubicBezTo>
                      <a:pt x="7049" y="6511"/>
                      <a:pt x="7268" y="6624"/>
                      <a:pt x="7484" y="6624"/>
                    </a:cubicBezTo>
                    <a:cubicBezTo>
                      <a:pt x="7515" y="6624"/>
                      <a:pt x="7546" y="6622"/>
                      <a:pt x="7576" y="6617"/>
                    </a:cubicBezTo>
                    <a:cubicBezTo>
                      <a:pt x="7828" y="6579"/>
                      <a:pt x="8041" y="6404"/>
                      <a:pt x="8184" y="6193"/>
                    </a:cubicBezTo>
                    <a:cubicBezTo>
                      <a:pt x="8232" y="6127"/>
                      <a:pt x="8269" y="6053"/>
                      <a:pt x="8295" y="5975"/>
                    </a:cubicBezTo>
                    <a:cubicBezTo>
                      <a:pt x="8367" y="5725"/>
                      <a:pt x="8248" y="5452"/>
                      <a:pt x="8062" y="5269"/>
                    </a:cubicBezTo>
                    <a:cubicBezTo>
                      <a:pt x="7877" y="5087"/>
                      <a:pt x="7633" y="4979"/>
                      <a:pt x="7396" y="4874"/>
                    </a:cubicBezTo>
                    <a:cubicBezTo>
                      <a:pt x="7766" y="4645"/>
                      <a:pt x="7993" y="4264"/>
                      <a:pt x="8073" y="3853"/>
                    </a:cubicBezTo>
                    <a:cubicBezTo>
                      <a:pt x="8099" y="3712"/>
                      <a:pt x="8110" y="3569"/>
                      <a:pt x="8103" y="3425"/>
                    </a:cubicBezTo>
                    <a:cubicBezTo>
                      <a:pt x="8069" y="2831"/>
                      <a:pt x="7878" y="2256"/>
                      <a:pt x="7550" y="1759"/>
                    </a:cubicBezTo>
                    <a:cubicBezTo>
                      <a:pt x="6871" y="730"/>
                      <a:pt x="5676" y="47"/>
                      <a:pt x="4443" y="3"/>
                    </a:cubicBezTo>
                    <a:cubicBezTo>
                      <a:pt x="4393" y="2"/>
                      <a:pt x="4343" y="1"/>
                      <a:pt x="42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14122525" y="1604525"/>
                <a:ext cx="650200" cy="1275800"/>
              </a:xfrm>
              <a:custGeom>
                <a:avLst/>
                <a:gdLst/>
                <a:ahLst/>
                <a:cxnLst/>
                <a:rect l="l" t="t" r="r" b="b"/>
                <a:pathLst>
                  <a:path w="26008" h="51032" extrusionOk="0">
                    <a:moveTo>
                      <a:pt x="9572" y="0"/>
                    </a:moveTo>
                    <a:lnTo>
                      <a:pt x="9572" y="0"/>
                    </a:lnTo>
                    <a:cubicBezTo>
                      <a:pt x="9391" y="2"/>
                      <a:pt x="8837" y="112"/>
                      <a:pt x="8658" y="114"/>
                    </a:cubicBezTo>
                    <a:cubicBezTo>
                      <a:pt x="8289" y="2047"/>
                      <a:pt x="5380" y="7820"/>
                      <a:pt x="4201" y="10011"/>
                    </a:cubicBezTo>
                    <a:cubicBezTo>
                      <a:pt x="2158" y="13812"/>
                      <a:pt x="6488" y="17417"/>
                      <a:pt x="6488" y="17417"/>
                    </a:cubicBezTo>
                    <a:lnTo>
                      <a:pt x="0" y="48913"/>
                    </a:lnTo>
                    <a:cubicBezTo>
                      <a:pt x="0" y="48913"/>
                      <a:pt x="5014" y="51031"/>
                      <a:pt x="12886" y="51031"/>
                    </a:cubicBezTo>
                    <a:cubicBezTo>
                      <a:pt x="16677" y="51031"/>
                      <a:pt x="21131" y="50540"/>
                      <a:pt x="26007" y="49084"/>
                    </a:cubicBezTo>
                    <a:cubicBezTo>
                      <a:pt x="24103" y="40210"/>
                      <a:pt x="19360" y="17593"/>
                      <a:pt x="19360" y="17593"/>
                    </a:cubicBezTo>
                    <a:lnTo>
                      <a:pt x="20959" y="13285"/>
                    </a:lnTo>
                    <a:lnTo>
                      <a:pt x="19064" y="952"/>
                    </a:lnTo>
                    <a:lnTo>
                      <a:pt x="18422" y="769"/>
                    </a:lnTo>
                    <a:cubicBezTo>
                      <a:pt x="18422" y="769"/>
                      <a:pt x="17827" y="4161"/>
                      <a:pt x="17077" y="7986"/>
                    </a:cubicBezTo>
                    <a:cubicBezTo>
                      <a:pt x="16821" y="9286"/>
                      <a:pt x="15758" y="10285"/>
                      <a:pt x="14441" y="10427"/>
                    </a:cubicBezTo>
                    <a:cubicBezTo>
                      <a:pt x="14002" y="10475"/>
                      <a:pt x="13588" y="10497"/>
                      <a:pt x="13199" y="10497"/>
                    </a:cubicBezTo>
                    <a:cubicBezTo>
                      <a:pt x="10785" y="10497"/>
                      <a:pt x="9314" y="9653"/>
                      <a:pt x="8457" y="8847"/>
                    </a:cubicBezTo>
                    <a:cubicBezTo>
                      <a:pt x="7745" y="8177"/>
                      <a:pt x="7468" y="7165"/>
                      <a:pt x="7715" y="6219"/>
                    </a:cubicBezTo>
                    <a:lnTo>
                      <a:pt x="9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14268225" y="2039900"/>
                <a:ext cx="362500" cy="120450"/>
              </a:xfrm>
              <a:custGeom>
                <a:avLst/>
                <a:gdLst/>
                <a:ahLst/>
                <a:cxnLst/>
                <a:rect l="l" t="t" r="r" b="b"/>
                <a:pathLst>
                  <a:path w="14500" h="4818" extrusionOk="0">
                    <a:moveTo>
                      <a:pt x="660" y="0"/>
                    </a:moveTo>
                    <a:lnTo>
                      <a:pt x="0" y="3206"/>
                    </a:lnTo>
                    <a:cubicBezTo>
                      <a:pt x="245" y="3295"/>
                      <a:pt x="492" y="3381"/>
                      <a:pt x="741" y="3458"/>
                    </a:cubicBezTo>
                    <a:cubicBezTo>
                      <a:pt x="2043" y="3860"/>
                      <a:pt x="3380" y="4146"/>
                      <a:pt x="4728" y="4344"/>
                    </a:cubicBezTo>
                    <a:cubicBezTo>
                      <a:pt x="4751" y="4348"/>
                      <a:pt x="5153" y="4401"/>
                      <a:pt x="5142" y="4401"/>
                    </a:cubicBezTo>
                    <a:cubicBezTo>
                      <a:pt x="5141" y="4401"/>
                      <a:pt x="5135" y="4400"/>
                      <a:pt x="5123" y="4399"/>
                    </a:cubicBezTo>
                    <a:lnTo>
                      <a:pt x="5123" y="4399"/>
                    </a:lnTo>
                    <a:cubicBezTo>
                      <a:pt x="5219" y="4411"/>
                      <a:pt x="5314" y="4422"/>
                      <a:pt x="5409" y="4434"/>
                    </a:cubicBezTo>
                    <a:cubicBezTo>
                      <a:pt x="5757" y="4473"/>
                      <a:pt x="6105" y="4511"/>
                      <a:pt x="6454" y="4542"/>
                    </a:cubicBezTo>
                    <a:cubicBezTo>
                      <a:pt x="7141" y="4604"/>
                      <a:pt x="7830" y="4655"/>
                      <a:pt x="8519" y="4689"/>
                    </a:cubicBezTo>
                    <a:cubicBezTo>
                      <a:pt x="9937" y="4758"/>
                      <a:pt x="11391" y="4817"/>
                      <a:pt x="12850" y="4817"/>
                    </a:cubicBezTo>
                    <a:cubicBezTo>
                      <a:pt x="13400" y="4817"/>
                      <a:pt x="13950" y="4809"/>
                      <a:pt x="14500" y="4789"/>
                    </a:cubicBezTo>
                    <a:cubicBezTo>
                      <a:pt x="13912" y="1991"/>
                      <a:pt x="13532" y="177"/>
                      <a:pt x="13532" y="177"/>
                    </a:cubicBezTo>
                    <a:cubicBezTo>
                      <a:pt x="12507" y="435"/>
                      <a:pt x="10972" y="526"/>
                      <a:pt x="9316" y="526"/>
                    </a:cubicBezTo>
                    <a:cubicBezTo>
                      <a:pt x="5339" y="526"/>
                      <a:pt x="660" y="0"/>
                      <a:pt x="6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13881450" y="1735475"/>
                <a:ext cx="78275" cy="166825"/>
              </a:xfrm>
              <a:custGeom>
                <a:avLst/>
                <a:gdLst/>
                <a:ahLst/>
                <a:cxnLst/>
                <a:rect l="l" t="t" r="r" b="b"/>
                <a:pathLst>
                  <a:path w="3131" h="6673" extrusionOk="0">
                    <a:moveTo>
                      <a:pt x="2051" y="0"/>
                    </a:moveTo>
                    <a:cubicBezTo>
                      <a:pt x="1432" y="0"/>
                      <a:pt x="847" y="392"/>
                      <a:pt x="522" y="923"/>
                    </a:cubicBezTo>
                    <a:cubicBezTo>
                      <a:pt x="0" y="1772"/>
                      <a:pt x="16" y="2797"/>
                      <a:pt x="216" y="3743"/>
                    </a:cubicBezTo>
                    <a:cubicBezTo>
                      <a:pt x="438" y="4802"/>
                      <a:pt x="955" y="5706"/>
                      <a:pt x="1435" y="6672"/>
                    </a:cubicBezTo>
                    <a:lnTo>
                      <a:pt x="1431" y="5287"/>
                    </a:lnTo>
                    <a:cubicBezTo>
                      <a:pt x="1243" y="4657"/>
                      <a:pt x="1504" y="3917"/>
                      <a:pt x="2048" y="3545"/>
                    </a:cubicBezTo>
                    <a:cubicBezTo>
                      <a:pt x="2216" y="3430"/>
                      <a:pt x="2408" y="3346"/>
                      <a:pt x="2551" y="3200"/>
                    </a:cubicBezTo>
                    <a:cubicBezTo>
                      <a:pt x="2694" y="3055"/>
                      <a:pt x="2774" y="2816"/>
                      <a:pt x="2662" y="2646"/>
                    </a:cubicBezTo>
                    <a:cubicBezTo>
                      <a:pt x="2565" y="2499"/>
                      <a:pt x="2367" y="2461"/>
                      <a:pt x="2191" y="2449"/>
                    </a:cubicBezTo>
                    <a:cubicBezTo>
                      <a:pt x="2118" y="2444"/>
                      <a:pt x="2045" y="2442"/>
                      <a:pt x="1971" y="2442"/>
                    </a:cubicBezTo>
                    <a:cubicBezTo>
                      <a:pt x="1783" y="2442"/>
                      <a:pt x="1594" y="2458"/>
                      <a:pt x="1408" y="2490"/>
                    </a:cubicBezTo>
                    <a:lnTo>
                      <a:pt x="1408" y="2490"/>
                    </a:lnTo>
                    <a:cubicBezTo>
                      <a:pt x="1906" y="2397"/>
                      <a:pt x="2378" y="2203"/>
                      <a:pt x="2797" y="1918"/>
                    </a:cubicBezTo>
                    <a:cubicBezTo>
                      <a:pt x="2902" y="1847"/>
                      <a:pt x="3005" y="1767"/>
                      <a:pt x="3066" y="1657"/>
                    </a:cubicBezTo>
                    <a:cubicBezTo>
                      <a:pt x="3125" y="1546"/>
                      <a:pt x="3130" y="1396"/>
                      <a:pt x="3047" y="1301"/>
                    </a:cubicBezTo>
                    <a:cubicBezTo>
                      <a:pt x="2980" y="1227"/>
                      <a:pt x="2872" y="1202"/>
                      <a:pt x="2773" y="1187"/>
                    </a:cubicBezTo>
                    <a:cubicBezTo>
                      <a:pt x="2619" y="1163"/>
                      <a:pt x="2464" y="1152"/>
                      <a:pt x="2310" y="1152"/>
                    </a:cubicBezTo>
                    <a:cubicBezTo>
                      <a:pt x="1948" y="1152"/>
                      <a:pt x="1587" y="1216"/>
                      <a:pt x="1244" y="1342"/>
                    </a:cubicBezTo>
                    <a:cubicBezTo>
                      <a:pt x="1661" y="1138"/>
                      <a:pt x="2100" y="915"/>
                      <a:pt x="2342" y="518"/>
                    </a:cubicBezTo>
                    <a:cubicBezTo>
                      <a:pt x="2426" y="379"/>
                      <a:pt x="2472" y="177"/>
                      <a:pt x="2349" y="71"/>
                    </a:cubicBezTo>
                    <a:cubicBezTo>
                      <a:pt x="2291" y="19"/>
                      <a:pt x="2207" y="7"/>
                      <a:pt x="2130" y="2"/>
                    </a:cubicBezTo>
                    <a:cubicBezTo>
                      <a:pt x="2103" y="1"/>
                      <a:pt x="2077" y="0"/>
                      <a:pt x="20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13970625" y="1730425"/>
                <a:ext cx="41025" cy="82000"/>
              </a:xfrm>
              <a:custGeom>
                <a:avLst/>
                <a:gdLst/>
                <a:ahLst/>
                <a:cxnLst/>
                <a:rect l="l" t="t" r="r" b="b"/>
                <a:pathLst>
                  <a:path w="1641" h="3280" extrusionOk="0">
                    <a:moveTo>
                      <a:pt x="320" y="1"/>
                    </a:moveTo>
                    <a:cubicBezTo>
                      <a:pt x="304" y="1"/>
                      <a:pt x="287" y="2"/>
                      <a:pt x="271" y="5"/>
                    </a:cubicBezTo>
                    <a:cubicBezTo>
                      <a:pt x="108" y="31"/>
                      <a:pt x="5" y="210"/>
                      <a:pt x="3" y="376"/>
                    </a:cubicBezTo>
                    <a:cubicBezTo>
                      <a:pt x="1" y="542"/>
                      <a:pt x="73" y="698"/>
                      <a:pt x="140" y="850"/>
                    </a:cubicBezTo>
                    <a:cubicBezTo>
                      <a:pt x="494" y="1643"/>
                      <a:pt x="712" y="2408"/>
                      <a:pt x="747" y="3279"/>
                    </a:cubicBezTo>
                    <a:cubicBezTo>
                      <a:pt x="833" y="3273"/>
                      <a:pt x="894" y="3195"/>
                      <a:pt x="942" y="3123"/>
                    </a:cubicBezTo>
                    <a:cubicBezTo>
                      <a:pt x="1103" y="2878"/>
                      <a:pt x="1239" y="2615"/>
                      <a:pt x="1344" y="2340"/>
                    </a:cubicBezTo>
                    <a:cubicBezTo>
                      <a:pt x="1641" y="1571"/>
                      <a:pt x="1317" y="455"/>
                      <a:pt x="539" y="63"/>
                    </a:cubicBezTo>
                    <a:cubicBezTo>
                      <a:pt x="471" y="29"/>
                      <a:pt x="395" y="1"/>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14122475" y="2758625"/>
                <a:ext cx="650225" cy="121675"/>
              </a:xfrm>
              <a:custGeom>
                <a:avLst/>
                <a:gdLst/>
                <a:ahLst/>
                <a:cxnLst/>
                <a:rect l="l" t="t" r="r" b="b"/>
                <a:pathLst>
                  <a:path w="26009" h="4867" extrusionOk="0">
                    <a:moveTo>
                      <a:pt x="568" y="0"/>
                    </a:moveTo>
                    <a:lnTo>
                      <a:pt x="1" y="2748"/>
                    </a:lnTo>
                    <a:cubicBezTo>
                      <a:pt x="1" y="2748"/>
                      <a:pt x="5016" y="4867"/>
                      <a:pt x="12888" y="4867"/>
                    </a:cubicBezTo>
                    <a:cubicBezTo>
                      <a:pt x="16679" y="4867"/>
                      <a:pt x="21133" y="4375"/>
                      <a:pt x="26008" y="2920"/>
                    </a:cubicBezTo>
                    <a:cubicBezTo>
                      <a:pt x="25841" y="2141"/>
                      <a:pt x="25653" y="1255"/>
                      <a:pt x="25447" y="289"/>
                    </a:cubicBezTo>
                    <a:cubicBezTo>
                      <a:pt x="21838" y="1612"/>
                      <a:pt x="17908" y="2112"/>
                      <a:pt x="13978" y="2112"/>
                    </a:cubicBezTo>
                    <a:cubicBezTo>
                      <a:pt x="12317" y="2112"/>
                      <a:pt x="10657" y="2023"/>
                      <a:pt x="9021" y="1868"/>
                    </a:cubicBezTo>
                    <a:cubicBezTo>
                      <a:pt x="6153" y="1598"/>
                      <a:pt x="3205" y="110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14518500" y="2110750"/>
                <a:ext cx="641825" cy="706675"/>
              </a:xfrm>
              <a:custGeom>
                <a:avLst/>
                <a:gdLst/>
                <a:ahLst/>
                <a:cxnLst/>
                <a:rect l="l" t="t" r="r" b="b"/>
                <a:pathLst>
                  <a:path w="25673" h="28267" extrusionOk="0">
                    <a:moveTo>
                      <a:pt x="18036" y="0"/>
                    </a:moveTo>
                    <a:lnTo>
                      <a:pt x="0" y="5245"/>
                    </a:lnTo>
                    <a:lnTo>
                      <a:pt x="3486" y="25379"/>
                    </a:lnTo>
                    <a:cubicBezTo>
                      <a:pt x="3778" y="27069"/>
                      <a:pt x="5245" y="28266"/>
                      <a:pt x="6906" y="28266"/>
                    </a:cubicBezTo>
                    <a:cubicBezTo>
                      <a:pt x="7094" y="28266"/>
                      <a:pt x="7284" y="28251"/>
                      <a:pt x="7475" y="28219"/>
                    </a:cubicBezTo>
                    <a:cubicBezTo>
                      <a:pt x="11583" y="27541"/>
                      <a:pt x="18533" y="26114"/>
                      <a:pt x="23391" y="23644"/>
                    </a:cubicBezTo>
                    <a:cubicBezTo>
                      <a:pt x="24946" y="22853"/>
                      <a:pt x="25673" y="21032"/>
                      <a:pt x="25092" y="19387"/>
                    </a:cubicBezTo>
                    <a:cubicBezTo>
                      <a:pt x="22263" y="11372"/>
                      <a:pt x="18036" y="0"/>
                      <a:pt x="180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14488475" y="1620500"/>
                <a:ext cx="276050" cy="710900"/>
              </a:xfrm>
              <a:custGeom>
                <a:avLst/>
                <a:gdLst/>
                <a:ahLst/>
                <a:cxnLst/>
                <a:rect l="l" t="t" r="r" b="b"/>
                <a:pathLst>
                  <a:path w="11042" h="28436" extrusionOk="0">
                    <a:moveTo>
                      <a:pt x="4075" y="0"/>
                    </a:moveTo>
                    <a:cubicBezTo>
                      <a:pt x="1" y="0"/>
                      <a:pt x="1877" y="6638"/>
                      <a:pt x="2579" y="8813"/>
                    </a:cubicBezTo>
                    <a:cubicBezTo>
                      <a:pt x="4654" y="15247"/>
                      <a:pt x="6717" y="21745"/>
                      <a:pt x="7993" y="28394"/>
                    </a:cubicBezTo>
                    <a:cubicBezTo>
                      <a:pt x="8520" y="28421"/>
                      <a:pt x="9050" y="28436"/>
                      <a:pt x="9578" y="28436"/>
                    </a:cubicBezTo>
                    <a:cubicBezTo>
                      <a:pt x="10067" y="28407"/>
                      <a:pt x="10554" y="28369"/>
                      <a:pt x="11040" y="28321"/>
                    </a:cubicBezTo>
                    <a:cubicBezTo>
                      <a:pt x="11041" y="25677"/>
                      <a:pt x="11037" y="22868"/>
                      <a:pt x="11027" y="22458"/>
                    </a:cubicBezTo>
                    <a:cubicBezTo>
                      <a:pt x="10947" y="18758"/>
                      <a:pt x="10541" y="15070"/>
                      <a:pt x="9920" y="11423"/>
                    </a:cubicBezTo>
                    <a:cubicBezTo>
                      <a:pt x="9548" y="9239"/>
                      <a:pt x="8954" y="7095"/>
                      <a:pt x="8222" y="5003"/>
                    </a:cubicBezTo>
                    <a:cubicBezTo>
                      <a:pt x="8135" y="4755"/>
                      <a:pt x="8047" y="4508"/>
                      <a:pt x="7957" y="4262"/>
                    </a:cubicBezTo>
                    <a:cubicBezTo>
                      <a:pt x="7263" y="2375"/>
                      <a:pt x="6797" y="186"/>
                      <a:pt x="4366" y="11"/>
                    </a:cubicBezTo>
                    <a:cubicBezTo>
                      <a:pt x="4266" y="4"/>
                      <a:pt x="4169" y="0"/>
                      <a:pt x="4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14488925" y="1612825"/>
                <a:ext cx="181100" cy="708075"/>
              </a:xfrm>
              <a:custGeom>
                <a:avLst/>
                <a:gdLst/>
                <a:ahLst/>
                <a:cxnLst/>
                <a:rect l="l" t="t" r="r" b="b"/>
                <a:pathLst>
                  <a:path w="7244" h="28323" extrusionOk="0">
                    <a:moveTo>
                      <a:pt x="4503" y="1"/>
                    </a:moveTo>
                    <a:cubicBezTo>
                      <a:pt x="3648" y="1"/>
                      <a:pt x="2824" y="446"/>
                      <a:pt x="2168" y="1041"/>
                    </a:cubicBezTo>
                    <a:cubicBezTo>
                      <a:pt x="897" y="2194"/>
                      <a:pt x="271" y="3929"/>
                      <a:pt x="135" y="5641"/>
                    </a:cubicBezTo>
                    <a:cubicBezTo>
                      <a:pt x="1" y="7353"/>
                      <a:pt x="305" y="9066"/>
                      <a:pt x="638" y="10750"/>
                    </a:cubicBezTo>
                    <a:cubicBezTo>
                      <a:pt x="1706" y="16162"/>
                      <a:pt x="3694" y="22590"/>
                      <a:pt x="5166" y="28014"/>
                    </a:cubicBezTo>
                    <a:cubicBezTo>
                      <a:pt x="5244" y="28093"/>
                      <a:pt x="5324" y="28170"/>
                      <a:pt x="5405" y="28244"/>
                    </a:cubicBezTo>
                    <a:cubicBezTo>
                      <a:pt x="5579" y="28297"/>
                      <a:pt x="5759" y="28323"/>
                      <a:pt x="5940" y="28323"/>
                    </a:cubicBezTo>
                    <a:cubicBezTo>
                      <a:pt x="6079" y="28323"/>
                      <a:pt x="6218" y="28307"/>
                      <a:pt x="6355" y="28276"/>
                    </a:cubicBezTo>
                    <a:cubicBezTo>
                      <a:pt x="6760" y="28180"/>
                      <a:pt x="7033" y="28006"/>
                      <a:pt x="7200" y="27768"/>
                    </a:cubicBezTo>
                    <a:cubicBezTo>
                      <a:pt x="7219" y="27647"/>
                      <a:pt x="7235" y="27525"/>
                      <a:pt x="7244" y="27403"/>
                    </a:cubicBezTo>
                    <a:cubicBezTo>
                      <a:pt x="5535" y="22166"/>
                      <a:pt x="3623" y="15438"/>
                      <a:pt x="2806" y="10058"/>
                    </a:cubicBezTo>
                    <a:cubicBezTo>
                      <a:pt x="2488" y="7966"/>
                      <a:pt x="2009" y="5802"/>
                      <a:pt x="2407" y="3686"/>
                    </a:cubicBezTo>
                    <a:cubicBezTo>
                      <a:pt x="2687" y="2202"/>
                      <a:pt x="3333" y="900"/>
                      <a:pt x="4910" y="800"/>
                    </a:cubicBezTo>
                    <a:cubicBezTo>
                      <a:pt x="5050" y="780"/>
                      <a:pt x="5195" y="768"/>
                      <a:pt x="5339" y="768"/>
                    </a:cubicBezTo>
                    <a:cubicBezTo>
                      <a:pt x="5470" y="768"/>
                      <a:pt x="5601" y="778"/>
                      <a:pt x="5728" y="803"/>
                    </a:cubicBezTo>
                    <a:cubicBezTo>
                      <a:pt x="5855" y="828"/>
                      <a:pt x="6203" y="878"/>
                      <a:pt x="6268" y="1010"/>
                    </a:cubicBezTo>
                    <a:cubicBezTo>
                      <a:pt x="6107" y="681"/>
                      <a:pt x="5915" y="421"/>
                      <a:pt x="5587" y="257"/>
                    </a:cubicBezTo>
                    <a:cubicBezTo>
                      <a:pt x="5227" y="79"/>
                      <a:pt x="4862" y="1"/>
                      <a:pt x="45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14746225" y="1856400"/>
                <a:ext cx="175275" cy="401475"/>
              </a:xfrm>
              <a:custGeom>
                <a:avLst/>
                <a:gdLst/>
                <a:ahLst/>
                <a:cxnLst/>
                <a:rect l="l" t="t" r="r" b="b"/>
                <a:pathLst>
                  <a:path w="7011" h="16059" extrusionOk="0">
                    <a:moveTo>
                      <a:pt x="540" y="1"/>
                    </a:moveTo>
                    <a:cubicBezTo>
                      <a:pt x="316" y="1"/>
                      <a:pt x="94" y="142"/>
                      <a:pt x="43" y="405"/>
                    </a:cubicBezTo>
                    <a:cubicBezTo>
                      <a:pt x="42" y="412"/>
                      <a:pt x="40" y="419"/>
                      <a:pt x="39" y="426"/>
                    </a:cubicBezTo>
                    <a:cubicBezTo>
                      <a:pt x="1" y="622"/>
                      <a:pt x="74" y="826"/>
                      <a:pt x="239" y="940"/>
                    </a:cubicBezTo>
                    <a:cubicBezTo>
                      <a:pt x="619" y="1205"/>
                      <a:pt x="811" y="1683"/>
                      <a:pt x="456" y="2173"/>
                    </a:cubicBezTo>
                    <a:cubicBezTo>
                      <a:pt x="430" y="2210"/>
                      <a:pt x="402" y="2246"/>
                      <a:pt x="373" y="2282"/>
                    </a:cubicBezTo>
                    <a:cubicBezTo>
                      <a:pt x="265" y="2422"/>
                      <a:pt x="240" y="2609"/>
                      <a:pt x="306" y="2773"/>
                    </a:cubicBezTo>
                    <a:cubicBezTo>
                      <a:pt x="2366" y="8042"/>
                      <a:pt x="4412" y="14051"/>
                      <a:pt x="4972" y="15714"/>
                    </a:cubicBezTo>
                    <a:cubicBezTo>
                      <a:pt x="5043" y="15924"/>
                      <a:pt x="5241" y="16059"/>
                      <a:pt x="5453" y="16059"/>
                    </a:cubicBezTo>
                    <a:cubicBezTo>
                      <a:pt x="5495" y="16059"/>
                      <a:pt x="5537" y="16054"/>
                      <a:pt x="5580" y="16043"/>
                    </a:cubicBezTo>
                    <a:lnTo>
                      <a:pt x="6570" y="15788"/>
                    </a:lnTo>
                    <a:cubicBezTo>
                      <a:pt x="6847" y="15717"/>
                      <a:pt x="7010" y="15431"/>
                      <a:pt x="6933" y="15157"/>
                    </a:cubicBezTo>
                    <a:cubicBezTo>
                      <a:pt x="5379" y="9763"/>
                      <a:pt x="3059" y="4460"/>
                      <a:pt x="994" y="283"/>
                    </a:cubicBezTo>
                    <a:cubicBezTo>
                      <a:pt x="900" y="91"/>
                      <a:pt x="719" y="1"/>
                      <a:pt x="5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14226925" y="1081475"/>
                <a:ext cx="396275" cy="456875"/>
              </a:xfrm>
              <a:custGeom>
                <a:avLst/>
                <a:gdLst/>
                <a:ahLst/>
                <a:cxnLst/>
                <a:rect l="l" t="t" r="r" b="b"/>
                <a:pathLst>
                  <a:path w="15851" h="18275" extrusionOk="0">
                    <a:moveTo>
                      <a:pt x="8369" y="1"/>
                    </a:moveTo>
                    <a:cubicBezTo>
                      <a:pt x="8248" y="1"/>
                      <a:pt x="8126" y="4"/>
                      <a:pt x="8003" y="10"/>
                    </a:cubicBezTo>
                    <a:lnTo>
                      <a:pt x="6927" y="65"/>
                    </a:lnTo>
                    <a:cubicBezTo>
                      <a:pt x="3013" y="264"/>
                      <a:pt x="1" y="3597"/>
                      <a:pt x="199" y="7513"/>
                    </a:cubicBezTo>
                    <a:lnTo>
                      <a:pt x="469" y="12804"/>
                    </a:lnTo>
                    <a:cubicBezTo>
                      <a:pt x="624" y="15883"/>
                      <a:pt x="3170" y="18274"/>
                      <a:pt x="6218" y="18274"/>
                    </a:cubicBezTo>
                    <a:cubicBezTo>
                      <a:pt x="6317" y="18274"/>
                      <a:pt x="6416" y="18272"/>
                      <a:pt x="6515" y="18267"/>
                    </a:cubicBezTo>
                    <a:lnTo>
                      <a:pt x="8924" y="18145"/>
                    </a:lnTo>
                    <a:cubicBezTo>
                      <a:pt x="12838" y="17946"/>
                      <a:pt x="15850" y="14612"/>
                      <a:pt x="15652" y="10698"/>
                    </a:cubicBezTo>
                    <a:lnTo>
                      <a:pt x="15451" y="6739"/>
                    </a:lnTo>
                    <a:cubicBezTo>
                      <a:pt x="15258" y="2946"/>
                      <a:pt x="12123" y="1"/>
                      <a:pt x="83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14430200" y="1242400"/>
                <a:ext cx="71100" cy="31750"/>
              </a:xfrm>
              <a:custGeom>
                <a:avLst/>
                <a:gdLst/>
                <a:ahLst/>
                <a:cxnLst/>
                <a:rect l="l" t="t" r="r" b="b"/>
                <a:pathLst>
                  <a:path w="2844" h="1270" extrusionOk="0">
                    <a:moveTo>
                      <a:pt x="823" y="1"/>
                    </a:moveTo>
                    <a:cubicBezTo>
                      <a:pt x="620" y="1"/>
                      <a:pt x="414" y="27"/>
                      <a:pt x="209" y="81"/>
                    </a:cubicBezTo>
                    <a:cubicBezTo>
                      <a:pt x="1" y="137"/>
                      <a:pt x="66" y="440"/>
                      <a:pt x="255" y="440"/>
                    </a:cubicBezTo>
                    <a:cubicBezTo>
                      <a:pt x="272" y="440"/>
                      <a:pt x="289" y="437"/>
                      <a:pt x="307" y="433"/>
                    </a:cubicBezTo>
                    <a:cubicBezTo>
                      <a:pt x="479" y="387"/>
                      <a:pt x="654" y="364"/>
                      <a:pt x="827" y="364"/>
                    </a:cubicBezTo>
                    <a:cubicBezTo>
                      <a:pt x="1454" y="364"/>
                      <a:pt x="2054" y="658"/>
                      <a:pt x="2434" y="1189"/>
                    </a:cubicBezTo>
                    <a:cubicBezTo>
                      <a:pt x="2474" y="1246"/>
                      <a:pt x="2531" y="1269"/>
                      <a:pt x="2586" y="1269"/>
                    </a:cubicBezTo>
                    <a:cubicBezTo>
                      <a:pt x="2717" y="1269"/>
                      <a:pt x="2844" y="1140"/>
                      <a:pt x="2748" y="1006"/>
                    </a:cubicBezTo>
                    <a:cubicBezTo>
                      <a:pt x="2290" y="366"/>
                      <a:pt x="1578" y="1"/>
                      <a:pt x="823" y="1"/>
                    </a:cubicBezTo>
                    <a:close/>
                  </a:path>
                </a:pathLst>
              </a:custGeom>
              <a:solidFill>
                <a:srgbClr val="343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14335550" y="1071450"/>
                <a:ext cx="292975" cy="262125"/>
              </a:xfrm>
              <a:custGeom>
                <a:avLst/>
                <a:gdLst/>
                <a:ahLst/>
                <a:cxnLst/>
                <a:rect l="l" t="t" r="r" b="b"/>
                <a:pathLst>
                  <a:path w="11719" h="10485" extrusionOk="0">
                    <a:moveTo>
                      <a:pt x="3119" y="1"/>
                    </a:moveTo>
                    <a:cubicBezTo>
                      <a:pt x="2901" y="1"/>
                      <a:pt x="2683" y="8"/>
                      <a:pt x="2465" y="20"/>
                    </a:cubicBezTo>
                    <a:cubicBezTo>
                      <a:pt x="1584" y="72"/>
                      <a:pt x="808" y="376"/>
                      <a:pt x="88" y="893"/>
                    </a:cubicBezTo>
                    <a:cubicBezTo>
                      <a:pt x="1" y="955"/>
                      <a:pt x="471" y="2587"/>
                      <a:pt x="527" y="2798"/>
                    </a:cubicBezTo>
                    <a:cubicBezTo>
                      <a:pt x="769" y="3701"/>
                      <a:pt x="1063" y="4597"/>
                      <a:pt x="1504" y="5422"/>
                    </a:cubicBezTo>
                    <a:cubicBezTo>
                      <a:pt x="2418" y="7134"/>
                      <a:pt x="3946" y="8482"/>
                      <a:pt x="5696" y="9321"/>
                    </a:cubicBezTo>
                    <a:cubicBezTo>
                      <a:pt x="7389" y="10133"/>
                      <a:pt x="9281" y="10485"/>
                      <a:pt x="11159" y="10485"/>
                    </a:cubicBezTo>
                    <a:cubicBezTo>
                      <a:pt x="11222" y="10485"/>
                      <a:pt x="11286" y="10484"/>
                      <a:pt x="11349" y="10483"/>
                    </a:cubicBezTo>
                    <a:cubicBezTo>
                      <a:pt x="11719" y="9364"/>
                      <a:pt x="11572" y="8147"/>
                      <a:pt x="11399" y="6981"/>
                    </a:cubicBezTo>
                    <a:cubicBezTo>
                      <a:pt x="11298" y="6296"/>
                      <a:pt x="11189" y="5610"/>
                      <a:pt x="10968" y="4955"/>
                    </a:cubicBezTo>
                    <a:cubicBezTo>
                      <a:pt x="10388" y="3230"/>
                      <a:pt x="9042" y="1812"/>
                      <a:pt x="7423" y="982"/>
                    </a:cubicBezTo>
                    <a:cubicBezTo>
                      <a:pt x="6097" y="303"/>
                      <a:pt x="4604" y="1"/>
                      <a:pt x="3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14575675" y="1305525"/>
                <a:ext cx="111975" cy="117225"/>
              </a:xfrm>
              <a:custGeom>
                <a:avLst/>
                <a:gdLst/>
                <a:ahLst/>
                <a:cxnLst/>
                <a:rect l="l" t="t" r="r" b="b"/>
                <a:pathLst>
                  <a:path w="4479" h="4689" extrusionOk="0">
                    <a:moveTo>
                      <a:pt x="2975" y="1"/>
                    </a:moveTo>
                    <a:cubicBezTo>
                      <a:pt x="2253" y="1"/>
                      <a:pt x="1405" y="512"/>
                      <a:pt x="817" y="1375"/>
                    </a:cubicBezTo>
                    <a:cubicBezTo>
                      <a:pt x="13" y="2553"/>
                      <a:pt x="0" y="3943"/>
                      <a:pt x="786" y="4478"/>
                    </a:cubicBezTo>
                    <a:cubicBezTo>
                      <a:pt x="996" y="4621"/>
                      <a:pt x="1241" y="4688"/>
                      <a:pt x="1504" y="4688"/>
                    </a:cubicBezTo>
                    <a:cubicBezTo>
                      <a:pt x="2225" y="4688"/>
                      <a:pt x="3074" y="4178"/>
                      <a:pt x="3662" y="3314"/>
                    </a:cubicBezTo>
                    <a:cubicBezTo>
                      <a:pt x="4466" y="2136"/>
                      <a:pt x="4478" y="748"/>
                      <a:pt x="3693" y="212"/>
                    </a:cubicBezTo>
                    <a:cubicBezTo>
                      <a:pt x="3483" y="69"/>
                      <a:pt x="3237" y="1"/>
                      <a:pt x="29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14651700" y="2275950"/>
                <a:ext cx="164300" cy="181750"/>
              </a:xfrm>
              <a:custGeom>
                <a:avLst/>
                <a:gdLst/>
                <a:ahLst/>
                <a:cxnLst/>
                <a:rect l="l" t="t" r="r" b="b"/>
                <a:pathLst>
                  <a:path w="6572" h="7270" extrusionOk="0">
                    <a:moveTo>
                      <a:pt x="4274" y="1"/>
                    </a:moveTo>
                    <a:lnTo>
                      <a:pt x="1443" y="1528"/>
                    </a:lnTo>
                    <a:cubicBezTo>
                      <a:pt x="1463" y="2416"/>
                      <a:pt x="1237" y="3292"/>
                      <a:pt x="788" y="4059"/>
                    </a:cubicBezTo>
                    <a:cubicBezTo>
                      <a:pt x="543" y="4475"/>
                      <a:pt x="234" y="4857"/>
                      <a:pt x="55" y="5306"/>
                    </a:cubicBezTo>
                    <a:cubicBezTo>
                      <a:pt x="0" y="5447"/>
                      <a:pt x="8" y="5670"/>
                      <a:pt x="158" y="5677"/>
                    </a:cubicBezTo>
                    <a:cubicBezTo>
                      <a:pt x="160" y="5677"/>
                      <a:pt x="161" y="5677"/>
                      <a:pt x="162" y="5677"/>
                    </a:cubicBezTo>
                    <a:cubicBezTo>
                      <a:pt x="233" y="5677"/>
                      <a:pt x="291" y="5621"/>
                      <a:pt x="339" y="5568"/>
                    </a:cubicBezTo>
                    <a:cubicBezTo>
                      <a:pt x="924" y="4914"/>
                      <a:pt x="1407" y="4176"/>
                      <a:pt x="1773" y="3378"/>
                    </a:cubicBezTo>
                    <a:lnTo>
                      <a:pt x="1773" y="3378"/>
                    </a:lnTo>
                    <a:cubicBezTo>
                      <a:pt x="1645" y="4701"/>
                      <a:pt x="1835" y="6036"/>
                      <a:pt x="2326" y="7270"/>
                    </a:cubicBezTo>
                    <a:cubicBezTo>
                      <a:pt x="2522" y="7170"/>
                      <a:pt x="2556" y="6910"/>
                      <a:pt x="2563" y="6690"/>
                    </a:cubicBezTo>
                    <a:cubicBezTo>
                      <a:pt x="2594" y="5777"/>
                      <a:pt x="2580" y="4863"/>
                      <a:pt x="2522" y="3950"/>
                    </a:cubicBezTo>
                    <a:lnTo>
                      <a:pt x="2522" y="3950"/>
                    </a:lnTo>
                    <a:cubicBezTo>
                      <a:pt x="2755" y="4967"/>
                      <a:pt x="3004" y="6020"/>
                      <a:pt x="3648" y="6841"/>
                    </a:cubicBezTo>
                    <a:cubicBezTo>
                      <a:pt x="3696" y="6903"/>
                      <a:pt x="3764" y="6969"/>
                      <a:pt x="3838" y="6969"/>
                    </a:cubicBezTo>
                    <a:cubicBezTo>
                      <a:pt x="3850" y="6969"/>
                      <a:pt x="3863" y="6967"/>
                      <a:pt x="3875" y="6963"/>
                    </a:cubicBezTo>
                    <a:cubicBezTo>
                      <a:pt x="3967" y="6934"/>
                      <a:pt x="3986" y="6814"/>
                      <a:pt x="3983" y="6717"/>
                    </a:cubicBezTo>
                    <a:cubicBezTo>
                      <a:pt x="3972" y="6298"/>
                      <a:pt x="3866" y="5888"/>
                      <a:pt x="3758" y="5483"/>
                    </a:cubicBezTo>
                    <a:cubicBezTo>
                      <a:pt x="3599" y="4889"/>
                      <a:pt x="3437" y="4297"/>
                      <a:pt x="3269" y="3707"/>
                    </a:cubicBezTo>
                    <a:lnTo>
                      <a:pt x="3269" y="3707"/>
                    </a:lnTo>
                    <a:cubicBezTo>
                      <a:pt x="3563" y="4674"/>
                      <a:pt x="3900" y="5703"/>
                      <a:pt x="4696" y="6326"/>
                    </a:cubicBezTo>
                    <a:cubicBezTo>
                      <a:pt x="4785" y="6397"/>
                      <a:pt x="4913" y="6453"/>
                      <a:pt x="5021" y="6453"/>
                    </a:cubicBezTo>
                    <a:cubicBezTo>
                      <a:pt x="5097" y="6453"/>
                      <a:pt x="5163" y="6426"/>
                      <a:pt x="5200" y="6355"/>
                    </a:cubicBezTo>
                    <a:cubicBezTo>
                      <a:pt x="5241" y="6275"/>
                      <a:pt x="5218" y="6178"/>
                      <a:pt x="5191" y="6092"/>
                    </a:cubicBezTo>
                    <a:cubicBezTo>
                      <a:pt x="4925" y="5215"/>
                      <a:pt x="4521" y="4387"/>
                      <a:pt x="3993" y="3638"/>
                    </a:cubicBezTo>
                    <a:lnTo>
                      <a:pt x="3993" y="3638"/>
                    </a:lnTo>
                    <a:cubicBezTo>
                      <a:pt x="4557" y="4197"/>
                      <a:pt x="5163" y="4712"/>
                      <a:pt x="5805" y="5177"/>
                    </a:cubicBezTo>
                    <a:cubicBezTo>
                      <a:pt x="5915" y="5257"/>
                      <a:pt x="6032" y="5338"/>
                      <a:pt x="6168" y="5358"/>
                    </a:cubicBezTo>
                    <a:cubicBezTo>
                      <a:pt x="6184" y="5361"/>
                      <a:pt x="6200" y="5362"/>
                      <a:pt x="6217" y="5362"/>
                    </a:cubicBezTo>
                    <a:cubicBezTo>
                      <a:pt x="6339" y="5362"/>
                      <a:pt x="6465" y="5300"/>
                      <a:pt x="6503" y="5186"/>
                    </a:cubicBezTo>
                    <a:cubicBezTo>
                      <a:pt x="6571" y="4986"/>
                      <a:pt x="5885" y="4371"/>
                      <a:pt x="5756" y="4241"/>
                    </a:cubicBezTo>
                    <a:cubicBezTo>
                      <a:pt x="5453" y="3937"/>
                      <a:pt x="5092" y="3643"/>
                      <a:pt x="4861" y="3276"/>
                    </a:cubicBezTo>
                    <a:cubicBezTo>
                      <a:pt x="4598" y="2855"/>
                      <a:pt x="4621" y="2249"/>
                      <a:pt x="4572" y="1771"/>
                    </a:cubicBezTo>
                    <a:cubicBezTo>
                      <a:pt x="4509" y="1176"/>
                      <a:pt x="4444" y="577"/>
                      <a:pt x="4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49"/>
            <p:cNvGrpSpPr/>
            <p:nvPr/>
          </p:nvGrpSpPr>
          <p:grpSpPr>
            <a:xfrm>
              <a:off x="7665418" y="1228392"/>
              <a:ext cx="682526" cy="804990"/>
              <a:chOff x="9562793" y="2485692"/>
              <a:chExt cx="682526" cy="804990"/>
            </a:xfrm>
          </p:grpSpPr>
          <p:sp>
            <p:nvSpPr>
              <p:cNvPr id="1112" name="Google Shape;1112;p49"/>
              <p:cNvSpPr/>
              <p:nvPr/>
            </p:nvSpPr>
            <p:spPr>
              <a:xfrm>
                <a:off x="9562793" y="2485692"/>
                <a:ext cx="682526" cy="804990"/>
              </a:xfrm>
              <a:custGeom>
                <a:avLst/>
                <a:gdLst/>
                <a:ahLst/>
                <a:cxnLst/>
                <a:rect l="l" t="t" r="r" b="b"/>
                <a:pathLst>
                  <a:path w="31946" h="37678" extrusionOk="0">
                    <a:moveTo>
                      <a:pt x="15973" y="0"/>
                    </a:moveTo>
                    <a:cubicBezTo>
                      <a:pt x="24789" y="0"/>
                      <a:pt x="31945" y="7156"/>
                      <a:pt x="31945" y="15972"/>
                    </a:cubicBezTo>
                    <a:cubicBezTo>
                      <a:pt x="31945" y="24787"/>
                      <a:pt x="24787" y="31943"/>
                      <a:pt x="15973" y="31943"/>
                    </a:cubicBezTo>
                    <a:cubicBezTo>
                      <a:pt x="14348" y="31943"/>
                      <a:pt x="11300" y="31249"/>
                      <a:pt x="11300" y="31249"/>
                    </a:cubicBezTo>
                    <a:lnTo>
                      <a:pt x="4761" y="37677"/>
                    </a:lnTo>
                    <a:lnTo>
                      <a:pt x="5814" y="28292"/>
                    </a:lnTo>
                    <a:cubicBezTo>
                      <a:pt x="5814" y="28292"/>
                      <a:pt x="4756" y="27359"/>
                      <a:pt x="4276" y="26842"/>
                    </a:cubicBezTo>
                    <a:cubicBezTo>
                      <a:pt x="1624" y="23990"/>
                      <a:pt x="0" y="20169"/>
                      <a:pt x="0" y="15971"/>
                    </a:cubicBezTo>
                    <a:cubicBezTo>
                      <a:pt x="0" y="7156"/>
                      <a:pt x="7158" y="0"/>
                      <a:pt x="15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9741832" y="2642618"/>
                <a:ext cx="319962" cy="354125"/>
              </a:xfrm>
              <a:custGeom>
                <a:avLst/>
                <a:gdLst/>
                <a:ahLst/>
                <a:cxnLst/>
                <a:rect l="l" t="t" r="r" b="b"/>
                <a:pathLst>
                  <a:path w="14976" h="16575" extrusionOk="0">
                    <a:moveTo>
                      <a:pt x="7667" y="5817"/>
                    </a:moveTo>
                    <a:cubicBezTo>
                      <a:pt x="7667" y="5817"/>
                      <a:pt x="5653" y="2210"/>
                      <a:pt x="2796" y="2925"/>
                    </a:cubicBezTo>
                    <a:cubicBezTo>
                      <a:pt x="1008" y="3373"/>
                      <a:pt x="1" y="5945"/>
                      <a:pt x="1179" y="8860"/>
                    </a:cubicBezTo>
                    <a:cubicBezTo>
                      <a:pt x="2599" y="12372"/>
                      <a:pt x="8486" y="16575"/>
                      <a:pt x="8486" y="16575"/>
                    </a:cubicBezTo>
                    <a:cubicBezTo>
                      <a:pt x="8486" y="16575"/>
                      <a:pt x="13940" y="10627"/>
                      <a:pt x="14483" y="6465"/>
                    </a:cubicBezTo>
                    <a:cubicBezTo>
                      <a:pt x="14975" y="2700"/>
                      <a:pt x="9611" y="0"/>
                      <a:pt x="7667" y="58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18" name="Google Shape;1118;p50"/>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Awards</a:t>
            </a:r>
            <a:endParaRPr/>
          </a:p>
        </p:txBody>
      </p:sp>
      <p:sp>
        <p:nvSpPr>
          <p:cNvPr id="1119" name="Google Shape;1119;p50"/>
          <p:cNvSpPr txBox="1">
            <a:spLocks noGrp="1"/>
          </p:cNvSpPr>
          <p:nvPr>
            <p:ph type="title"/>
          </p:nvPr>
        </p:nvSpPr>
        <p:spPr>
          <a:xfrm>
            <a:off x="1167625" y="33058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120" name="Google Shape;1120;p50"/>
          <p:cNvSpPr txBox="1">
            <a:spLocks noGrp="1"/>
          </p:cNvSpPr>
          <p:nvPr>
            <p:ph type="subTitle" idx="1"/>
          </p:nvPr>
        </p:nvSpPr>
        <p:spPr>
          <a:xfrm>
            <a:off x="1167625" y="39073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It’s the biggest planet of them all</a:t>
            </a:r>
            <a:endParaRPr>
              <a:solidFill>
                <a:schemeClr val="dk2"/>
              </a:solidFill>
            </a:endParaRPr>
          </a:p>
          <a:p>
            <a:pPr marL="0" lvl="0" indent="0" algn="ctr" rtl="0">
              <a:spcBef>
                <a:spcPts val="0"/>
              </a:spcBef>
              <a:spcAft>
                <a:spcPts val="0"/>
              </a:spcAft>
              <a:buNone/>
            </a:pPr>
            <a:endParaRPr/>
          </a:p>
        </p:txBody>
      </p:sp>
      <p:sp>
        <p:nvSpPr>
          <p:cNvPr id="1121" name="Google Shape;1121;p50"/>
          <p:cNvSpPr txBox="1">
            <a:spLocks noGrp="1"/>
          </p:cNvSpPr>
          <p:nvPr>
            <p:ph type="title" idx="2"/>
          </p:nvPr>
        </p:nvSpPr>
        <p:spPr>
          <a:xfrm>
            <a:off x="3637201" y="33058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122" name="Google Shape;1122;p50"/>
          <p:cNvSpPr txBox="1">
            <a:spLocks noGrp="1"/>
          </p:cNvSpPr>
          <p:nvPr>
            <p:ph type="subTitle" idx="3"/>
          </p:nvPr>
        </p:nvSpPr>
        <p:spPr>
          <a:xfrm>
            <a:off x="3637200" y="39073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the</a:t>
            </a:r>
            <a:endParaRPr/>
          </a:p>
          <a:p>
            <a:pPr marL="0" lvl="0" indent="0" algn="ctr" rtl="0">
              <a:spcBef>
                <a:spcPts val="0"/>
              </a:spcBef>
              <a:spcAft>
                <a:spcPts val="0"/>
              </a:spcAft>
              <a:buNone/>
            </a:pPr>
            <a:r>
              <a:rPr lang="en"/>
              <a:t>ringed one</a:t>
            </a:r>
            <a:endParaRPr/>
          </a:p>
        </p:txBody>
      </p:sp>
      <p:sp>
        <p:nvSpPr>
          <p:cNvPr id="1123" name="Google Shape;1123;p50"/>
          <p:cNvSpPr txBox="1">
            <a:spLocks noGrp="1"/>
          </p:cNvSpPr>
          <p:nvPr>
            <p:ph type="title" idx="4"/>
          </p:nvPr>
        </p:nvSpPr>
        <p:spPr>
          <a:xfrm>
            <a:off x="6106776" y="33058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124" name="Google Shape;1124;p50"/>
          <p:cNvSpPr txBox="1">
            <a:spLocks noGrp="1"/>
          </p:cNvSpPr>
          <p:nvPr>
            <p:ph type="subTitle" idx="5"/>
          </p:nvPr>
        </p:nvSpPr>
        <p:spPr>
          <a:xfrm>
            <a:off x="6106775" y="39073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It’s the farthest one from the Sun</a:t>
            </a:r>
            <a:endParaRPr>
              <a:solidFill>
                <a:schemeClr val="dk2"/>
              </a:solidFill>
            </a:endParaRPr>
          </a:p>
          <a:p>
            <a:pPr marL="0" lvl="0" indent="0" algn="ctr" rtl="0">
              <a:spcBef>
                <a:spcPts val="0"/>
              </a:spcBef>
              <a:spcAft>
                <a:spcPts val="0"/>
              </a:spcAft>
              <a:buNone/>
            </a:pPr>
            <a:endParaRPr/>
          </a:p>
        </p:txBody>
      </p:sp>
      <p:sp>
        <p:nvSpPr>
          <p:cNvPr id="1125" name="Google Shape;1125;p50"/>
          <p:cNvSpPr txBox="1">
            <a:spLocks noGrp="1"/>
          </p:cNvSpPr>
          <p:nvPr>
            <p:ph type="title" idx="7"/>
          </p:nvPr>
        </p:nvSpPr>
        <p:spPr>
          <a:xfrm>
            <a:off x="1167625" y="16109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126" name="Google Shape;1126;p50"/>
          <p:cNvSpPr txBox="1">
            <a:spLocks noGrp="1"/>
          </p:cNvSpPr>
          <p:nvPr>
            <p:ph type="subTitle" idx="8"/>
          </p:nvPr>
        </p:nvSpPr>
        <p:spPr>
          <a:xfrm>
            <a:off x="1167625" y="22124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It’s the closest planet to the Sun</a:t>
            </a:r>
            <a:endParaRPr>
              <a:solidFill>
                <a:schemeClr val="dk2"/>
              </a:solidFill>
            </a:endParaRPr>
          </a:p>
          <a:p>
            <a:pPr marL="0" lvl="0" indent="0" algn="ctr" rtl="0">
              <a:spcBef>
                <a:spcPts val="0"/>
              </a:spcBef>
              <a:spcAft>
                <a:spcPts val="0"/>
              </a:spcAft>
              <a:buNone/>
            </a:pPr>
            <a:endParaRPr/>
          </a:p>
        </p:txBody>
      </p:sp>
      <p:sp>
        <p:nvSpPr>
          <p:cNvPr id="1127" name="Google Shape;1127;p50"/>
          <p:cNvSpPr txBox="1">
            <a:spLocks noGrp="1"/>
          </p:cNvSpPr>
          <p:nvPr>
            <p:ph type="title" idx="9"/>
          </p:nvPr>
        </p:nvSpPr>
        <p:spPr>
          <a:xfrm>
            <a:off x="3637201" y="16109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128" name="Google Shape;1128;p50"/>
          <p:cNvSpPr txBox="1">
            <a:spLocks noGrp="1"/>
          </p:cNvSpPr>
          <p:nvPr>
            <p:ph type="subTitle" idx="13"/>
          </p:nvPr>
        </p:nvSpPr>
        <p:spPr>
          <a:xfrm>
            <a:off x="3637200" y="22124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a:t>
            </a:r>
            <a:endParaRPr/>
          </a:p>
          <a:p>
            <a:pPr marL="0" lvl="0" indent="0" algn="ctr" rtl="0">
              <a:spcBef>
                <a:spcPts val="0"/>
              </a:spcBef>
              <a:spcAft>
                <a:spcPts val="0"/>
              </a:spcAft>
              <a:buNone/>
            </a:pPr>
            <a:r>
              <a:rPr lang="en"/>
              <a:t>beautiful name</a:t>
            </a:r>
            <a:endParaRPr/>
          </a:p>
        </p:txBody>
      </p:sp>
      <p:sp>
        <p:nvSpPr>
          <p:cNvPr id="1129" name="Google Shape;1129;p50"/>
          <p:cNvSpPr txBox="1">
            <a:spLocks noGrp="1"/>
          </p:cNvSpPr>
          <p:nvPr>
            <p:ph type="title" idx="14"/>
          </p:nvPr>
        </p:nvSpPr>
        <p:spPr>
          <a:xfrm>
            <a:off x="6106776" y="16109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130" name="Google Shape;1130;p50"/>
          <p:cNvSpPr txBox="1">
            <a:spLocks noGrp="1"/>
          </p:cNvSpPr>
          <p:nvPr>
            <p:ph type="subTitle" idx="15"/>
          </p:nvPr>
        </p:nvSpPr>
        <p:spPr>
          <a:xfrm>
            <a:off x="6106775" y="22124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a:t>
            </a:r>
            <a:endParaRPr/>
          </a:p>
          <a:p>
            <a:pPr marL="0" lvl="0" indent="0" algn="ctr" rtl="0">
              <a:spcBef>
                <a:spcPts val="0"/>
              </a:spcBef>
              <a:spcAft>
                <a:spcPts val="0"/>
              </a:spcAft>
              <a:buNone/>
            </a:pPr>
            <a:r>
              <a:rPr lang="en"/>
              <a:t>Mars is cold</a:t>
            </a:r>
            <a:endParaRPr/>
          </a:p>
        </p:txBody>
      </p:sp>
      <p:cxnSp>
        <p:nvCxnSpPr>
          <p:cNvPr id="1131" name="Google Shape;1131;p50"/>
          <p:cNvCxnSpPr/>
          <p:nvPr/>
        </p:nvCxnSpPr>
        <p:spPr>
          <a:xfrm>
            <a:off x="1138200" y="3266522"/>
            <a:ext cx="6867600" cy="0"/>
          </a:xfrm>
          <a:prstGeom prst="straightConnector1">
            <a:avLst/>
          </a:prstGeom>
          <a:noFill/>
          <a:ln w="38100" cap="flat" cmpd="sng">
            <a:solidFill>
              <a:schemeClr val="accent5"/>
            </a:solidFill>
            <a:prstDash val="solid"/>
            <a:round/>
            <a:headEnd type="none" w="med" len="med"/>
            <a:tailEnd type="none" w="med" len="med"/>
          </a:ln>
        </p:spPr>
      </p:cxnSp>
      <p:cxnSp>
        <p:nvCxnSpPr>
          <p:cNvPr id="1132" name="Google Shape;1132;p50"/>
          <p:cNvCxnSpPr/>
          <p:nvPr/>
        </p:nvCxnSpPr>
        <p:spPr>
          <a:xfrm>
            <a:off x="1138200" y="1582898"/>
            <a:ext cx="6867600" cy="0"/>
          </a:xfrm>
          <a:prstGeom prst="straightConnector1">
            <a:avLst/>
          </a:prstGeom>
          <a:noFill/>
          <a:ln w="38100" cap="flat" cmpd="sng">
            <a:solidFill>
              <a:schemeClr val="accent5"/>
            </a:solidFill>
            <a:prstDash val="solid"/>
            <a:round/>
            <a:headEnd type="none" w="med" len="med"/>
            <a:tailEnd type="none" w="med" len="med"/>
          </a:ln>
        </p:spPr>
      </p:cxnSp>
      <p:sp>
        <p:nvSpPr>
          <p:cNvPr id="1133" name="Google Shape;1133;p50"/>
          <p:cNvSpPr/>
          <p:nvPr/>
        </p:nvSpPr>
        <p:spPr>
          <a:xfrm>
            <a:off x="2016775" y="1497248"/>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4486350" y="1497248"/>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a:off x="6955925" y="1497248"/>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0"/>
          <p:cNvSpPr/>
          <p:nvPr/>
        </p:nvSpPr>
        <p:spPr>
          <a:xfrm>
            <a:off x="2016775" y="3180872"/>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0"/>
          <p:cNvSpPr/>
          <p:nvPr/>
        </p:nvSpPr>
        <p:spPr>
          <a:xfrm>
            <a:off x="4486350" y="3180872"/>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6955925" y="3180872"/>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pic>
        <p:nvPicPr>
          <p:cNvPr id="1143" name="Google Shape;1143;p51" title="Gráfico"/>
          <p:cNvPicPr preferRelativeResize="0"/>
          <p:nvPr/>
        </p:nvPicPr>
        <p:blipFill>
          <a:blip r:embed="rId3">
            <a:alphaModFix/>
          </a:blip>
          <a:stretch>
            <a:fillRect/>
          </a:stretch>
        </p:blipFill>
        <p:spPr>
          <a:xfrm>
            <a:off x="2448224" y="1371776"/>
            <a:ext cx="4228251" cy="2614450"/>
          </a:xfrm>
          <a:prstGeom prst="rect">
            <a:avLst/>
          </a:prstGeom>
          <a:noFill/>
          <a:ln>
            <a:noFill/>
          </a:ln>
        </p:spPr>
      </p:pic>
      <p:sp>
        <p:nvSpPr>
          <p:cNvPr id="1144" name="Google Shape;1144;p5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Market Size</a:t>
            </a:r>
            <a:endParaRPr/>
          </a:p>
        </p:txBody>
      </p:sp>
      <p:sp>
        <p:nvSpPr>
          <p:cNvPr id="1145" name="Google Shape;1145;p51"/>
          <p:cNvSpPr txBox="1"/>
          <p:nvPr/>
        </p:nvSpPr>
        <p:spPr>
          <a:xfrm>
            <a:off x="3039312" y="4173175"/>
            <a:ext cx="3065400" cy="6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dk2"/>
                </a:solidFill>
                <a:latin typeface="Roboto"/>
                <a:ea typeface="Roboto"/>
                <a:cs typeface="Roboto"/>
                <a:sym typeface="Roboto"/>
              </a:rPr>
              <a:t>To modify this graph, click on it, follow the link, change the data and paste the new graph here</a:t>
            </a:r>
            <a:endParaRPr sz="1100">
              <a:solidFill>
                <a:schemeClr val="dk2"/>
              </a:solidFill>
              <a:latin typeface="Roboto"/>
              <a:ea typeface="Roboto"/>
              <a:cs typeface="Roboto"/>
              <a:sym typeface="Roboto"/>
            </a:endParaRPr>
          </a:p>
          <a:p>
            <a:pPr marL="0" lvl="0" indent="0" algn="ctr" rtl="0">
              <a:spcBef>
                <a:spcPts val="0"/>
              </a:spcBef>
              <a:spcAft>
                <a:spcPts val="0"/>
              </a:spcAft>
              <a:buNone/>
            </a:pPr>
            <a:endParaRPr sz="1100">
              <a:solidFill>
                <a:schemeClr val="dk2"/>
              </a:solidFill>
              <a:latin typeface="Roboto"/>
              <a:ea typeface="Roboto"/>
              <a:cs typeface="Roboto"/>
              <a:sym typeface="Roboto"/>
            </a:endParaRPr>
          </a:p>
        </p:txBody>
      </p:sp>
      <p:sp>
        <p:nvSpPr>
          <p:cNvPr id="1146" name="Google Shape;1146;p51"/>
          <p:cNvSpPr txBox="1">
            <a:spLocks noGrp="1"/>
          </p:cNvSpPr>
          <p:nvPr>
            <p:ph type="title" idx="4294967295"/>
          </p:nvPr>
        </p:nvSpPr>
        <p:spPr>
          <a:xfrm>
            <a:off x="6147150" y="1342163"/>
            <a:ext cx="2315100" cy="5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5"/>
                </a:solidFill>
              </a:rPr>
              <a:t>Jupiter</a:t>
            </a:r>
            <a:endParaRPr sz="2400">
              <a:solidFill>
                <a:schemeClr val="accent5"/>
              </a:solidFill>
            </a:endParaRPr>
          </a:p>
        </p:txBody>
      </p:sp>
      <p:sp>
        <p:nvSpPr>
          <p:cNvPr id="1147" name="Google Shape;1147;p51"/>
          <p:cNvSpPr txBox="1">
            <a:spLocks noGrp="1"/>
          </p:cNvSpPr>
          <p:nvPr>
            <p:ph type="subTitle" idx="4294967295"/>
          </p:nvPr>
        </p:nvSpPr>
        <p:spPr>
          <a:xfrm>
            <a:off x="6147150" y="1817550"/>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2"/>
                </a:solidFill>
              </a:rPr>
              <a:t>It’s the biggest planet in the Solar System</a:t>
            </a:r>
            <a:endParaRPr sz="1600">
              <a:solidFill>
                <a:schemeClr val="dk2"/>
              </a:solidFill>
            </a:endParaRPr>
          </a:p>
          <a:p>
            <a:pPr marL="0" lvl="0" indent="0" algn="l" rtl="0">
              <a:spcBef>
                <a:spcPts val="1600"/>
              </a:spcBef>
              <a:spcAft>
                <a:spcPts val="1600"/>
              </a:spcAft>
              <a:buNone/>
            </a:pPr>
            <a:endParaRPr sz="1600"/>
          </a:p>
        </p:txBody>
      </p:sp>
      <p:sp>
        <p:nvSpPr>
          <p:cNvPr id="1148" name="Google Shape;1148;p51"/>
          <p:cNvSpPr txBox="1">
            <a:spLocks noGrp="1"/>
          </p:cNvSpPr>
          <p:nvPr>
            <p:ph type="title" idx="4294967295"/>
          </p:nvPr>
        </p:nvSpPr>
        <p:spPr>
          <a:xfrm>
            <a:off x="6147150" y="2902213"/>
            <a:ext cx="2315100" cy="5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6"/>
                </a:solidFill>
              </a:rPr>
              <a:t>Venus</a:t>
            </a:r>
            <a:endParaRPr sz="2400">
              <a:solidFill>
                <a:schemeClr val="accent6"/>
              </a:solidFill>
            </a:endParaRPr>
          </a:p>
        </p:txBody>
      </p:sp>
      <p:sp>
        <p:nvSpPr>
          <p:cNvPr id="1149" name="Google Shape;1149;p51"/>
          <p:cNvSpPr txBox="1">
            <a:spLocks noGrp="1"/>
          </p:cNvSpPr>
          <p:nvPr>
            <p:ph type="subTitle" idx="4294967295"/>
          </p:nvPr>
        </p:nvSpPr>
        <p:spPr>
          <a:xfrm>
            <a:off x="6147150" y="3377600"/>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2"/>
                </a:solidFill>
              </a:rPr>
              <a:t>Venus is the second planet from the Sun</a:t>
            </a:r>
            <a:endParaRPr sz="1600">
              <a:solidFill>
                <a:schemeClr val="dk2"/>
              </a:solidFill>
            </a:endParaRPr>
          </a:p>
          <a:p>
            <a:pPr marL="0" lvl="0" indent="0" algn="l" rtl="0">
              <a:spcBef>
                <a:spcPts val="1600"/>
              </a:spcBef>
              <a:spcAft>
                <a:spcPts val="1600"/>
              </a:spcAft>
              <a:buNone/>
            </a:pPr>
            <a:endParaRPr sz="1600"/>
          </a:p>
        </p:txBody>
      </p:sp>
      <p:sp>
        <p:nvSpPr>
          <p:cNvPr id="1150" name="Google Shape;1150;p51"/>
          <p:cNvSpPr txBox="1">
            <a:spLocks noGrp="1"/>
          </p:cNvSpPr>
          <p:nvPr>
            <p:ph type="title" idx="4294967295"/>
          </p:nvPr>
        </p:nvSpPr>
        <p:spPr>
          <a:xfrm>
            <a:off x="681750" y="1373363"/>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accent4"/>
                </a:solidFill>
              </a:rPr>
              <a:t>Mars</a:t>
            </a:r>
            <a:endParaRPr sz="2400">
              <a:solidFill>
                <a:schemeClr val="accent4"/>
              </a:solidFill>
            </a:endParaRPr>
          </a:p>
        </p:txBody>
      </p:sp>
      <p:sp>
        <p:nvSpPr>
          <p:cNvPr id="1151" name="Google Shape;1151;p51"/>
          <p:cNvSpPr txBox="1">
            <a:spLocks noGrp="1"/>
          </p:cNvSpPr>
          <p:nvPr>
            <p:ph type="subTitle" idx="4294967295"/>
          </p:nvPr>
        </p:nvSpPr>
        <p:spPr>
          <a:xfrm>
            <a:off x="681750" y="1848750"/>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600">
                <a:solidFill>
                  <a:schemeClr val="dk2"/>
                </a:solidFill>
              </a:rPr>
              <a:t>Despite being red, Mars is actually a cold place</a:t>
            </a:r>
            <a:endParaRPr sz="1600"/>
          </a:p>
        </p:txBody>
      </p:sp>
      <p:sp>
        <p:nvSpPr>
          <p:cNvPr id="1152" name="Google Shape;1152;p51"/>
          <p:cNvSpPr txBox="1">
            <a:spLocks noGrp="1"/>
          </p:cNvSpPr>
          <p:nvPr>
            <p:ph type="title" idx="4294967295"/>
          </p:nvPr>
        </p:nvSpPr>
        <p:spPr>
          <a:xfrm>
            <a:off x="681750" y="2933413"/>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accent2"/>
                </a:solidFill>
              </a:rPr>
              <a:t>Saturn</a:t>
            </a:r>
            <a:endParaRPr sz="2400">
              <a:solidFill>
                <a:schemeClr val="accent2"/>
              </a:solidFill>
            </a:endParaRPr>
          </a:p>
        </p:txBody>
      </p:sp>
      <p:sp>
        <p:nvSpPr>
          <p:cNvPr id="1153" name="Google Shape;1153;p51"/>
          <p:cNvSpPr txBox="1">
            <a:spLocks noGrp="1"/>
          </p:cNvSpPr>
          <p:nvPr>
            <p:ph type="subTitle" idx="4294967295"/>
          </p:nvPr>
        </p:nvSpPr>
        <p:spPr>
          <a:xfrm>
            <a:off x="681750" y="3408800"/>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600">
                <a:solidFill>
                  <a:schemeClr val="dk2"/>
                </a:solidFill>
              </a:rPr>
              <a:t>Saturn is a gas giant and has several rings</a:t>
            </a:r>
            <a:endParaRPr sz="16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2"/>
          <p:cNvSpPr txBox="1">
            <a:spLocks noGrp="1"/>
          </p:cNvSpPr>
          <p:nvPr>
            <p:ph type="title"/>
          </p:nvPr>
        </p:nvSpPr>
        <p:spPr>
          <a:xfrm>
            <a:off x="1007167" y="2088725"/>
            <a:ext cx="16047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Présentation + Démo du projet </a:t>
            </a:r>
            <a:endParaRPr dirty="0"/>
          </a:p>
        </p:txBody>
      </p:sp>
      <p:sp>
        <p:nvSpPr>
          <p:cNvPr id="268" name="Google Shape;268;p32"/>
          <p:cNvSpPr txBox="1">
            <a:spLocks noGrp="1"/>
          </p:cNvSpPr>
          <p:nvPr>
            <p:ph type="title" idx="4"/>
          </p:nvPr>
        </p:nvSpPr>
        <p:spPr>
          <a:xfrm>
            <a:off x="4995721" y="2223237"/>
            <a:ext cx="1632446" cy="8129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Code source </a:t>
            </a:r>
            <a:endParaRPr dirty="0"/>
          </a:p>
        </p:txBody>
      </p:sp>
      <p:sp>
        <p:nvSpPr>
          <p:cNvPr id="270" name="Google Shape;270;p32"/>
          <p:cNvSpPr/>
          <p:nvPr/>
        </p:nvSpPr>
        <p:spPr>
          <a:xfrm>
            <a:off x="1089558" y="763925"/>
            <a:ext cx="1491067"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2"/>
          <p:cNvSpPr txBox="1">
            <a:spLocks noGrp="1"/>
          </p:cNvSpPr>
          <p:nvPr>
            <p:ph type="title" idx="8"/>
          </p:nvPr>
        </p:nvSpPr>
        <p:spPr>
          <a:xfrm>
            <a:off x="730850" y="1057000"/>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F6FFF3"/>
                </a:solidFill>
              </a:rPr>
              <a:t>01</a:t>
            </a:r>
            <a:endParaRPr dirty="0">
              <a:solidFill>
                <a:srgbClr val="F6FFF3"/>
              </a:solidFill>
            </a:endParaRPr>
          </a:p>
        </p:txBody>
      </p:sp>
      <p:sp>
        <p:nvSpPr>
          <p:cNvPr id="277" name="Google Shape;277;p32"/>
          <p:cNvSpPr txBox="1">
            <a:spLocks noGrp="1"/>
          </p:cNvSpPr>
          <p:nvPr>
            <p:ph type="title" idx="9"/>
          </p:nvPr>
        </p:nvSpPr>
        <p:spPr>
          <a:xfrm>
            <a:off x="2677600" y="1057000"/>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F6FFF3"/>
                </a:solidFill>
              </a:rPr>
              <a:t>02</a:t>
            </a:r>
            <a:endParaRPr dirty="0">
              <a:solidFill>
                <a:srgbClr val="F6FFF3"/>
              </a:solidFill>
            </a:endParaRPr>
          </a:p>
        </p:txBody>
      </p:sp>
      <p:sp>
        <p:nvSpPr>
          <p:cNvPr id="278" name="Google Shape;278;p32"/>
          <p:cNvSpPr txBox="1">
            <a:spLocks noGrp="1"/>
          </p:cNvSpPr>
          <p:nvPr>
            <p:ph type="title" idx="13"/>
          </p:nvPr>
        </p:nvSpPr>
        <p:spPr>
          <a:xfrm>
            <a:off x="4399700" y="1057000"/>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F6FFF3"/>
                </a:solidFill>
              </a:rPr>
              <a:t>03</a:t>
            </a:r>
            <a:endParaRPr dirty="0">
              <a:solidFill>
                <a:srgbClr val="F6FFF3"/>
              </a:solidFill>
            </a:endParaRPr>
          </a:p>
        </p:txBody>
      </p:sp>
      <p:sp>
        <p:nvSpPr>
          <p:cNvPr id="279" name="Google Shape;279;p32"/>
          <p:cNvSpPr txBox="1">
            <a:spLocks noGrp="1"/>
          </p:cNvSpPr>
          <p:nvPr>
            <p:ph type="title" idx="14"/>
          </p:nvPr>
        </p:nvSpPr>
        <p:spPr>
          <a:xfrm>
            <a:off x="6121775" y="1057000"/>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F6FFF3"/>
                </a:solidFill>
              </a:rPr>
              <a:t>04</a:t>
            </a:r>
            <a:endParaRPr dirty="0">
              <a:solidFill>
                <a:srgbClr val="F6FFF3"/>
              </a:solidFill>
            </a:endParaRPr>
          </a:p>
        </p:txBody>
      </p:sp>
      <p:sp>
        <p:nvSpPr>
          <p:cNvPr id="5" name="Google Shape;270;p32">
            <a:extLst>
              <a:ext uri="{FF2B5EF4-FFF2-40B4-BE49-F238E27FC236}">
                <a16:creationId xmlns:a16="http://schemas.microsoft.com/office/drawing/2014/main" id="{7096B2E4-D1CE-0624-42AF-09A1EF6810F3}"/>
              </a:ext>
            </a:extLst>
          </p:cNvPr>
          <p:cNvSpPr/>
          <p:nvPr/>
        </p:nvSpPr>
        <p:spPr>
          <a:xfrm>
            <a:off x="3099441" y="763925"/>
            <a:ext cx="1491067"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itre 6">
            <a:extLst>
              <a:ext uri="{FF2B5EF4-FFF2-40B4-BE49-F238E27FC236}">
                <a16:creationId xmlns:a16="http://schemas.microsoft.com/office/drawing/2014/main" id="{119D666A-C857-83E9-D607-8E0EF5717E36}"/>
              </a:ext>
            </a:extLst>
          </p:cNvPr>
          <p:cNvSpPr>
            <a:spLocks noGrp="1"/>
          </p:cNvSpPr>
          <p:nvPr>
            <p:ph type="title" idx="6"/>
          </p:nvPr>
        </p:nvSpPr>
        <p:spPr>
          <a:xfrm>
            <a:off x="6937998" y="2290053"/>
            <a:ext cx="1632446" cy="746134"/>
          </a:xfrm>
        </p:spPr>
        <p:txBody>
          <a:bodyPr/>
          <a:lstStyle/>
          <a:p>
            <a:r>
              <a:rPr lang="fr-CH" dirty="0"/>
              <a:t>Diagrammes </a:t>
            </a:r>
            <a:endParaRPr lang="en-CH" dirty="0"/>
          </a:p>
        </p:txBody>
      </p:sp>
      <p:sp>
        <p:nvSpPr>
          <p:cNvPr id="8" name="Google Shape;264;p32">
            <a:extLst>
              <a:ext uri="{FF2B5EF4-FFF2-40B4-BE49-F238E27FC236}">
                <a16:creationId xmlns:a16="http://schemas.microsoft.com/office/drawing/2014/main" id="{5E385D86-10EF-31A1-B12E-D6256ABDAC49}"/>
              </a:ext>
            </a:extLst>
          </p:cNvPr>
          <p:cNvSpPr txBox="1">
            <a:spLocks/>
          </p:cNvSpPr>
          <p:nvPr/>
        </p:nvSpPr>
        <p:spPr>
          <a:xfrm>
            <a:off x="2929017" y="1722250"/>
            <a:ext cx="1815287" cy="1482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1pPr>
            <a:lvl2pPr marR="0" lvl="1"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2pPr>
            <a:lvl3pPr marR="0" lvl="2"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3pPr>
            <a:lvl4pPr marR="0" lvl="3"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4pPr>
            <a:lvl5pPr marR="0" lvl="4"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5pPr>
            <a:lvl6pPr marR="0" lvl="5"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6pPr>
            <a:lvl7pPr marR="0" lvl="6"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7pPr>
            <a:lvl8pPr marR="0" lvl="7"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8pPr>
            <a:lvl9pPr marR="0" lvl="8"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9pPr>
          </a:lstStyle>
          <a:p>
            <a:r>
              <a:rPr lang="fr-CH" dirty="0"/>
              <a:t>Cas limite et améliorations</a:t>
            </a:r>
          </a:p>
        </p:txBody>
      </p:sp>
      <p:sp>
        <p:nvSpPr>
          <p:cNvPr id="11" name="Google Shape;276;p32">
            <a:extLst>
              <a:ext uri="{FF2B5EF4-FFF2-40B4-BE49-F238E27FC236}">
                <a16:creationId xmlns:a16="http://schemas.microsoft.com/office/drawing/2014/main" id="{3B80E4CD-1B1D-1D2F-3ED4-C146CBAB3963}"/>
              </a:ext>
            </a:extLst>
          </p:cNvPr>
          <p:cNvSpPr txBox="1">
            <a:spLocks/>
          </p:cNvSpPr>
          <p:nvPr/>
        </p:nvSpPr>
        <p:spPr>
          <a:xfrm>
            <a:off x="2744243" y="1019050"/>
            <a:ext cx="2066700" cy="1406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1pPr>
            <a:lvl2pPr marR="0" lvl="1"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2pPr>
            <a:lvl3pPr marR="0" lvl="2"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3pPr>
            <a:lvl4pPr marR="0" lvl="3"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4pPr>
            <a:lvl5pPr marR="0" lvl="4"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5pPr>
            <a:lvl6pPr marR="0" lvl="5"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6pPr>
            <a:lvl7pPr marR="0" lvl="6"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7pPr>
            <a:lvl8pPr marR="0" lvl="7"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8pPr>
            <a:lvl9pPr marR="0" lvl="8"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9pPr>
          </a:lstStyle>
          <a:p>
            <a:r>
              <a:rPr lang="en" dirty="0">
                <a:solidFill>
                  <a:srgbClr val="F6FFF3"/>
                </a:solidFill>
              </a:rPr>
              <a:t>02</a:t>
            </a:r>
          </a:p>
        </p:txBody>
      </p:sp>
      <p:sp>
        <p:nvSpPr>
          <p:cNvPr id="12" name="Google Shape;270;p32">
            <a:extLst>
              <a:ext uri="{FF2B5EF4-FFF2-40B4-BE49-F238E27FC236}">
                <a16:creationId xmlns:a16="http://schemas.microsoft.com/office/drawing/2014/main" id="{5EA2E1BF-4675-5C5F-F08F-41E9DC4B5111}"/>
              </a:ext>
            </a:extLst>
          </p:cNvPr>
          <p:cNvSpPr/>
          <p:nvPr/>
        </p:nvSpPr>
        <p:spPr>
          <a:xfrm>
            <a:off x="5093696" y="763925"/>
            <a:ext cx="1491067"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6;p32">
            <a:extLst>
              <a:ext uri="{FF2B5EF4-FFF2-40B4-BE49-F238E27FC236}">
                <a16:creationId xmlns:a16="http://schemas.microsoft.com/office/drawing/2014/main" id="{5D173AFE-6023-C1A5-C8A4-5FAE1E8AFAD2}"/>
              </a:ext>
            </a:extLst>
          </p:cNvPr>
          <p:cNvSpPr txBox="1">
            <a:spLocks/>
          </p:cNvSpPr>
          <p:nvPr/>
        </p:nvSpPr>
        <p:spPr>
          <a:xfrm>
            <a:off x="4738498" y="1019050"/>
            <a:ext cx="2066700" cy="1406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1pPr>
            <a:lvl2pPr marR="0" lvl="1"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2pPr>
            <a:lvl3pPr marR="0" lvl="2"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3pPr>
            <a:lvl4pPr marR="0" lvl="3"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4pPr>
            <a:lvl5pPr marR="0" lvl="4"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5pPr>
            <a:lvl6pPr marR="0" lvl="5"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6pPr>
            <a:lvl7pPr marR="0" lvl="6"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7pPr>
            <a:lvl8pPr marR="0" lvl="7"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8pPr>
            <a:lvl9pPr marR="0" lvl="8"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9pPr>
          </a:lstStyle>
          <a:p>
            <a:r>
              <a:rPr lang="en" dirty="0">
                <a:solidFill>
                  <a:srgbClr val="F6FFF3"/>
                </a:solidFill>
              </a:rPr>
              <a:t>03</a:t>
            </a:r>
          </a:p>
        </p:txBody>
      </p:sp>
      <p:sp>
        <p:nvSpPr>
          <p:cNvPr id="14" name="Google Shape;270;p32">
            <a:extLst>
              <a:ext uri="{FF2B5EF4-FFF2-40B4-BE49-F238E27FC236}">
                <a16:creationId xmlns:a16="http://schemas.microsoft.com/office/drawing/2014/main" id="{E5553C00-A4FA-9C23-DB2F-8F8FEC01A177}"/>
              </a:ext>
            </a:extLst>
          </p:cNvPr>
          <p:cNvSpPr/>
          <p:nvPr/>
        </p:nvSpPr>
        <p:spPr>
          <a:xfrm>
            <a:off x="6980684" y="763925"/>
            <a:ext cx="1491067"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6;p32">
            <a:extLst>
              <a:ext uri="{FF2B5EF4-FFF2-40B4-BE49-F238E27FC236}">
                <a16:creationId xmlns:a16="http://schemas.microsoft.com/office/drawing/2014/main" id="{5E7B43A1-D8C1-34BF-68F6-50B30FC86E3E}"/>
              </a:ext>
            </a:extLst>
          </p:cNvPr>
          <p:cNvSpPr txBox="1">
            <a:spLocks/>
          </p:cNvSpPr>
          <p:nvPr/>
        </p:nvSpPr>
        <p:spPr>
          <a:xfrm>
            <a:off x="6671571" y="1019050"/>
            <a:ext cx="2066700" cy="1406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1pPr>
            <a:lvl2pPr marR="0" lvl="1"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2pPr>
            <a:lvl3pPr marR="0" lvl="2"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3pPr>
            <a:lvl4pPr marR="0" lvl="3"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4pPr>
            <a:lvl5pPr marR="0" lvl="4"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5pPr>
            <a:lvl6pPr marR="0" lvl="5"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6pPr>
            <a:lvl7pPr marR="0" lvl="6"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7pPr>
            <a:lvl8pPr marR="0" lvl="7"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8pPr>
            <a:lvl9pPr marR="0" lvl="8"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9pPr>
          </a:lstStyle>
          <a:p>
            <a:r>
              <a:rPr lang="en" dirty="0">
                <a:solidFill>
                  <a:srgbClr val="F6FFF3"/>
                </a:solidFill>
              </a:rPr>
              <a:t>03</a:t>
            </a:r>
          </a:p>
        </p:txBody>
      </p:sp>
      <p:sp>
        <p:nvSpPr>
          <p:cNvPr id="20" name="Google Shape;285;p33">
            <a:extLst>
              <a:ext uri="{FF2B5EF4-FFF2-40B4-BE49-F238E27FC236}">
                <a16:creationId xmlns:a16="http://schemas.microsoft.com/office/drawing/2014/main" id="{34E80C5C-C2A0-1988-8658-8A3AB5A4D6FC}"/>
              </a:ext>
            </a:extLst>
          </p:cNvPr>
          <p:cNvSpPr txBox="1">
            <a:spLocks/>
          </p:cNvSpPr>
          <p:nvPr/>
        </p:nvSpPr>
        <p:spPr>
          <a:xfrm>
            <a:off x="814558" y="-69275"/>
            <a:ext cx="7551900" cy="75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1pPr>
            <a:lvl2pPr marR="0" lvl="1"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2pPr>
            <a:lvl3pPr marR="0" lvl="2"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3pPr>
            <a:lvl4pPr marR="0" lvl="3"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4pPr>
            <a:lvl5pPr marR="0" lvl="4"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5pPr>
            <a:lvl6pPr marR="0" lvl="5"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6pPr>
            <a:lvl7pPr marR="0" lvl="6"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7pPr>
            <a:lvl8pPr marR="0" lvl="7"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8pPr>
            <a:lvl9pPr marR="0" lvl="8"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9pPr>
          </a:lstStyle>
          <a:p>
            <a:r>
              <a:rPr lang="fr-CH" dirty="0"/>
              <a:t>Sommaire</a:t>
            </a: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57"/>
        <p:cNvGrpSpPr/>
        <p:nvPr/>
      </p:nvGrpSpPr>
      <p:grpSpPr>
        <a:xfrm>
          <a:off x="0" y="0"/>
          <a:ext cx="0" cy="0"/>
          <a:chOff x="0" y="0"/>
          <a:chExt cx="0" cy="0"/>
        </a:xfrm>
      </p:grpSpPr>
      <p:sp>
        <p:nvSpPr>
          <p:cNvPr id="1158" name="Google Shape;1158;p5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Target</a:t>
            </a:r>
            <a:endParaRPr/>
          </a:p>
        </p:txBody>
      </p:sp>
      <p:grpSp>
        <p:nvGrpSpPr>
          <p:cNvPr id="1159" name="Google Shape;1159;p52"/>
          <p:cNvGrpSpPr/>
          <p:nvPr/>
        </p:nvGrpSpPr>
        <p:grpSpPr>
          <a:xfrm>
            <a:off x="3860129" y="1517723"/>
            <a:ext cx="1423731" cy="3346029"/>
            <a:chOff x="15332125" y="955775"/>
            <a:chExt cx="1094925" cy="2573275"/>
          </a:xfrm>
        </p:grpSpPr>
        <p:sp>
          <p:nvSpPr>
            <p:cNvPr id="1160" name="Google Shape;1160;p52"/>
            <p:cNvSpPr/>
            <p:nvPr/>
          </p:nvSpPr>
          <p:spPr>
            <a:xfrm>
              <a:off x="15477800" y="1654950"/>
              <a:ext cx="121250" cy="219150"/>
            </a:xfrm>
            <a:custGeom>
              <a:avLst/>
              <a:gdLst/>
              <a:ahLst/>
              <a:cxnLst/>
              <a:rect l="l" t="t" r="r" b="b"/>
              <a:pathLst>
                <a:path w="4850" h="8766" extrusionOk="0">
                  <a:moveTo>
                    <a:pt x="926" y="1"/>
                  </a:moveTo>
                  <a:cubicBezTo>
                    <a:pt x="781" y="1"/>
                    <a:pt x="659" y="113"/>
                    <a:pt x="649" y="259"/>
                  </a:cubicBezTo>
                  <a:lnTo>
                    <a:pt x="13" y="8464"/>
                  </a:lnTo>
                  <a:cubicBezTo>
                    <a:pt x="0" y="8618"/>
                    <a:pt x="116" y="8753"/>
                    <a:pt x="270" y="8765"/>
                  </a:cubicBezTo>
                  <a:cubicBezTo>
                    <a:pt x="277" y="8765"/>
                    <a:pt x="284" y="8766"/>
                    <a:pt x="291" y="8766"/>
                  </a:cubicBezTo>
                  <a:cubicBezTo>
                    <a:pt x="302" y="8766"/>
                    <a:pt x="312" y="8765"/>
                    <a:pt x="323" y="8764"/>
                  </a:cubicBezTo>
                  <a:cubicBezTo>
                    <a:pt x="456" y="8749"/>
                    <a:pt x="560" y="8642"/>
                    <a:pt x="570" y="8508"/>
                  </a:cubicBezTo>
                  <a:lnTo>
                    <a:pt x="1186" y="565"/>
                  </a:lnTo>
                  <a:lnTo>
                    <a:pt x="4559" y="627"/>
                  </a:lnTo>
                  <a:cubicBezTo>
                    <a:pt x="4562" y="627"/>
                    <a:pt x="4564" y="627"/>
                    <a:pt x="4567" y="627"/>
                  </a:cubicBezTo>
                  <a:cubicBezTo>
                    <a:pt x="4719" y="627"/>
                    <a:pt x="4844" y="506"/>
                    <a:pt x="4847" y="352"/>
                  </a:cubicBezTo>
                  <a:cubicBezTo>
                    <a:pt x="4850" y="197"/>
                    <a:pt x="4726" y="69"/>
                    <a:pt x="4570" y="68"/>
                  </a:cubicBezTo>
                  <a:lnTo>
                    <a:pt x="932" y="1"/>
                  </a:lnTo>
                  <a:cubicBezTo>
                    <a:pt x="930" y="1"/>
                    <a:pt x="928" y="1"/>
                    <a:pt x="9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2"/>
            <p:cNvSpPr/>
            <p:nvPr/>
          </p:nvSpPr>
          <p:spPr>
            <a:xfrm>
              <a:off x="15394350" y="1811525"/>
              <a:ext cx="209650" cy="320325"/>
            </a:xfrm>
            <a:custGeom>
              <a:avLst/>
              <a:gdLst/>
              <a:ahLst/>
              <a:cxnLst/>
              <a:rect l="l" t="t" r="r" b="b"/>
              <a:pathLst>
                <a:path w="8386" h="12813" extrusionOk="0">
                  <a:moveTo>
                    <a:pt x="8385" y="0"/>
                  </a:moveTo>
                  <a:lnTo>
                    <a:pt x="4742" y="414"/>
                  </a:lnTo>
                  <a:lnTo>
                    <a:pt x="3643" y="538"/>
                  </a:lnTo>
                  <a:lnTo>
                    <a:pt x="0" y="952"/>
                  </a:lnTo>
                  <a:lnTo>
                    <a:pt x="2779" y="12748"/>
                  </a:lnTo>
                  <a:cubicBezTo>
                    <a:pt x="2779" y="12748"/>
                    <a:pt x="3322" y="12812"/>
                    <a:pt x="4120" y="12812"/>
                  </a:cubicBezTo>
                  <a:cubicBezTo>
                    <a:pt x="4398" y="12812"/>
                    <a:pt x="4707" y="12804"/>
                    <a:pt x="5034" y="12783"/>
                  </a:cubicBezTo>
                  <a:lnTo>
                    <a:pt x="5035" y="12791"/>
                  </a:lnTo>
                  <a:cubicBezTo>
                    <a:pt x="5222" y="12777"/>
                    <a:pt x="5407" y="12758"/>
                    <a:pt x="5586" y="12737"/>
                  </a:cubicBezTo>
                  <a:cubicBezTo>
                    <a:pt x="5767" y="12718"/>
                    <a:pt x="5950" y="12694"/>
                    <a:pt x="6135" y="12666"/>
                  </a:cubicBezTo>
                  <a:lnTo>
                    <a:pt x="6135" y="12658"/>
                  </a:lnTo>
                  <a:cubicBezTo>
                    <a:pt x="7387" y="12453"/>
                    <a:pt x="8325" y="12118"/>
                    <a:pt x="8325" y="12118"/>
                  </a:cubicBezTo>
                  <a:lnTo>
                    <a:pt x="83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2"/>
            <p:cNvSpPr/>
            <p:nvPr/>
          </p:nvSpPr>
          <p:spPr>
            <a:xfrm>
              <a:off x="15381000" y="1791900"/>
              <a:ext cx="235975" cy="62625"/>
            </a:xfrm>
            <a:custGeom>
              <a:avLst/>
              <a:gdLst/>
              <a:ahLst/>
              <a:cxnLst/>
              <a:rect l="l" t="t" r="r" b="b"/>
              <a:pathLst>
                <a:path w="9439" h="2505" extrusionOk="0">
                  <a:moveTo>
                    <a:pt x="9274" y="1"/>
                  </a:moveTo>
                  <a:lnTo>
                    <a:pt x="0" y="1054"/>
                  </a:lnTo>
                  <a:lnTo>
                    <a:pt x="165" y="2505"/>
                  </a:lnTo>
                  <a:lnTo>
                    <a:pt x="9438" y="1451"/>
                  </a:lnTo>
                  <a:lnTo>
                    <a:pt x="92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2"/>
            <p:cNvSpPr/>
            <p:nvPr/>
          </p:nvSpPr>
          <p:spPr>
            <a:xfrm>
              <a:off x="15414100" y="1897725"/>
              <a:ext cx="189475" cy="122425"/>
            </a:xfrm>
            <a:custGeom>
              <a:avLst/>
              <a:gdLst/>
              <a:ahLst/>
              <a:cxnLst/>
              <a:rect l="l" t="t" r="r" b="b"/>
              <a:pathLst>
                <a:path w="7579" h="4897" extrusionOk="0">
                  <a:moveTo>
                    <a:pt x="7578" y="1"/>
                  </a:moveTo>
                  <a:lnTo>
                    <a:pt x="1" y="861"/>
                  </a:lnTo>
                  <a:lnTo>
                    <a:pt x="951" y="4897"/>
                  </a:lnTo>
                  <a:lnTo>
                    <a:pt x="7557" y="4146"/>
                  </a:lnTo>
                  <a:lnTo>
                    <a:pt x="7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2"/>
            <p:cNvSpPr/>
            <p:nvPr/>
          </p:nvSpPr>
          <p:spPr>
            <a:xfrm>
              <a:off x="15517050" y="1944850"/>
              <a:ext cx="196600" cy="187100"/>
            </a:xfrm>
            <a:custGeom>
              <a:avLst/>
              <a:gdLst/>
              <a:ahLst/>
              <a:cxnLst/>
              <a:rect l="l" t="t" r="r" b="b"/>
              <a:pathLst>
                <a:path w="7864" h="7484" extrusionOk="0">
                  <a:moveTo>
                    <a:pt x="1114" y="0"/>
                  </a:moveTo>
                  <a:cubicBezTo>
                    <a:pt x="1095" y="0"/>
                    <a:pt x="1075" y="2"/>
                    <a:pt x="1056" y="7"/>
                  </a:cubicBezTo>
                  <a:cubicBezTo>
                    <a:pt x="934" y="36"/>
                    <a:pt x="856" y="165"/>
                    <a:pt x="851" y="290"/>
                  </a:cubicBezTo>
                  <a:cubicBezTo>
                    <a:pt x="847" y="416"/>
                    <a:pt x="902" y="536"/>
                    <a:pt x="972" y="640"/>
                  </a:cubicBezTo>
                  <a:cubicBezTo>
                    <a:pt x="1221" y="1011"/>
                    <a:pt x="1640" y="1231"/>
                    <a:pt x="2053" y="1401"/>
                  </a:cubicBezTo>
                  <a:cubicBezTo>
                    <a:pt x="2518" y="1591"/>
                    <a:pt x="2997" y="1739"/>
                    <a:pt x="3477" y="1888"/>
                  </a:cubicBezTo>
                  <a:cubicBezTo>
                    <a:pt x="2437" y="2312"/>
                    <a:pt x="1208" y="2189"/>
                    <a:pt x="237" y="2753"/>
                  </a:cubicBezTo>
                  <a:cubicBezTo>
                    <a:pt x="124" y="2818"/>
                    <a:pt x="0" y="2940"/>
                    <a:pt x="55" y="3057"/>
                  </a:cubicBezTo>
                  <a:cubicBezTo>
                    <a:pt x="89" y="3131"/>
                    <a:pt x="176" y="3160"/>
                    <a:pt x="255" y="3177"/>
                  </a:cubicBezTo>
                  <a:cubicBezTo>
                    <a:pt x="384" y="3203"/>
                    <a:pt x="515" y="3214"/>
                    <a:pt x="647" y="3214"/>
                  </a:cubicBezTo>
                  <a:cubicBezTo>
                    <a:pt x="864" y="3214"/>
                    <a:pt x="1083" y="3186"/>
                    <a:pt x="1299" y="3156"/>
                  </a:cubicBezTo>
                  <a:cubicBezTo>
                    <a:pt x="1936" y="3068"/>
                    <a:pt x="2572" y="2966"/>
                    <a:pt x="3204" y="2848"/>
                  </a:cubicBezTo>
                  <a:lnTo>
                    <a:pt x="3204" y="2848"/>
                  </a:lnTo>
                  <a:cubicBezTo>
                    <a:pt x="2361" y="3098"/>
                    <a:pt x="1559" y="3473"/>
                    <a:pt x="828" y="3963"/>
                  </a:cubicBezTo>
                  <a:cubicBezTo>
                    <a:pt x="569" y="4135"/>
                    <a:pt x="301" y="4348"/>
                    <a:pt x="235" y="4653"/>
                  </a:cubicBezTo>
                  <a:cubicBezTo>
                    <a:pt x="220" y="4721"/>
                    <a:pt x="217" y="4795"/>
                    <a:pt x="247" y="4858"/>
                  </a:cubicBezTo>
                  <a:cubicBezTo>
                    <a:pt x="293" y="4945"/>
                    <a:pt x="383" y="4976"/>
                    <a:pt x="484" y="4976"/>
                  </a:cubicBezTo>
                  <a:cubicBezTo>
                    <a:pt x="573" y="4976"/>
                    <a:pt x="670" y="4952"/>
                    <a:pt x="752" y="4921"/>
                  </a:cubicBezTo>
                  <a:cubicBezTo>
                    <a:pt x="1602" y="4604"/>
                    <a:pt x="2408" y="4176"/>
                    <a:pt x="3148" y="3650"/>
                  </a:cubicBezTo>
                  <a:lnTo>
                    <a:pt x="3148" y="3650"/>
                  </a:lnTo>
                  <a:cubicBezTo>
                    <a:pt x="2738" y="4080"/>
                    <a:pt x="2260" y="4440"/>
                    <a:pt x="1852" y="4873"/>
                  </a:cubicBezTo>
                  <a:cubicBezTo>
                    <a:pt x="1446" y="5308"/>
                    <a:pt x="1105" y="5841"/>
                    <a:pt x="1064" y="6435"/>
                  </a:cubicBezTo>
                  <a:cubicBezTo>
                    <a:pt x="1056" y="6538"/>
                    <a:pt x="1061" y="6649"/>
                    <a:pt x="1123" y="6733"/>
                  </a:cubicBezTo>
                  <a:cubicBezTo>
                    <a:pt x="1179" y="6808"/>
                    <a:pt x="1273" y="6843"/>
                    <a:pt x="1369" y="6843"/>
                  </a:cubicBezTo>
                  <a:cubicBezTo>
                    <a:pt x="1421" y="6843"/>
                    <a:pt x="1475" y="6832"/>
                    <a:pt x="1523" y="6813"/>
                  </a:cubicBezTo>
                  <a:cubicBezTo>
                    <a:pt x="1659" y="6756"/>
                    <a:pt x="1763" y="6646"/>
                    <a:pt x="1863" y="6539"/>
                  </a:cubicBezTo>
                  <a:lnTo>
                    <a:pt x="3792" y="4456"/>
                  </a:lnTo>
                  <a:lnTo>
                    <a:pt x="3792" y="4456"/>
                  </a:lnTo>
                  <a:cubicBezTo>
                    <a:pt x="3412" y="5273"/>
                    <a:pt x="3023" y="6126"/>
                    <a:pt x="3046" y="7026"/>
                  </a:cubicBezTo>
                  <a:cubicBezTo>
                    <a:pt x="3050" y="7196"/>
                    <a:pt x="3091" y="7397"/>
                    <a:pt x="3248" y="7463"/>
                  </a:cubicBezTo>
                  <a:cubicBezTo>
                    <a:pt x="3281" y="7477"/>
                    <a:pt x="3313" y="7484"/>
                    <a:pt x="3346" y="7484"/>
                  </a:cubicBezTo>
                  <a:cubicBezTo>
                    <a:pt x="3502" y="7484"/>
                    <a:pt x="3653" y="7341"/>
                    <a:pt x="3750" y="7202"/>
                  </a:cubicBezTo>
                  <a:cubicBezTo>
                    <a:pt x="3982" y="6872"/>
                    <a:pt x="4180" y="6479"/>
                    <a:pt x="4264" y="6081"/>
                  </a:cubicBezTo>
                  <a:cubicBezTo>
                    <a:pt x="4355" y="5647"/>
                    <a:pt x="4534" y="5332"/>
                    <a:pt x="4801" y="4964"/>
                  </a:cubicBezTo>
                  <a:cubicBezTo>
                    <a:pt x="4836" y="4914"/>
                    <a:pt x="4873" y="4864"/>
                    <a:pt x="4925" y="4832"/>
                  </a:cubicBezTo>
                  <a:cubicBezTo>
                    <a:pt x="4985" y="4795"/>
                    <a:pt x="5059" y="4785"/>
                    <a:pt x="5130" y="4778"/>
                  </a:cubicBezTo>
                  <a:lnTo>
                    <a:pt x="7864" y="4467"/>
                  </a:lnTo>
                  <a:lnTo>
                    <a:pt x="6282" y="677"/>
                  </a:lnTo>
                  <a:cubicBezTo>
                    <a:pt x="5769" y="803"/>
                    <a:pt x="5243" y="863"/>
                    <a:pt x="4716" y="863"/>
                  </a:cubicBezTo>
                  <a:cubicBezTo>
                    <a:pt x="3563" y="863"/>
                    <a:pt x="2405" y="577"/>
                    <a:pt x="1362" y="77"/>
                  </a:cubicBezTo>
                  <a:cubicBezTo>
                    <a:pt x="1283" y="40"/>
                    <a:pt x="1199" y="0"/>
                    <a:pt x="1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2"/>
            <p:cNvSpPr/>
            <p:nvPr/>
          </p:nvSpPr>
          <p:spPr>
            <a:xfrm>
              <a:off x="15683100" y="1289275"/>
              <a:ext cx="101775" cy="82800"/>
            </a:xfrm>
            <a:custGeom>
              <a:avLst/>
              <a:gdLst/>
              <a:ahLst/>
              <a:cxnLst/>
              <a:rect l="l" t="t" r="r" b="b"/>
              <a:pathLst>
                <a:path w="4071" h="3312" extrusionOk="0">
                  <a:moveTo>
                    <a:pt x="1459" y="0"/>
                  </a:moveTo>
                  <a:cubicBezTo>
                    <a:pt x="1061" y="0"/>
                    <a:pt x="708" y="138"/>
                    <a:pt x="484" y="419"/>
                  </a:cubicBezTo>
                  <a:cubicBezTo>
                    <a:pt x="0" y="1027"/>
                    <a:pt x="301" y="2074"/>
                    <a:pt x="1157" y="2756"/>
                  </a:cubicBezTo>
                  <a:cubicBezTo>
                    <a:pt x="1618" y="3124"/>
                    <a:pt x="2146" y="3311"/>
                    <a:pt x="2610" y="3311"/>
                  </a:cubicBezTo>
                  <a:cubicBezTo>
                    <a:pt x="3009" y="3311"/>
                    <a:pt x="3362" y="3173"/>
                    <a:pt x="3586" y="2892"/>
                  </a:cubicBezTo>
                  <a:cubicBezTo>
                    <a:pt x="4071" y="2284"/>
                    <a:pt x="3769" y="1238"/>
                    <a:pt x="2913" y="555"/>
                  </a:cubicBezTo>
                  <a:cubicBezTo>
                    <a:pt x="2452" y="188"/>
                    <a:pt x="1924" y="0"/>
                    <a:pt x="1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2"/>
            <p:cNvSpPr/>
            <p:nvPr/>
          </p:nvSpPr>
          <p:spPr>
            <a:xfrm>
              <a:off x="15925550" y="1435050"/>
              <a:ext cx="85525" cy="174475"/>
            </a:xfrm>
            <a:custGeom>
              <a:avLst/>
              <a:gdLst/>
              <a:ahLst/>
              <a:cxnLst/>
              <a:rect l="l" t="t" r="r" b="b"/>
              <a:pathLst>
                <a:path w="3421" h="6979" extrusionOk="0">
                  <a:moveTo>
                    <a:pt x="1" y="0"/>
                  </a:moveTo>
                  <a:lnTo>
                    <a:pt x="1" y="5936"/>
                  </a:lnTo>
                  <a:cubicBezTo>
                    <a:pt x="0" y="6512"/>
                    <a:pt x="468" y="6979"/>
                    <a:pt x="1044" y="6979"/>
                  </a:cubicBezTo>
                  <a:lnTo>
                    <a:pt x="2376" y="6979"/>
                  </a:lnTo>
                  <a:cubicBezTo>
                    <a:pt x="2953" y="6979"/>
                    <a:pt x="3420" y="6512"/>
                    <a:pt x="3421" y="5936"/>
                  </a:cubicBezTo>
                  <a:lnTo>
                    <a:pt x="34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2"/>
            <p:cNvSpPr/>
            <p:nvPr/>
          </p:nvSpPr>
          <p:spPr>
            <a:xfrm>
              <a:off x="16085000" y="3363675"/>
              <a:ext cx="297625" cy="165375"/>
            </a:xfrm>
            <a:custGeom>
              <a:avLst/>
              <a:gdLst/>
              <a:ahLst/>
              <a:cxnLst/>
              <a:rect l="l" t="t" r="r" b="b"/>
              <a:pathLst>
                <a:path w="11905" h="6615" extrusionOk="0">
                  <a:moveTo>
                    <a:pt x="9992" y="1"/>
                  </a:moveTo>
                  <a:lnTo>
                    <a:pt x="7110" y="502"/>
                  </a:lnTo>
                  <a:lnTo>
                    <a:pt x="6332" y="3216"/>
                  </a:lnTo>
                  <a:cubicBezTo>
                    <a:pt x="6332" y="3216"/>
                    <a:pt x="1" y="4239"/>
                    <a:pt x="341" y="6402"/>
                  </a:cubicBezTo>
                  <a:cubicBezTo>
                    <a:pt x="616" y="6550"/>
                    <a:pt x="1083" y="6615"/>
                    <a:pt x="1679" y="6615"/>
                  </a:cubicBezTo>
                  <a:cubicBezTo>
                    <a:pt x="4432" y="6615"/>
                    <a:pt x="9934" y="5233"/>
                    <a:pt x="11904" y="4298"/>
                  </a:cubicBezTo>
                  <a:cubicBezTo>
                    <a:pt x="10805" y="1477"/>
                    <a:pt x="9992" y="1"/>
                    <a:pt x="99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2"/>
            <p:cNvSpPr/>
            <p:nvPr/>
          </p:nvSpPr>
          <p:spPr>
            <a:xfrm>
              <a:off x="15332125" y="3350300"/>
              <a:ext cx="289125" cy="146450"/>
            </a:xfrm>
            <a:custGeom>
              <a:avLst/>
              <a:gdLst/>
              <a:ahLst/>
              <a:cxnLst/>
              <a:rect l="l" t="t" r="r" b="b"/>
              <a:pathLst>
                <a:path w="11565" h="5858" extrusionOk="0">
                  <a:moveTo>
                    <a:pt x="1457" y="0"/>
                  </a:moveTo>
                  <a:cubicBezTo>
                    <a:pt x="790" y="0"/>
                    <a:pt x="251" y="181"/>
                    <a:pt x="0" y="661"/>
                  </a:cubicBezTo>
                  <a:cubicBezTo>
                    <a:pt x="747" y="2250"/>
                    <a:pt x="7939" y="5344"/>
                    <a:pt x="10543" y="5858"/>
                  </a:cubicBezTo>
                  <a:cubicBezTo>
                    <a:pt x="11339" y="2936"/>
                    <a:pt x="11564" y="1266"/>
                    <a:pt x="11564" y="1266"/>
                  </a:cubicBezTo>
                  <a:lnTo>
                    <a:pt x="8776" y="111"/>
                  </a:lnTo>
                  <a:lnTo>
                    <a:pt x="6710" y="1669"/>
                  </a:lnTo>
                  <a:cubicBezTo>
                    <a:pt x="6710" y="1669"/>
                    <a:pt x="3486" y="0"/>
                    <a:pt x="14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2"/>
            <p:cNvSpPr/>
            <p:nvPr/>
          </p:nvSpPr>
          <p:spPr>
            <a:xfrm>
              <a:off x="16092275" y="3448750"/>
              <a:ext cx="290350" cy="80300"/>
            </a:xfrm>
            <a:custGeom>
              <a:avLst/>
              <a:gdLst/>
              <a:ahLst/>
              <a:cxnLst/>
              <a:rect l="l" t="t" r="r" b="b"/>
              <a:pathLst>
                <a:path w="11614" h="3212" extrusionOk="0">
                  <a:moveTo>
                    <a:pt x="11257" y="1"/>
                  </a:moveTo>
                  <a:cubicBezTo>
                    <a:pt x="8034" y="1289"/>
                    <a:pt x="4619" y="2162"/>
                    <a:pt x="1189" y="2162"/>
                  </a:cubicBezTo>
                  <a:cubicBezTo>
                    <a:pt x="886" y="2162"/>
                    <a:pt x="582" y="2155"/>
                    <a:pt x="279" y="2141"/>
                  </a:cubicBezTo>
                  <a:cubicBezTo>
                    <a:pt x="93" y="2405"/>
                    <a:pt x="1" y="2690"/>
                    <a:pt x="50" y="2999"/>
                  </a:cubicBezTo>
                  <a:cubicBezTo>
                    <a:pt x="325" y="3147"/>
                    <a:pt x="792" y="3212"/>
                    <a:pt x="1388" y="3212"/>
                  </a:cubicBezTo>
                  <a:cubicBezTo>
                    <a:pt x="4141" y="3212"/>
                    <a:pt x="9643" y="1830"/>
                    <a:pt x="11613" y="895"/>
                  </a:cubicBezTo>
                  <a:cubicBezTo>
                    <a:pt x="11490" y="579"/>
                    <a:pt x="11371" y="283"/>
                    <a:pt x="11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2"/>
            <p:cNvSpPr/>
            <p:nvPr/>
          </p:nvSpPr>
          <p:spPr>
            <a:xfrm>
              <a:off x="16245075" y="3390875"/>
              <a:ext cx="49350" cy="23500"/>
            </a:xfrm>
            <a:custGeom>
              <a:avLst/>
              <a:gdLst/>
              <a:ahLst/>
              <a:cxnLst/>
              <a:rect l="l" t="t" r="r" b="b"/>
              <a:pathLst>
                <a:path w="1974" h="940" extrusionOk="0">
                  <a:moveTo>
                    <a:pt x="930" y="0"/>
                  </a:moveTo>
                  <a:cubicBezTo>
                    <a:pt x="786" y="0"/>
                    <a:pt x="652" y="16"/>
                    <a:pt x="549" y="43"/>
                  </a:cubicBezTo>
                  <a:cubicBezTo>
                    <a:pt x="144" y="148"/>
                    <a:pt x="0" y="503"/>
                    <a:pt x="67" y="898"/>
                  </a:cubicBezTo>
                  <a:cubicBezTo>
                    <a:pt x="285" y="853"/>
                    <a:pt x="538" y="832"/>
                    <a:pt x="795" y="832"/>
                  </a:cubicBezTo>
                  <a:cubicBezTo>
                    <a:pt x="1115" y="832"/>
                    <a:pt x="1441" y="865"/>
                    <a:pt x="1711" y="926"/>
                  </a:cubicBezTo>
                  <a:lnTo>
                    <a:pt x="1725" y="929"/>
                  </a:lnTo>
                  <a:cubicBezTo>
                    <a:pt x="1750" y="935"/>
                    <a:pt x="1777" y="939"/>
                    <a:pt x="1802" y="939"/>
                  </a:cubicBezTo>
                  <a:cubicBezTo>
                    <a:pt x="1836" y="939"/>
                    <a:pt x="1868" y="931"/>
                    <a:pt x="1891" y="907"/>
                  </a:cubicBezTo>
                  <a:cubicBezTo>
                    <a:pt x="1904" y="891"/>
                    <a:pt x="1914" y="873"/>
                    <a:pt x="1920" y="854"/>
                  </a:cubicBezTo>
                  <a:cubicBezTo>
                    <a:pt x="1973" y="711"/>
                    <a:pt x="1966" y="551"/>
                    <a:pt x="1902" y="412"/>
                  </a:cubicBezTo>
                  <a:cubicBezTo>
                    <a:pt x="1761" y="110"/>
                    <a:pt x="1310" y="0"/>
                    <a:pt x="9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2"/>
            <p:cNvSpPr/>
            <p:nvPr/>
          </p:nvSpPr>
          <p:spPr>
            <a:xfrm>
              <a:off x="16240925" y="3416450"/>
              <a:ext cx="49325" cy="23500"/>
            </a:xfrm>
            <a:custGeom>
              <a:avLst/>
              <a:gdLst/>
              <a:ahLst/>
              <a:cxnLst/>
              <a:rect l="l" t="t" r="r" b="b"/>
              <a:pathLst>
                <a:path w="1973" h="940" extrusionOk="0">
                  <a:moveTo>
                    <a:pt x="930" y="1"/>
                  </a:moveTo>
                  <a:cubicBezTo>
                    <a:pt x="786" y="1"/>
                    <a:pt x="652" y="16"/>
                    <a:pt x="548" y="43"/>
                  </a:cubicBezTo>
                  <a:cubicBezTo>
                    <a:pt x="144" y="148"/>
                    <a:pt x="1" y="503"/>
                    <a:pt x="68" y="898"/>
                  </a:cubicBezTo>
                  <a:cubicBezTo>
                    <a:pt x="285" y="853"/>
                    <a:pt x="538" y="832"/>
                    <a:pt x="795" y="832"/>
                  </a:cubicBezTo>
                  <a:cubicBezTo>
                    <a:pt x="1115" y="832"/>
                    <a:pt x="1441" y="865"/>
                    <a:pt x="1712" y="926"/>
                  </a:cubicBezTo>
                  <a:lnTo>
                    <a:pt x="1724" y="930"/>
                  </a:lnTo>
                  <a:cubicBezTo>
                    <a:pt x="1750" y="935"/>
                    <a:pt x="1777" y="940"/>
                    <a:pt x="1803" y="940"/>
                  </a:cubicBezTo>
                  <a:cubicBezTo>
                    <a:pt x="1837" y="940"/>
                    <a:pt x="1869" y="932"/>
                    <a:pt x="1891" y="907"/>
                  </a:cubicBezTo>
                  <a:cubicBezTo>
                    <a:pt x="1904" y="891"/>
                    <a:pt x="1914" y="873"/>
                    <a:pt x="1920" y="854"/>
                  </a:cubicBezTo>
                  <a:cubicBezTo>
                    <a:pt x="1973" y="711"/>
                    <a:pt x="1966" y="551"/>
                    <a:pt x="1902" y="412"/>
                  </a:cubicBezTo>
                  <a:cubicBezTo>
                    <a:pt x="1761" y="111"/>
                    <a:pt x="1311" y="1"/>
                    <a:pt x="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2"/>
            <p:cNvSpPr/>
            <p:nvPr/>
          </p:nvSpPr>
          <p:spPr>
            <a:xfrm>
              <a:off x="15761425" y="2175825"/>
              <a:ext cx="579150" cy="1201225"/>
            </a:xfrm>
            <a:custGeom>
              <a:avLst/>
              <a:gdLst/>
              <a:ahLst/>
              <a:cxnLst/>
              <a:rect l="l" t="t" r="r" b="b"/>
              <a:pathLst>
                <a:path w="23166" h="48049" extrusionOk="0">
                  <a:moveTo>
                    <a:pt x="6373" y="0"/>
                  </a:moveTo>
                  <a:cubicBezTo>
                    <a:pt x="3738" y="0"/>
                    <a:pt x="0" y="5348"/>
                    <a:pt x="0" y="5348"/>
                  </a:cubicBezTo>
                  <a:cubicBezTo>
                    <a:pt x="0" y="5348"/>
                    <a:pt x="1526" y="19129"/>
                    <a:pt x="19963" y="48049"/>
                  </a:cubicBezTo>
                  <a:lnTo>
                    <a:pt x="23165" y="47605"/>
                  </a:lnTo>
                  <a:cubicBezTo>
                    <a:pt x="23165" y="47605"/>
                    <a:pt x="9985" y="12520"/>
                    <a:pt x="8744" y="3565"/>
                  </a:cubicBezTo>
                  <a:cubicBezTo>
                    <a:pt x="8379" y="930"/>
                    <a:pt x="7472" y="0"/>
                    <a:pt x="6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2"/>
            <p:cNvSpPr/>
            <p:nvPr/>
          </p:nvSpPr>
          <p:spPr>
            <a:xfrm>
              <a:off x="15332125" y="3353025"/>
              <a:ext cx="269725" cy="143725"/>
            </a:xfrm>
            <a:custGeom>
              <a:avLst/>
              <a:gdLst/>
              <a:ahLst/>
              <a:cxnLst/>
              <a:rect l="l" t="t" r="r" b="b"/>
              <a:pathLst>
                <a:path w="10789" h="5749" extrusionOk="0">
                  <a:moveTo>
                    <a:pt x="694" y="0"/>
                  </a:moveTo>
                  <a:cubicBezTo>
                    <a:pt x="389" y="100"/>
                    <a:pt x="146" y="275"/>
                    <a:pt x="0" y="553"/>
                  </a:cubicBezTo>
                  <a:cubicBezTo>
                    <a:pt x="747" y="2141"/>
                    <a:pt x="7939" y="5235"/>
                    <a:pt x="10543" y="5749"/>
                  </a:cubicBezTo>
                  <a:cubicBezTo>
                    <a:pt x="10632" y="5422"/>
                    <a:pt x="10713" y="5113"/>
                    <a:pt x="10788" y="4818"/>
                  </a:cubicBezTo>
                  <a:cubicBezTo>
                    <a:pt x="7136" y="3855"/>
                    <a:pt x="3593" y="2363"/>
                    <a:pt x="6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2"/>
            <p:cNvSpPr/>
            <p:nvPr/>
          </p:nvSpPr>
          <p:spPr>
            <a:xfrm>
              <a:off x="15587950" y="3395825"/>
              <a:ext cx="31025" cy="60600"/>
            </a:xfrm>
            <a:custGeom>
              <a:avLst/>
              <a:gdLst/>
              <a:ahLst/>
              <a:cxnLst/>
              <a:rect l="l" t="t" r="r" b="b"/>
              <a:pathLst>
                <a:path w="1241" h="2424" extrusionOk="0">
                  <a:moveTo>
                    <a:pt x="1241" y="0"/>
                  </a:moveTo>
                  <a:lnTo>
                    <a:pt x="1241" y="0"/>
                  </a:lnTo>
                  <a:cubicBezTo>
                    <a:pt x="992" y="70"/>
                    <a:pt x="759" y="187"/>
                    <a:pt x="566" y="359"/>
                  </a:cubicBezTo>
                  <a:cubicBezTo>
                    <a:pt x="194" y="689"/>
                    <a:pt x="0" y="1237"/>
                    <a:pt x="160" y="1707"/>
                  </a:cubicBezTo>
                  <a:cubicBezTo>
                    <a:pt x="261" y="2002"/>
                    <a:pt x="477" y="2228"/>
                    <a:pt x="725" y="2423"/>
                  </a:cubicBezTo>
                  <a:cubicBezTo>
                    <a:pt x="992" y="1317"/>
                    <a:pt x="1153" y="497"/>
                    <a:pt x="1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2"/>
            <p:cNvSpPr/>
            <p:nvPr/>
          </p:nvSpPr>
          <p:spPr>
            <a:xfrm>
              <a:off x="15520975" y="3358025"/>
              <a:ext cx="46375" cy="38750"/>
            </a:xfrm>
            <a:custGeom>
              <a:avLst/>
              <a:gdLst/>
              <a:ahLst/>
              <a:cxnLst/>
              <a:rect l="l" t="t" r="r" b="b"/>
              <a:pathLst>
                <a:path w="1855" h="1550" extrusionOk="0">
                  <a:moveTo>
                    <a:pt x="633" y="1"/>
                  </a:moveTo>
                  <a:cubicBezTo>
                    <a:pt x="362" y="1"/>
                    <a:pt x="139" y="181"/>
                    <a:pt x="0" y="454"/>
                  </a:cubicBezTo>
                  <a:cubicBezTo>
                    <a:pt x="452" y="666"/>
                    <a:pt x="978" y="1078"/>
                    <a:pt x="1304" y="1457"/>
                  </a:cubicBezTo>
                  <a:lnTo>
                    <a:pt x="1313" y="1467"/>
                  </a:lnTo>
                  <a:cubicBezTo>
                    <a:pt x="1349" y="1508"/>
                    <a:pt x="1393" y="1550"/>
                    <a:pt x="1444" y="1550"/>
                  </a:cubicBezTo>
                  <a:cubicBezTo>
                    <a:pt x="1449" y="1550"/>
                    <a:pt x="1455" y="1549"/>
                    <a:pt x="1461" y="1548"/>
                  </a:cubicBezTo>
                  <a:cubicBezTo>
                    <a:pt x="1480" y="1544"/>
                    <a:pt x="1498" y="1536"/>
                    <a:pt x="1515" y="1524"/>
                  </a:cubicBezTo>
                  <a:cubicBezTo>
                    <a:pt x="1643" y="1439"/>
                    <a:pt x="1732" y="1307"/>
                    <a:pt x="1763" y="1157"/>
                  </a:cubicBezTo>
                  <a:cubicBezTo>
                    <a:pt x="1854" y="708"/>
                    <a:pt x="1258" y="200"/>
                    <a:pt x="896" y="55"/>
                  </a:cubicBezTo>
                  <a:cubicBezTo>
                    <a:pt x="804" y="18"/>
                    <a:pt x="716" y="1"/>
                    <a:pt x="6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2"/>
            <p:cNvSpPr/>
            <p:nvPr/>
          </p:nvSpPr>
          <p:spPr>
            <a:xfrm>
              <a:off x="15502400" y="3376100"/>
              <a:ext cx="46375" cy="38775"/>
            </a:xfrm>
            <a:custGeom>
              <a:avLst/>
              <a:gdLst/>
              <a:ahLst/>
              <a:cxnLst/>
              <a:rect l="l" t="t" r="r" b="b"/>
              <a:pathLst>
                <a:path w="1855" h="1551" extrusionOk="0">
                  <a:moveTo>
                    <a:pt x="634" y="1"/>
                  </a:moveTo>
                  <a:cubicBezTo>
                    <a:pt x="363" y="1"/>
                    <a:pt x="139" y="181"/>
                    <a:pt x="0" y="455"/>
                  </a:cubicBezTo>
                  <a:cubicBezTo>
                    <a:pt x="453" y="666"/>
                    <a:pt x="979" y="1078"/>
                    <a:pt x="1305" y="1457"/>
                  </a:cubicBezTo>
                  <a:lnTo>
                    <a:pt x="1313" y="1467"/>
                  </a:lnTo>
                  <a:cubicBezTo>
                    <a:pt x="1350" y="1509"/>
                    <a:pt x="1393" y="1551"/>
                    <a:pt x="1444" y="1551"/>
                  </a:cubicBezTo>
                  <a:cubicBezTo>
                    <a:pt x="1449" y="1551"/>
                    <a:pt x="1455" y="1550"/>
                    <a:pt x="1461" y="1549"/>
                  </a:cubicBezTo>
                  <a:cubicBezTo>
                    <a:pt x="1480" y="1544"/>
                    <a:pt x="1499" y="1535"/>
                    <a:pt x="1515" y="1524"/>
                  </a:cubicBezTo>
                  <a:cubicBezTo>
                    <a:pt x="1643" y="1440"/>
                    <a:pt x="1732" y="1307"/>
                    <a:pt x="1764" y="1157"/>
                  </a:cubicBezTo>
                  <a:cubicBezTo>
                    <a:pt x="1854" y="707"/>
                    <a:pt x="1258" y="201"/>
                    <a:pt x="896" y="55"/>
                  </a:cubicBezTo>
                  <a:cubicBezTo>
                    <a:pt x="805" y="18"/>
                    <a:pt x="717" y="1"/>
                    <a:pt x="6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2"/>
            <p:cNvSpPr/>
            <p:nvPr/>
          </p:nvSpPr>
          <p:spPr>
            <a:xfrm>
              <a:off x="15551475" y="2229100"/>
              <a:ext cx="696425" cy="1152875"/>
            </a:xfrm>
            <a:custGeom>
              <a:avLst/>
              <a:gdLst/>
              <a:ahLst/>
              <a:cxnLst/>
              <a:rect l="l" t="t" r="r" b="b"/>
              <a:pathLst>
                <a:path w="27857" h="46115" extrusionOk="0">
                  <a:moveTo>
                    <a:pt x="22310" y="1"/>
                  </a:moveTo>
                  <a:cubicBezTo>
                    <a:pt x="19827" y="1"/>
                    <a:pt x="17142" y="1434"/>
                    <a:pt x="17142" y="1434"/>
                  </a:cubicBezTo>
                  <a:cubicBezTo>
                    <a:pt x="17142" y="1434"/>
                    <a:pt x="2363" y="26581"/>
                    <a:pt x="1" y="44959"/>
                  </a:cubicBezTo>
                  <a:cubicBezTo>
                    <a:pt x="2039" y="45918"/>
                    <a:pt x="2790" y="46114"/>
                    <a:pt x="2790" y="46114"/>
                  </a:cubicBezTo>
                  <a:cubicBezTo>
                    <a:pt x="2790" y="46114"/>
                    <a:pt x="9822" y="31052"/>
                    <a:pt x="15788" y="22632"/>
                  </a:cubicBezTo>
                  <a:cubicBezTo>
                    <a:pt x="21754" y="14211"/>
                    <a:pt x="27857" y="6703"/>
                    <a:pt x="25962" y="2220"/>
                  </a:cubicBezTo>
                  <a:cubicBezTo>
                    <a:pt x="25247" y="527"/>
                    <a:pt x="23815" y="1"/>
                    <a:pt x="22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2"/>
            <p:cNvSpPr/>
            <p:nvPr/>
          </p:nvSpPr>
          <p:spPr>
            <a:xfrm>
              <a:off x="15721300" y="1518975"/>
              <a:ext cx="577825" cy="891800"/>
            </a:xfrm>
            <a:custGeom>
              <a:avLst/>
              <a:gdLst/>
              <a:ahLst/>
              <a:cxnLst/>
              <a:rect l="l" t="t" r="r" b="b"/>
              <a:pathLst>
                <a:path w="23113" h="35672" extrusionOk="0">
                  <a:moveTo>
                    <a:pt x="11038" y="0"/>
                  </a:moveTo>
                  <a:lnTo>
                    <a:pt x="8980" y="502"/>
                  </a:lnTo>
                  <a:cubicBezTo>
                    <a:pt x="8980" y="502"/>
                    <a:pt x="4456" y="1098"/>
                    <a:pt x="3740" y="8982"/>
                  </a:cubicBezTo>
                  <a:cubicBezTo>
                    <a:pt x="3023" y="16867"/>
                    <a:pt x="1" y="34469"/>
                    <a:pt x="1" y="34469"/>
                  </a:cubicBezTo>
                  <a:cubicBezTo>
                    <a:pt x="1" y="34469"/>
                    <a:pt x="6339" y="35672"/>
                    <a:pt x="12778" y="35672"/>
                  </a:cubicBezTo>
                  <a:cubicBezTo>
                    <a:pt x="16632" y="35672"/>
                    <a:pt x="20523" y="35241"/>
                    <a:pt x="23112" y="33863"/>
                  </a:cubicBezTo>
                  <a:cubicBezTo>
                    <a:pt x="20378" y="26224"/>
                    <a:pt x="19528" y="15248"/>
                    <a:pt x="18664" y="11927"/>
                  </a:cubicBezTo>
                  <a:cubicBezTo>
                    <a:pt x="17800" y="8607"/>
                    <a:pt x="16071" y="894"/>
                    <a:pt x="110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2"/>
            <p:cNvSpPr/>
            <p:nvPr/>
          </p:nvSpPr>
          <p:spPr>
            <a:xfrm>
              <a:off x="15776775" y="1678125"/>
              <a:ext cx="650100" cy="597775"/>
            </a:xfrm>
            <a:custGeom>
              <a:avLst/>
              <a:gdLst/>
              <a:ahLst/>
              <a:cxnLst/>
              <a:rect l="l" t="t" r="r" b="b"/>
              <a:pathLst>
                <a:path w="26004" h="23911" extrusionOk="0">
                  <a:moveTo>
                    <a:pt x="23141" y="1"/>
                  </a:moveTo>
                  <a:lnTo>
                    <a:pt x="1" y="3200"/>
                  </a:lnTo>
                  <a:lnTo>
                    <a:pt x="2863" y="23910"/>
                  </a:lnTo>
                  <a:lnTo>
                    <a:pt x="26004" y="20712"/>
                  </a:lnTo>
                  <a:lnTo>
                    <a:pt x="231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2"/>
            <p:cNvSpPr/>
            <p:nvPr/>
          </p:nvSpPr>
          <p:spPr>
            <a:xfrm>
              <a:off x="15886150" y="1762425"/>
              <a:ext cx="446450" cy="336425"/>
            </a:xfrm>
            <a:custGeom>
              <a:avLst/>
              <a:gdLst/>
              <a:ahLst/>
              <a:cxnLst/>
              <a:rect l="l" t="t" r="r" b="b"/>
              <a:pathLst>
                <a:path w="17858" h="13457" extrusionOk="0">
                  <a:moveTo>
                    <a:pt x="6947" y="0"/>
                  </a:moveTo>
                  <a:cubicBezTo>
                    <a:pt x="6710" y="0"/>
                    <a:pt x="6477" y="35"/>
                    <a:pt x="6257" y="125"/>
                  </a:cubicBezTo>
                  <a:cubicBezTo>
                    <a:pt x="5614" y="386"/>
                    <a:pt x="5237" y="1045"/>
                    <a:pt x="4923" y="1665"/>
                  </a:cubicBezTo>
                  <a:cubicBezTo>
                    <a:pt x="3776" y="3927"/>
                    <a:pt x="2838" y="6292"/>
                    <a:pt x="2044" y="8700"/>
                  </a:cubicBezTo>
                  <a:cubicBezTo>
                    <a:pt x="1637" y="9933"/>
                    <a:pt x="0" y="13457"/>
                    <a:pt x="2237" y="13457"/>
                  </a:cubicBezTo>
                  <a:cubicBezTo>
                    <a:pt x="2375" y="13457"/>
                    <a:pt x="2528" y="13443"/>
                    <a:pt x="2696" y="13415"/>
                  </a:cubicBezTo>
                  <a:cubicBezTo>
                    <a:pt x="3950" y="13206"/>
                    <a:pt x="5270" y="12796"/>
                    <a:pt x="6457" y="12367"/>
                  </a:cubicBezTo>
                  <a:cubicBezTo>
                    <a:pt x="6610" y="12312"/>
                    <a:pt x="6766" y="12257"/>
                    <a:pt x="6929" y="12208"/>
                  </a:cubicBezTo>
                  <a:cubicBezTo>
                    <a:pt x="8611" y="11689"/>
                    <a:pt x="10211" y="10886"/>
                    <a:pt x="11866" y="10296"/>
                  </a:cubicBezTo>
                  <a:cubicBezTo>
                    <a:pt x="13011" y="9887"/>
                    <a:pt x="14145" y="9424"/>
                    <a:pt x="15190" y="8798"/>
                  </a:cubicBezTo>
                  <a:cubicBezTo>
                    <a:pt x="15996" y="8315"/>
                    <a:pt x="17326" y="7553"/>
                    <a:pt x="17517" y="6536"/>
                  </a:cubicBezTo>
                  <a:cubicBezTo>
                    <a:pt x="17858" y="4720"/>
                    <a:pt x="15343" y="3304"/>
                    <a:pt x="14105" y="2588"/>
                  </a:cubicBezTo>
                  <a:cubicBezTo>
                    <a:pt x="12204" y="1490"/>
                    <a:pt x="10132" y="679"/>
                    <a:pt x="8001" y="160"/>
                  </a:cubicBezTo>
                  <a:cubicBezTo>
                    <a:pt x="7658" y="76"/>
                    <a:pt x="7298" y="0"/>
                    <a:pt x="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2"/>
            <p:cNvSpPr/>
            <p:nvPr/>
          </p:nvSpPr>
          <p:spPr>
            <a:xfrm>
              <a:off x="15743050" y="1757900"/>
              <a:ext cx="684000" cy="562200"/>
            </a:xfrm>
            <a:custGeom>
              <a:avLst/>
              <a:gdLst/>
              <a:ahLst/>
              <a:cxnLst/>
              <a:rect l="l" t="t" r="r" b="b"/>
              <a:pathLst>
                <a:path w="27360" h="22488" extrusionOk="0">
                  <a:moveTo>
                    <a:pt x="1355" y="0"/>
                  </a:moveTo>
                  <a:lnTo>
                    <a:pt x="1" y="1677"/>
                  </a:lnTo>
                  <a:lnTo>
                    <a:pt x="2712" y="22488"/>
                  </a:lnTo>
                  <a:lnTo>
                    <a:pt x="25993" y="19268"/>
                  </a:lnTo>
                  <a:lnTo>
                    <a:pt x="27359" y="17512"/>
                  </a:lnTo>
                  <a:lnTo>
                    <a:pt x="4219" y="20711"/>
                  </a:lnTo>
                  <a:lnTo>
                    <a:pt x="1355" y="0"/>
                  </a:lnTo>
                  <a:close/>
                </a:path>
              </a:pathLst>
            </a:custGeom>
            <a:solidFill>
              <a:srgbClr val="97CA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2"/>
            <p:cNvSpPr/>
            <p:nvPr/>
          </p:nvSpPr>
          <p:spPr>
            <a:xfrm>
              <a:off x="15925625" y="1822300"/>
              <a:ext cx="352825" cy="306950"/>
            </a:xfrm>
            <a:custGeom>
              <a:avLst/>
              <a:gdLst/>
              <a:ahLst/>
              <a:cxnLst/>
              <a:rect l="l" t="t" r="r" b="b"/>
              <a:pathLst>
                <a:path w="14113" h="12278" extrusionOk="0">
                  <a:moveTo>
                    <a:pt x="5485" y="1"/>
                  </a:moveTo>
                  <a:cubicBezTo>
                    <a:pt x="5067" y="1"/>
                    <a:pt x="4648" y="25"/>
                    <a:pt x="4239" y="52"/>
                  </a:cubicBezTo>
                  <a:cubicBezTo>
                    <a:pt x="4219" y="54"/>
                    <a:pt x="4196" y="54"/>
                    <a:pt x="4173" y="54"/>
                  </a:cubicBezTo>
                  <a:cubicBezTo>
                    <a:pt x="4030" y="54"/>
                    <a:pt x="3846" y="31"/>
                    <a:pt x="3682" y="31"/>
                  </a:cubicBezTo>
                  <a:cubicBezTo>
                    <a:pt x="3579" y="31"/>
                    <a:pt x="3483" y="40"/>
                    <a:pt x="3410" y="70"/>
                  </a:cubicBezTo>
                  <a:cubicBezTo>
                    <a:pt x="3121" y="192"/>
                    <a:pt x="3132" y="605"/>
                    <a:pt x="3039" y="853"/>
                  </a:cubicBezTo>
                  <a:cubicBezTo>
                    <a:pt x="2911" y="1192"/>
                    <a:pt x="2690" y="1490"/>
                    <a:pt x="2586" y="1841"/>
                  </a:cubicBezTo>
                  <a:cubicBezTo>
                    <a:pt x="2509" y="2103"/>
                    <a:pt x="2504" y="2382"/>
                    <a:pt x="2432" y="2646"/>
                  </a:cubicBezTo>
                  <a:cubicBezTo>
                    <a:pt x="2189" y="3537"/>
                    <a:pt x="1244" y="4093"/>
                    <a:pt x="977" y="4976"/>
                  </a:cubicBezTo>
                  <a:cubicBezTo>
                    <a:pt x="839" y="5430"/>
                    <a:pt x="895" y="5930"/>
                    <a:pt x="727" y="6374"/>
                  </a:cubicBezTo>
                  <a:cubicBezTo>
                    <a:pt x="613" y="6676"/>
                    <a:pt x="401" y="6931"/>
                    <a:pt x="248" y="7215"/>
                  </a:cubicBezTo>
                  <a:cubicBezTo>
                    <a:pt x="94" y="7500"/>
                    <a:pt x="0" y="7851"/>
                    <a:pt x="138" y="8143"/>
                  </a:cubicBezTo>
                  <a:cubicBezTo>
                    <a:pt x="203" y="8279"/>
                    <a:pt x="313" y="8392"/>
                    <a:pt x="355" y="8537"/>
                  </a:cubicBezTo>
                  <a:cubicBezTo>
                    <a:pt x="439" y="8829"/>
                    <a:pt x="216" y="9113"/>
                    <a:pt x="152" y="9410"/>
                  </a:cubicBezTo>
                  <a:cubicBezTo>
                    <a:pt x="60" y="9840"/>
                    <a:pt x="358" y="10317"/>
                    <a:pt x="785" y="10421"/>
                  </a:cubicBezTo>
                  <a:cubicBezTo>
                    <a:pt x="1076" y="10492"/>
                    <a:pt x="1403" y="10408"/>
                    <a:pt x="1674" y="10540"/>
                  </a:cubicBezTo>
                  <a:cubicBezTo>
                    <a:pt x="2019" y="10708"/>
                    <a:pt x="2120" y="11137"/>
                    <a:pt x="2243" y="11501"/>
                  </a:cubicBezTo>
                  <a:cubicBezTo>
                    <a:pt x="2356" y="11839"/>
                    <a:pt x="2610" y="12208"/>
                    <a:pt x="2948" y="12208"/>
                  </a:cubicBezTo>
                  <a:cubicBezTo>
                    <a:pt x="2974" y="12208"/>
                    <a:pt x="3002" y="12206"/>
                    <a:pt x="3029" y="12201"/>
                  </a:cubicBezTo>
                  <a:cubicBezTo>
                    <a:pt x="3259" y="12160"/>
                    <a:pt x="3424" y="11949"/>
                    <a:pt x="3501" y="11728"/>
                  </a:cubicBezTo>
                  <a:cubicBezTo>
                    <a:pt x="3577" y="11509"/>
                    <a:pt x="3586" y="11271"/>
                    <a:pt x="3633" y="11043"/>
                  </a:cubicBezTo>
                  <a:cubicBezTo>
                    <a:pt x="3659" y="10921"/>
                    <a:pt x="3701" y="10792"/>
                    <a:pt x="3802" y="10718"/>
                  </a:cubicBezTo>
                  <a:cubicBezTo>
                    <a:pt x="3858" y="10676"/>
                    <a:pt x="3922" y="10658"/>
                    <a:pt x="3987" y="10658"/>
                  </a:cubicBezTo>
                  <a:cubicBezTo>
                    <a:pt x="4150" y="10658"/>
                    <a:pt x="4328" y="10768"/>
                    <a:pt x="4451" y="10893"/>
                  </a:cubicBezTo>
                  <a:cubicBezTo>
                    <a:pt x="4789" y="11236"/>
                    <a:pt x="5007" y="11690"/>
                    <a:pt x="5374" y="12001"/>
                  </a:cubicBezTo>
                  <a:cubicBezTo>
                    <a:pt x="5574" y="12171"/>
                    <a:pt x="5852" y="12278"/>
                    <a:pt x="6111" y="12278"/>
                  </a:cubicBezTo>
                  <a:cubicBezTo>
                    <a:pt x="6328" y="12278"/>
                    <a:pt x="6531" y="12202"/>
                    <a:pt x="6661" y="12024"/>
                  </a:cubicBezTo>
                  <a:cubicBezTo>
                    <a:pt x="6879" y="11727"/>
                    <a:pt x="6782" y="11315"/>
                    <a:pt x="6707" y="10955"/>
                  </a:cubicBezTo>
                  <a:cubicBezTo>
                    <a:pt x="6632" y="10594"/>
                    <a:pt x="6621" y="10145"/>
                    <a:pt x="6927" y="9938"/>
                  </a:cubicBezTo>
                  <a:cubicBezTo>
                    <a:pt x="7090" y="10069"/>
                    <a:pt x="7186" y="10266"/>
                    <a:pt x="7327" y="10421"/>
                  </a:cubicBezTo>
                  <a:cubicBezTo>
                    <a:pt x="7432" y="10537"/>
                    <a:pt x="7587" y="10631"/>
                    <a:pt x="7736" y="10631"/>
                  </a:cubicBezTo>
                  <a:cubicBezTo>
                    <a:pt x="7787" y="10631"/>
                    <a:pt x="7837" y="10620"/>
                    <a:pt x="7884" y="10596"/>
                  </a:cubicBezTo>
                  <a:cubicBezTo>
                    <a:pt x="8260" y="10400"/>
                    <a:pt x="7953" y="9703"/>
                    <a:pt x="8293" y="9450"/>
                  </a:cubicBezTo>
                  <a:cubicBezTo>
                    <a:pt x="8357" y="9402"/>
                    <a:pt x="8427" y="9381"/>
                    <a:pt x="8499" y="9381"/>
                  </a:cubicBezTo>
                  <a:cubicBezTo>
                    <a:pt x="8716" y="9381"/>
                    <a:pt x="8951" y="9565"/>
                    <a:pt x="9101" y="9752"/>
                  </a:cubicBezTo>
                  <a:cubicBezTo>
                    <a:pt x="9419" y="10149"/>
                    <a:pt x="9679" y="10602"/>
                    <a:pt x="10078" y="10917"/>
                  </a:cubicBezTo>
                  <a:cubicBezTo>
                    <a:pt x="10323" y="11112"/>
                    <a:pt x="10645" y="11240"/>
                    <a:pt x="10951" y="11240"/>
                  </a:cubicBezTo>
                  <a:cubicBezTo>
                    <a:pt x="11143" y="11240"/>
                    <a:pt x="11330" y="11189"/>
                    <a:pt x="11488" y="11072"/>
                  </a:cubicBezTo>
                  <a:cubicBezTo>
                    <a:pt x="11905" y="10763"/>
                    <a:pt x="11937" y="10135"/>
                    <a:pt x="11767" y="9645"/>
                  </a:cubicBezTo>
                  <a:cubicBezTo>
                    <a:pt x="11597" y="9153"/>
                    <a:pt x="11275" y="8728"/>
                    <a:pt x="11098" y="8240"/>
                  </a:cubicBezTo>
                  <a:cubicBezTo>
                    <a:pt x="11074" y="8171"/>
                    <a:pt x="11051" y="8097"/>
                    <a:pt x="11068" y="8027"/>
                  </a:cubicBezTo>
                  <a:cubicBezTo>
                    <a:pt x="11097" y="7900"/>
                    <a:pt x="11223" y="7848"/>
                    <a:pt x="11359" y="7848"/>
                  </a:cubicBezTo>
                  <a:cubicBezTo>
                    <a:pt x="11439" y="7848"/>
                    <a:pt x="11522" y="7866"/>
                    <a:pt x="11592" y="7897"/>
                  </a:cubicBezTo>
                  <a:cubicBezTo>
                    <a:pt x="11747" y="7966"/>
                    <a:pt x="11907" y="8070"/>
                    <a:pt x="12070" y="8070"/>
                  </a:cubicBezTo>
                  <a:cubicBezTo>
                    <a:pt x="12104" y="8070"/>
                    <a:pt x="12139" y="8066"/>
                    <a:pt x="12173" y="8055"/>
                  </a:cubicBezTo>
                  <a:cubicBezTo>
                    <a:pt x="12462" y="7964"/>
                    <a:pt x="12470" y="7557"/>
                    <a:pt x="12654" y="7316"/>
                  </a:cubicBezTo>
                  <a:cubicBezTo>
                    <a:pt x="12826" y="7091"/>
                    <a:pt x="13138" y="7033"/>
                    <a:pt x="13360" y="6858"/>
                  </a:cubicBezTo>
                  <a:cubicBezTo>
                    <a:pt x="13703" y="6587"/>
                    <a:pt x="13755" y="6021"/>
                    <a:pt x="13468" y="5693"/>
                  </a:cubicBezTo>
                  <a:cubicBezTo>
                    <a:pt x="13900" y="5622"/>
                    <a:pt x="14112" y="5068"/>
                    <a:pt x="13969" y="4653"/>
                  </a:cubicBezTo>
                  <a:cubicBezTo>
                    <a:pt x="13826" y="4239"/>
                    <a:pt x="13443" y="3957"/>
                    <a:pt x="13056" y="3750"/>
                  </a:cubicBezTo>
                  <a:cubicBezTo>
                    <a:pt x="12014" y="3192"/>
                    <a:pt x="10783" y="2978"/>
                    <a:pt x="9862" y="2236"/>
                  </a:cubicBezTo>
                  <a:cubicBezTo>
                    <a:pt x="9302" y="1785"/>
                    <a:pt x="8892" y="1164"/>
                    <a:pt x="8315" y="738"/>
                  </a:cubicBezTo>
                  <a:cubicBezTo>
                    <a:pt x="7512" y="144"/>
                    <a:pt x="6504" y="1"/>
                    <a:pt x="5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2"/>
            <p:cNvSpPr/>
            <p:nvPr/>
          </p:nvSpPr>
          <p:spPr>
            <a:xfrm>
              <a:off x="16000250" y="1762425"/>
              <a:ext cx="332350" cy="209100"/>
            </a:xfrm>
            <a:custGeom>
              <a:avLst/>
              <a:gdLst/>
              <a:ahLst/>
              <a:cxnLst/>
              <a:rect l="l" t="t" r="r" b="b"/>
              <a:pathLst>
                <a:path w="13294" h="8364" extrusionOk="0">
                  <a:moveTo>
                    <a:pt x="2383" y="0"/>
                  </a:moveTo>
                  <a:cubicBezTo>
                    <a:pt x="2146" y="0"/>
                    <a:pt x="1913" y="35"/>
                    <a:pt x="1693" y="125"/>
                  </a:cubicBezTo>
                  <a:cubicBezTo>
                    <a:pt x="1050" y="386"/>
                    <a:pt x="673" y="1045"/>
                    <a:pt x="359" y="1665"/>
                  </a:cubicBezTo>
                  <a:cubicBezTo>
                    <a:pt x="237" y="1905"/>
                    <a:pt x="119" y="2148"/>
                    <a:pt x="1" y="2390"/>
                  </a:cubicBezTo>
                  <a:cubicBezTo>
                    <a:pt x="178" y="2632"/>
                    <a:pt x="482" y="2778"/>
                    <a:pt x="785" y="2812"/>
                  </a:cubicBezTo>
                  <a:cubicBezTo>
                    <a:pt x="846" y="2819"/>
                    <a:pt x="906" y="2822"/>
                    <a:pt x="967" y="2822"/>
                  </a:cubicBezTo>
                  <a:cubicBezTo>
                    <a:pt x="1273" y="2822"/>
                    <a:pt x="1579" y="2744"/>
                    <a:pt x="1876" y="2661"/>
                  </a:cubicBezTo>
                  <a:lnTo>
                    <a:pt x="1876" y="2661"/>
                  </a:lnTo>
                  <a:cubicBezTo>
                    <a:pt x="1765" y="3086"/>
                    <a:pt x="2107" y="3501"/>
                    <a:pt x="2478" y="3736"/>
                  </a:cubicBezTo>
                  <a:cubicBezTo>
                    <a:pt x="2920" y="4014"/>
                    <a:pt x="3441" y="4158"/>
                    <a:pt x="3963" y="4158"/>
                  </a:cubicBezTo>
                  <a:cubicBezTo>
                    <a:pt x="4246" y="4158"/>
                    <a:pt x="4528" y="4116"/>
                    <a:pt x="4797" y="4030"/>
                  </a:cubicBezTo>
                  <a:cubicBezTo>
                    <a:pt x="5148" y="4936"/>
                    <a:pt x="6113" y="5539"/>
                    <a:pt x="7074" y="5539"/>
                  </a:cubicBezTo>
                  <a:cubicBezTo>
                    <a:pt x="7282" y="5539"/>
                    <a:pt x="7489" y="5511"/>
                    <a:pt x="7691" y="5452"/>
                  </a:cubicBezTo>
                  <a:cubicBezTo>
                    <a:pt x="7752" y="6006"/>
                    <a:pt x="8196" y="6496"/>
                    <a:pt x="8741" y="6613"/>
                  </a:cubicBezTo>
                  <a:cubicBezTo>
                    <a:pt x="8956" y="6659"/>
                    <a:pt x="9180" y="6651"/>
                    <a:pt x="9392" y="6707"/>
                  </a:cubicBezTo>
                  <a:cubicBezTo>
                    <a:pt x="10148" y="6909"/>
                    <a:pt x="10477" y="7808"/>
                    <a:pt x="11125" y="8248"/>
                  </a:cubicBezTo>
                  <a:cubicBezTo>
                    <a:pt x="11191" y="8291"/>
                    <a:pt x="11261" y="8330"/>
                    <a:pt x="11334" y="8363"/>
                  </a:cubicBezTo>
                  <a:cubicBezTo>
                    <a:pt x="12049" y="7900"/>
                    <a:pt x="12812" y="7288"/>
                    <a:pt x="12953" y="6536"/>
                  </a:cubicBezTo>
                  <a:cubicBezTo>
                    <a:pt x="13294" y="4720"/>
                    <a:pt x="10779" y="3304"/>
                    <a:pt x="9541" y="2588"/>
                  </a:cubicBezTo>
                  <a:cubicBezTo>
                    <a:pt x="7640" y="1490"/>
                    <a:pt x="5568" y="679"/>
                    <a:pt x="3437" y="160"/>
                  </a:cubicBezTo>
                  <a:cubicBezTo>
                    <a:pt x="3094" y="76"/>
                    <a:pt x="2734" y="0"/>
                    <a:pt x="2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2"/>
            <p:cNvSpPr/>
            <p:nvPr/>
          </p:nvSpPr>
          <p:spPr>
            <a:xfrm>
              <a:off x="16019775" y="1870100"/>
              <a:ext cx="63750" cy="49425"/>
            </a:xfrm>
            <a:custGeom>
              <a:avLst/>
              <a:gdLst/>
              <a:ahLst/>
              <a:cxnLst/>
              <a:rect l="l" t="t" r="r" b="b"/>
              <a:pathLst>
                <a:path w="2550" h="1977" extrusionOk="0">
                  <a:moveTo>
                    <a:pt x="1195" y="1"/>
                  </a:moveTo>
                  <a:cubicBezTo>
                    <a:pt x="1023" y="1"/>
                    <a:pt x="852" y="41"/>
                    <a:pt x="690" y="133"/>
                  </a:cubicBezTo>
                  <a:cubicBezTo>
                    <a:pt x="371" y="315"/>
                    <a:pt x="156" y="601"/>
                    <a:pt x="61" y="954"/>
                  </a:cubicBezTo>
                  <a:cubicBezTo>
                    <a:pt x="19" y="1102"/>
                    <a:pt x="0" y="1265"/>
                    <a:pt x="53" y="1410"/>
                  </a:cubicBezTo>
                  <a:cubicBezTo>
                    <a:pt x="104" y="1550"/>
                    <a:pt x="235" y="1668"/>
                    <a:pt x="382" y="1668"/>
                  </a:cubicBezTo>
                  <a:cubicBezTo>
                    <a:pt x="389" y="1668"/>
                    <a:pt x="395" y="1668"/>
                    <a:pt x="401" y="1667"/>
                  </a:cubicBezTo>
                  <a:cubicBezTo>
                    <a:pt x="588" y="1655"/>
                    <a:pt x="713" y="1470"/>
                    <a:pt x="779" y="1293"/>
                  </a:cubicBezTo>
                  <a:cubicBezTo>
                    <a:pt x="800" y="1236"/>
                    <a:pt x="819" y="1177"/>
                    <a:pt x="860" y="1131"/>
                  </a:cubicBezTo>
                  <a:cubicBezTo>
                    <a:pt x="899" y="1087"/>
                    <a:pt x="958" y="1066"/>
                    <a:pt x="1016" y="1066"/>
                  </a:cubicBezTo>
                  <a:cubicBezTo>
                    <a:pt x="1089" y="1066"/>
                    <a:pt x="1162" y="1098"/>
                    <a:pt x="1200" y="1160"/>
                  </a:cubicBezTo>
                  <a:cubicBezTo>
                    <a:pt x="1291" y="1300"/>
                    <a:pt x="1195" y="1487"/>
                    <a:pt x="1226" y="1650"/>
                  </a:cubicBezTo>
                  <a:cubicBezTo>
                    <a:pt x="1258" y="1819"/>
                    <a:pt x="1423" y="1936"/>
                    <a:pt x="1592" y="1970"/>
                  </a:cubicBezTo>
                  <a:cubicBezTo>
                    <a:pt x="1612" y="1974"/>
                    <a:pt x="1633" y="1977"/>
                    <a:pt x="1653" y="1977"/>
                  </a:cubicBezTo>
                  <a:cubicBezTo>
                    <a:pt x="1670" y="1977"/>
                    <a:pt x="1687" y="1974"/>
                    <a:pt x="1704" y="1969"/>
                  </a:cubicBezTo>
                  <a:cubicBezTo>
                    <a:pt x="1777" y="1942"/>
                    <a:pt x="1805" y="1853"/>
                    <a:pt x="1812" y="1775"/>
                  </a:cubicBezTo>
                  <a:cubicBezTo>
                    <a:pt x="1829" y="1574"/>
                    <a:pt x="1762" y="1372"/>
                    <a:pt x="1777" y="1169"/>
                  </a:cubicBezTo>
                  <a:cubicBezTo>
                    <a:pt x="1782" y="1102"/>
                    <a:pt x="1809" y="1077"/>
                    <a:pt x="1849" y="1077"/>
                  </a:cubicBezTo>
                  <a:cubicBezTo>
                    <a:pt x="1953" y="1077"/>
                    <a:pt x="2138" y="1248"/>
                    <a:pt x="2205" y="1252"/>
                  </a:cubicBezTo>
                  <a:cubicBezTo>
                    <a:pt x="2211" y="1252"/>
                    <a:pt x="2217" y="1253"/>
                    <a:pt x="2223" y="1253"/>
                  </a:cubicBezTo>
                  <a:cubicBezTo>
                    <a:pt x="2549" y="1253"/>
                    <a:pt x="2539" y="809"/>
                    <a:pt x="2391" y="628"/>
                  </a:cubicBezTo>
                  <a:cubicBezTo>
                    <a:pt x="2337" y="562"/>
                    <a:pt x="2278" y="501"/>
                    <a:pt x="2215" y="443"/>
                  </a:cubicBezTo>
                  <a:cubicBezTo>
                    <a:pt x="1936" y="187"/>
                    <a:pt x="1565" y="1"/>
                    <a:pt x="1195" y="1"/>
                  </a:cubicBezTo>
                  <a:close/>
                </a:path>
              </a:pathLst>
            </a:custGeom>
            <a:solidFill>
              <a:srgbClr val="EFDB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2"/>
            <p:cNvSpPr/>
            <p:nvPr/>
          </p:nvSpPr>
          <p:spPr>
            <a:xfrm>
              <a:off x="16059150" y="1988050"/>
              <a:ext cx="50225" cy="42950"/>
            </a:xfrm>
            <a:custGeom>
              <a:avLst/>
              <a:gdLst/>
              <a:ahLst/>
              <a:cxnLst/>
              <a:rect l="l" t="t" r="r" b="b"/>
              <a:pathLst>
                <a:path w="2009" h="1718" extrusionOk="0">
                  <a:moveTo>
                    <a:pt x="1082" y="0"/>
                  </a:moveTo>
                  <a:cubicBezTo>
                    <a:pt x="728" y="0"/>
                    <a:pt x="379" y="129"/>
                    <a:pt x="191" y="448"/>
                  </a:cubicBezTo>
                  <a:cubicBezTo>
                    <a:pt x="36" y="712"/>
                    <a:pt x="0" y="1009"/>
                    <a:pt x="78" y="1302"/>
                  </a:cubicBezTo>
                  <a:cubicBezTo>
                    <a:pt x="109" y="1427"/>
                    <a:pt x="164" y="1552"/>
                    <a:pt x="262" y="1635"/>
                  </a:cubicBezTo>
                  <a:cubicBezTo>
                    <a:pt x="322" y="1686"/>
                    <a:pt x="402" y="1717"/>
                    <a:pt x="480" y="1717"/>
                  </a:cubicBezTo>
                  <a:cubicBezTo>
                    <a:pt x="529" y="1717"/>
                    <a:pt x="578" y="1705"/>
                    <a:pt x="620" y="1676"/>
                  </a:cubicBezTo>
                  <a:cubicBezTo>
                    <a:pt x="751" y="1591"/>
                    <a:pt x="763" y="1404"/>
                    <a:pt x="738" y="1250"/>
                  </a:cubicBezTo>
                  <a:cubicBezTo>
                    <a:pt x="729" y="1200"/>
                    <a:pt x="719" y="1148"/>
                    <a:pt x="729" y="1098"/>
                  </a:cubicBezTo>
                  <a:cubicBezTo>
                    <a:pt x="746" y="1016"/>
                    <a:pt x="830" y="959"/>
                    <a:pt x="913" y="959"/>
                  </a:cubicBezTo>
                  <a:cubicBezTo>
                    <a:pt x="938" y="959"/>
                    <a:pt x="964" y="965"/>
                    <a:pt x="987" y="977"/>
                  </a:cubicBezTo>
                  <a:cubicBezTo>
                    <a:pt x="1110" y="1042"/>
                    <a:pt x="1119" y="1216"/>
                    <a:pt x="1209" y="1322"/>
                  </a:cubicBezTo>
                  <a:cubicBezTo>
                    <a:pt x="1271" y="1394"/>
                    <a:pt x="1365" y="1425"/>
                    <a:pt x="1461" y="1425"/>
                  </a:cubicBezTo>
                  <a:cubicBezTo>
                    <a:pt x="1511" y="1425"/>
                    <a:pt x="1561" y="1417"/>
                    <a:pt x="1607" y="1402"/>
                  </a:cubicBezTo>
                  <a:cubicBezTo>
                    <a:pt x="1638" y="1393"/>
                    <a:pt x="1665" y="1376"/>
                    <a:pt x="1687" y="1354"/>
                  </a:cubicBezTo>
                  <a:cubicBezTo>
                    <a:pt x="1729" y="1304"/>
                    <a:pt x="1713" y="1228"/>
                    <a:pt x="1685" y="1169"/>
                  </a:cubicBezTo>
                  <a:cubicBezTo>
                    <a:pt x="1613" y="1016"/>
                    <a:pt x="1481" y="898"/>
                    <a:pt x="1408" y="746"/>
                  </a:cubicBezTo>
                  <a:cubicBezTo>
                    <a:pt x="1361" y="647"/>
                    <a:pt x="1441" y="630"/>
                    <a:pt x="1536" y="630"/>
                  </a:cubicBezTo>
                  <a:cubicBezTo>
                    <a:pt x="1591" y="630"/>
                    <a:pt x="1650" y="635"/>
                    <a:pt x="1695" y="635"/>
                  </a:cubicBezTo>
                  <a:cubicBezTo>
                    <a:pt x="1720" y="635"/>
                    <a:pt x="1740" y="634"/>
                    <a:pt x="1751" y="628"/>
                  </a:cubicBezTo>
                  <a:cubicBezTo>
                    <a:pt x="2008" y="497"/>
                    <a:pt x="1813" y="169"/>
                    <a:pt x="1627" y="99"/>
                  </a:cubicBezTo>
                  <a:cubicBezTo>
                    <a:pt x="1560" y="75"/>
                    <a:pt x="1492" y="55"/>
                    <a:pt x="1423" y="39"/>
                  </a:cubicBezTo>
                  <a:cubicBezTo>
                    <a:pt x="1313" y="14"/>
                    <a:pt x="1197" y="0"/>
                    <a:pt x="1082" y="0"/>
                  </a:cubicBezTo>
                  <a:close/>
                </a:path>
              </a:pathLst>
            </a:custGeom>
            <a:solidFill>
              <a:srgbClr val="EFDB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2"/>
            <p:cNvSpPr/>
            <p:nvPr/>
          </p:nvSpPr>
          <p:spPr>
            <a:xfrm>
              <a:off x="15998800" y="1975050"/>
              <a:ext cx="13450" cy="10150"/>
            </a:xfrm>
            <a:custGeom>
              <a:avLst/>
              <a:gdLst/>
              <a:ahLst/>
              <a:cxnLst/>
              <a:rect l="l" t="t" r="r" b="b"/>
              <a:pathLst>
                <a:path w="538" h="406" extrusionOk="0">
                  <a:moveTo>
                    <a:pt x="247" y="1"/>
                  </a:moveTo>
                  <a:cubicBezTo>
                    <a:pt x="182" y="1"/>
                    <a:pt x="114" y="39"/>
                    <a:pt x="67" y="138"/>
                  </a:cubicBezTo>
                  <a:cubicBezTo>
                    <a:pt x="0" y="280"/>
                    <a:pt x="124" y="405"/>
                    <a:pt x="254" y="405"/>
                  </a:cubicBezTo>
                  <a:cubicBezTo>
                    <a:pt x="301" y="405"/>
                    <a:pt x="348" y="389"/>
                    <a:pt x="388" y="351"/>
                  </a:cubicBezTo>
                  <a:cubicBezTo>
                    <a:pt x="537" y="206"/>
                    <a:pt x="398" y="1"/>
                    <a:pt x="247"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2"/>
            <p:cNvSpPr/>
            <p:nvPr/>
          </p:nvSpPr>
          <p:spPr>
            <a:xfrm>
              <a:off x="15965125" y="1989800"/>
              <a:ext cx="16675" cy="16125"/>
            </a:xfrm>
            <a:custGeom>
              <a:avLst/>
              <a:gdLst/>
              <a:ahLst/>
              <a:cxnLst/>
              <a:rect l="l" t="t" r="r" b="b"/>
              <a:pathLst>
                <a:path w="667" h="645" extrusionOk="0">
                  <a:moveTo>
                    <a:pt x="296" y="1"/>
                  </a:moveTo>
                  <a:cubicBezTo>
                    <a:pt x="276" y="1"/>
                    <a:pt x="255" y="3"/>
                    <a:pt x="236" y="8"/>
                  </a:cubicBezTo>
                  <a:cubicBezTo>
                    <a:pt x="75" y="48"/>
                    <a:pt x="1" y="197"/>
                    <a:pt x="6" y="355"/>
                  </a:cubicBezTo>
                  <a:cubicBezTo>
                    <a:pt x="12" y="529"/>
                    <a:pt x="157" y="644"/>
                    <a:pt x="307" y="644"/>
                  </a:cubicBezTo>
                  <a:cubicBezTo>
                    <a:pt x="377" y="644"/>
                    <a:pt x="448" y="620"/>
                    <a:pt x="507" y="565"/>
                  </a:cubicBezTo>
                  <a:cubicBezTo>
                    <a:pt x="538" y="534"/>
                    <a:pt x="564" y="502"/>
                    <a:pt x="587" y="464"/>
                  </a:cubicBezTo>
                  <a:cubicBezTo>
                    <a:pt x="612" y="424"/>
                    <a:pt x="636" y="382"/>
                    <a:pt x="643" y="334"/>
                  </a:cubicBezTo>
                  <a:cubicBezTo>
                    <a:pt x="666" y="155"/>
                    <a:pt x="465" y="1"/>
                    <a:pt x="296"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2"/>
            <p:cNvSpPr/>
            <p:nvPr/>
          </p:nvSpPr>
          <p:spPr>
            <a:xfrm>
              <a:off x="15993475" y="1998850"/>
              <a:ext cx="11400" cy="11400"/>
            </a:xfrm>
            <a:custGeom>
              <a:avLst/>
              <a:gdLst/>
              <a:ahLst/>
              <a:cxnLst/>
              <a:rect l="l" t="t" r="r" b="b"/>
              <a:pathLst>
                <a:path w="456" h="456" extrusionOk="0">
                  <a:moveTo>
                    <a:pt x="250" y="1"/>
                  </a:moveTo>
                  <a:cubicBezTo>
                    <a:pt x="235" y="1"/>
                    <a:pt x="220" y="3"/>
                    <a:pt x="204" y="8"/>
                  </a:cubicBezTo>
                  <a:cubicBezTo>
                    <a:pt x="74" y="47"/>
                    <a:pt x="0" y="186"/>
                    <a:pt x="56" y="312"/>
                  </a:cubicBezTo>
                  <a:cubicBezTo>
                    <a:pt x="95" y="394"/>
                    <a:pt x="176" y="449"/>
                    <a:pt x="268" y="455"/>
                  </a:cubicBezTo>
                  <a:cubicBezTo>
                    <a:pt x="271" y="455"/>
                    <a:pt x="274" y="455"/>
                    <a:pt x="278" y="455"/>
                  </a:cubicBezTo>
                  <a:cubicBezTo>
                    <a:pt x="295" y="455"/>
                    <a:pt x="312" y="453"/>
                    <a:pt x="328" y="447"/>
                  </a:cubicBezTo>
                  <a:cubicBezTo>
                    <a:pt x="424" y="421"/>
                    <a:pt x="456" y="341"/>
                    <a:pt x="448" y="256"/>
                  </a:cubicBezTo>
                  <a:cubicBezTo>
                    <a:pt x="438" y="146"/>
                    <a:pt x="365" y="1"/>
                    <a:pt x="250"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2"/>
            <p:cNvSpPr/>
            <p:nvPr/>
          </p:nvSpPr>
          <p:spPr>
            <a:xfrm>
              <a:off x="15984350" y="2027475"/>
              <a:ext cx="12425" cy="10750"/>
            </a:xfrm>
            <a:custGeom>
              <a:avLst/>
              <a:gdLst/>
              <a:ahLst/>
              <a:cxnLst/>
              <a:rect l="l" t="t" r="r" b="b"/>
              <a:pathLst>
                <a:path w="497" h="430" extrusionOk="0">
                  <a:moveTo>
                    <a:pt x="289" y="0"/>
                  </a:moveTo>
                  <a:cubicBezTo>
                    <a:pt x="149" y="0"/>
                    <a:pt x="0" y="148"/>
                    <a:pt x="71" y="298"/>
                  </a:cubicBezTo>
                  <a:cubicBezTo>
                    <a:pt x="106" y="372"/>
                    <a:pt x="178" y="422"/>
                    <a:pt x="261" y="430"/>
                  </a:cubicBezTo>
                  <a:cubicBezTo>
                    <a:pt x="265" y="430"/>
                    <a:pt x="268" y="430"/>
                    <a:pt x="272" y="430"/>
                  </a:cubicBezTo>
                  <a:cubicBezTo>
                    <a:pt x="350" y="430"/>
                    <a:pt x="423" y="387"/>
                    <a:pt x="461" y="318"/>
                  </a:cubicBezTo>
                  <a:cubicBezTo>
                    <a:pt x="497" y="248"/>
                    <a:pt x="489" y="159"/>
                    <a:pt x="448" y="92"/>
                  </a:cubicBezTo>
                  <a:cubicBezTo>
                    <a:pt x="408" y="27"/>
                    <a:pt x="349" y="0"/>
                    <a:pt x="289"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2"/>
            <p:cNvSpPr/>
            <p:nvPr/>
          </p:nvSpPr>
          <p:spPr>
            <a:xfrm>
              <a:off x="16018600" y="2004800"/>
              <a:ext cx="8800" cy="8100"/>
            </a:xfrm>
            <a:custGeom>
              <a:avLst/>
              <a:gdLst/>
              <a:ahLst/>
              <a:cxnLst/>
              <a:rect l="l" t="t" r="r" b="b"/>
              <a:pathLst>
                <a:path w="352" h="324" extrusionOk="0">
                  <a:moveTo>
                    <a:pt x="195" y="0"/>
                  </a:moveTo>
                  <a:cubicBezTo>
                    <a:pt x="138" y="0"/>
                    <a:pt x="79" y="34"/>
                    <a:pt x="48" y="106"/>
                  </a:cubicBezTo>
                  <a:cubicBezTo>
                    <a:pt x="1" y="218"/>
                    <a:pt x="62" y="324"/>
                    <a:pt x="177" y="324"/>
                  </a:cubicBezTo>
                  <a:cubicBezTo>
                    <a:pt x="187" y="324"/>
                    <a:pt x="196" y="323"/>
                    <a:pt x="206" y="322"/>
                  </a:cubicBezTo>
                  <a:cubicBezTo>
                    <a:pt x="278" y="309"/>
                    <a:pt x="333" y="252"/>
                    <a:pt x="340" y="180"/>
                  </a:cubicBezTo>
                  <a:cubicBezTo>
                    <a:pt x="351" y="66"/>
                    <a:pt x="275" y="0"/>
                    <a:pt x="195"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2"/>
            <p:cNvSpPr/>
            <p:nvPr/>
          </p:nvSpPr>
          <p:spPr>
            <a:xfrm>
              <a:off x="16103275" y="1918475"/>
              <a:ext cx="97450" cy="85425"/>
            </a:xfrm>
            <a:custGeom>
              <a:avLst/>
              <a:gdLst/>
              <a:ahLst/>
              <a:cxnLst/>
              <a:rect l="l" t="t" r="r" b="b"/>
              <a:pathLst>
                <a:path w="3898" h="3417" extrusionOk="0">
                  <a:moveTo>
                    <a:pt x="2102" y="0"/>
                  </a:moveTo>
                  <a:cubicBezTo>
                    <a:pt x="2073" y="0"/>
                    <a:pt x="2045" y="2"/>
                    <a:pt x="2017" y="4"/>
                  </a:cubicBezTo>
                  <a:cubicBezTo>
                    <a:pt x="1487" y="45"/>
                    <a:pt x="976" y="195"/>
                    <a:pt x="603" y="596"/>
                  </a:cubicBezTo>
                  <a:cubicBezTo>
                    <a:pt x="82" y="1159"/>
                    <a:pt x="0" y="2097"/>
                    <a:pt x="459" y="2711"/>
                  </a:cubicBezTo>
                  <a:cubicBezTo>
                    <a:pt x="795" y="3161"/>
                    <a:pt x="1410" y="3416"/>
                    <a:pt x="2006" y="3416"/>
                  </a:cubicBezTo>
                  <a:cubicBezTo>
                    <a:pt x="2374" y="3416"/>
                    <a:pt x="2734" y="3319"/>
                    <a:pt x="3018" y="3110"/>
                  </a:cubicBezTo>
                  <a:cubicBezTo>
                    <a:pt x="3479" y="2772"/>
                    <a:pt x="3898" y="2099"/>
                    <a:pt x="3803" y="1513"/>
                  </a:cubicBezTo>
                  <a:cubicBezTo>
                    <a:pt x="3776" y="1338"/>
                    <a:pt x="3708" y="1156"/>
                    <a:pt x="3593" y="975"/>
                  </a:cubicBezTo>
                  <a:cubicBezTo>
                    <a:pt x="3291" y="496"/>
                    <a:pt x="2703" y="0"/>
                    <a:pt x="2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2"/>
            <p:cNvSpPr/>
            <p:nvPr/>
          </p:nvSpPr>
          <p:spPr>
            <a:xfrm>
              <a:off x="16132425" y="1931300"/>
              <a:ext cx="19750" cy="15625"/>
            </a:xfrm>
            <a:custGeom>
              <a:avLst/>
              <a:gdLst/>
              <a:ahLst/>
              <a:cxnLst/>
              <a:rect l="l" t="t" r="r" b="b"/>
              <a:pathLst>
                <a:path w="790" h="625" extrusionOk="0">
                  <a:moveTo>
                    <a:pt x="434" y="0"/>
                  </a:moveTo>
                  <a:cubicBezTo>
                    <a:pt x="345" y="0"/>
                    <a:pt x="257" y="42"/>
                    <a:pt x="186" y="107"/>
                  </a:cubicBezTo>
                  <a:cubicBezTo>
                    <a:pt x="1" y="283"/>
                    <a:pt x="104" y="595"/>
                    <a:pt x="357" y="622"/>
                  </a:cubicBezTo>
                  <a:cubicBezTo>
                    <a:pt x="372" y="624"/>
                    <a:pt x="386" y="624"/>
                    <a:pt x="401" y="624"/>
                  </a:cubicBezTo>
                  <a:cubicBezTo>
                    <a:pt x="429" y="624"/>
                    <a:pt x="457" y="622"/>
                    <a:pt x="485" y="617"/>
                  </a:cubicBezTo>
                  <a:cubicBezTo>
                    <a:pt x="532" y="611"/>
                    <a:pt x="581" y="601"/>
                    <a:pt x="620" y="574"/>
                  </a:cubicBezTo>
                  <a:cubicBezTo>
                    <a:pt x="789" y="462"/>
                    <a:pt x="749" y="157"/>
                    <a:pt x="599" y="53"/>
                  </a:cubicBezTo>
                  <a:cubicBezTo>
                    <a:pt x="546" y="16"/>
                    <a:pt x="490" y="0"/>
                    <a:pt x="434"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2"/>
            <p:cNvSpPr/>
            <p:nvPr/>
          </p:nvSpPr>
          <p:spPr>
            <a:xfrm>
              <a:off x="16149600" y="1958400"/>
              <a:ext cx="12250" cy="11225"/>
            </a:xfrm>
            <a:custGeom>
              <a:avLst/>
              <a:gdLst/>
              <a:ahLst/>
              <a:cxnLst/>
              <a:rect l="l" t="t" r="r" b="b"/>
              <a:pathLst>
                <a:path w="490" h="449" extrusionOk="0">
                  <a:moveTo>
                    <a:pt x="236" y="1"/>
                  </a:moveTo>
                  <a:cubicBezTo>
                    <a:pt x="154" y="1"/>
                    <a:pt x="75" y="44"/>
                    <a:pt x="38" y="125"/>
                  </a:cubicBezTo>
                  <a:cubicBezTo>
                    <a:pt x="0" y="209"/>
                    <a:pt x="12" y="307"/>
                    <a:pt x="68" y="379"/>
                  </a:cubicBezTo>
                  <a:cubicBezTo>
                    <a:pt x="81" y="395"/>
                    <a:pt x="96" y="409"/>
                    <a:pt x="113" y="420"/>
                  </a:cubicBezTo>
                  <a:cubicBezTo>
                    <a:pt x="144" y="440"/>
                    <a:pt x="174" y="449"/>
                    <a:pt x="203" y="449"/>
                  </a:cubicBezTo>
                  <a:cubicBezTo>
                    <a:pt x="253" y="449"/>
                    <a:pt x="299" y="423"/>
                    <a:pt x="337" y="384"/>
                  </a:cubicBezTo>
                  <a:cubicBezTo>
                    <a:pt x="423" y="294"/>
                    <a:pt x="490" y="115"/>
                    <a:pt x="363" y="37"/>
                  </a:cubicBezTo>
                  <a:cubicBezTo>
                    <a:pt x="324" y="13"/>
                    <a:pt x="279" y="1"/>
                    <a:pt x="236"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2"/>
            <p:cNvSpPr/>
            <p:nvPr/>
          </p:nvSpPr>
          <p:spPr>
            <a:xfrm>
              <a:off x="16122600" y="1970700"/>
              <a:ext cx="12150" cy="10625"/>
            </a:xfrm>
            <a:custGeom>
              <a:avLst/>
              <a:gdLst/>
              <a:ahLst/>
              <a:cxnLst/>
              <a:rect l="l" t="t" r="r" b="b"/>
              <a:pathLst>
                <a:path w="486" h="425" extrusionOk="0">
                  <a:moveTo>
                    <a:pt x="215" y="0"/>
                  </a:moveTo>
                  <a:cubicBezTo>
                    <a:pt x="141" y="0"/>
                    <a:pt x="68" y="34"/>
                    <a:pt x="34" y="113"/>
                  </a:cubicBezTo>
                  <a:cubicBezTo>
                    <a:pt x="1" y="188"/>
                    <a:pt x="12" y="275"/>
                    <a:pt x="60" y="342"/>
                  </a:cubicBezTo>
                  <a:cubicBezTo>
                    <a:pt x="102" y="395"/>
                    <a:pt x="164" y="425"/>
                    <a:pt x="230" y="425"/>
                  </a:cubicBezTo>
                  <a:cubicBezTo>
                    <a:pt x="245" y="425"/>
                    <a:pt x="260" y="423"/>
                    <a:pt x="276" y="420"/>
                  </a:cubicBezTo>
                  <a:cubicBezTo>
                    <a:pt x="352" y="402"/>
                    <a:pt x="414" y="337"/>
                    <a:pt x="437" y="262"/>
                  </a:cubicBezTo>
                  <a:cubicBezTo>
                    <a:pt x="486" y="106"/>
                    <a:pt x="347" y="0"/>
                    <a:pt x="215"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2"/>
            <p:cNvSpPr/>
            <p:nvPr/>
          </p:nvSpPr>
          <p:spPr>
            <a:xfrm>
              <a:off x="16162275" y="1980600"/>
              <a:ext cx="10975" cy="7725"/>
            </a:xfrm>
            <a:custGeom>
              <a:avLst/>
              <a:gdLst/>
              <a:ahLst/>
              <a:cxnLst/>
              <a:rect l="l" t="t" r="r" b="b"/>
              <a:pathLst>
                <a:path w="439" h="309" extrusionOk="0">
                  <a:moveTo>
                    <a:pt x="222" y="1"/>
                  </a:moveTo>
                  <a:cubicBezTo>
                    <a:pt x="203" y="1"/>
                    <a:pt x="182" y="4"/>
                    <a:pt x="161" y="11"/>
                  </a:cubicBezTo>
                  <a:cubicBezTo>
                    <a:pt x="36" y="52"/>
                    <a:pt x="1" y="184"/>
                    <a:pt x="103" y="272"/>
                  </a:cubicBezTo>
                  <a:cubicBezTo>
                    <a:pt x="132" y="296"/>
                    <a:pt x="168" y="308"/>
                    <a:pt x="205" y="308"/>
                  </a:cubicBezTo>
                  <a:cubicBezTo>
                    <a:pt x="237" y="308"/>
                    <a:pt x="270" y="298"/>
                    <a:pt x="298" y="279"/>
                  </a:cubicBezTo>
                  <a:cubicBezTo>
                    <a:pt x="438" y="179"/>
                    <a:pt x="365" y="1"/>
                    <a:pt x="2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2"/>
            <p:cNvSpPr/>
            <p:nvPr/>
          </p:nvSpPr>
          <p:spPr>
            <a:xfrm>
              <a:off x="15992525" y="2112750"/>
              <a:ext cx="25075" cy="120975"/>
            </a:xfrm>
            <a:custGeom>
              <a:avLst/>
              <a:gdLst/>
              <a:ahLst/>
              <a:cxnLst/>
              <a:rect l="l" t="t" r="r" b="b"/>
              <a:pathLst>
                <a:path w="1003" h="4839" extrusionOk="0">
                  <a:moveTo>
                    <a:pt x="178" y="0"/>
                  </a:moveTo>
                  <a:cubicBezTo>
                    <a:pt x="85" y="0"/>
                    <a:pt x="0" y="59"/>
                    <a:pt x="16" y="177"/>
                  </a:cubicBezTo>
                  <a:cubicBezTo>
                    <a:pt x="214" y="1672"/>
                    <a:pt x="413" y="3166"/>
                    <a:pt x="615" y="4662"/>
                  </a:cubicBezTo>
                  <a:cubicBezTo>
                    <a:pt x="630" y="4779"/>
                    <a:pt x="732" y="4839"/>
                    <a:pt x="825" y="4839"/>
                  </a:cubicBezTo>
                  <a:cubicBezTo>
                    <a:pt x="918" y="4839"/>
                    <a:pt x="1003" y="4780"/>
                    <a:pt x="987" y="4662"/>
                  </a:cubicBezTo>
                  <a:cubicBezTo>
                    <a:pt x="786" y="3166"/>
                    <a:pt x="587" y="1672"/>
                    <a:pt x="388" y="177"/>
                  </a:cubicBezTo>
                  <a:cubicBezTo>
                    <a:pt x="373" y="60"/>
                    <a:pt x="271" y="0"/>
                    <a:pt x="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2"/>
            <p:cNvSpPr/>
            <p:nvPr/>
          </p:nvSpPr>
          <p:spPr>
            <a:xfrm>
              <a:off x="16046350" y="2110425"/>
              <a:ext cx="26275" cy="106575"/>
            </a:xfrm>
            <a:custGeom>
              <a:avLst/>
              <a:gdLst/>
              <a:ahLst/>
              <a:cxnLst/>
              <a:rect l="l" t="t" r="r" b="b"/>
              <a:pathLst>
                <a:path w="1051" h="4263" extrusionOk="0">
                  <a:moveTo>
                    <a:pt x="228" y="0"/>
                  </a:moveTo>
                  <a:cubicBezTo>
                    <a:pt x="118" y="0"/>
                    <a:pt x="0" y="92"/>
                    <a:pt x="33" y="233"/>
                  </a:cubicBezTo>
                  <a:cubicBezTo>
                    <a:pt x="332" y="1500"/>
                    <a:pt x="543" y="2787"/>
                    <a:pt x="667" y="4084"/>
                  </a:cubicBezTo>
                  <a:cubicBezTo>
                    <a:pt x="678" y="4202"/>
                    <a:pt x="777" y="4262"/>
                    <a:pt x="871" y="4262"/>
                  </a:cubicBezTo>
                  <a:cubicBezTo>
                    <a:pt x="964" y="4262"/>
                    <a:pt x="1051" y="4203"/>
                    <a:pt x="1040" y="4084"/>
                  </a:cubicBezTo>
                  <a:cubicBezTo>
                    <a:pt x="913" y="2754"/>
                    <a:pt x="698" y="1435"/>
                    <a:pt x="393" y="133"/>
                  </a:cubicBezTo>
                  <a:cubicBezTo>
                    <a:pt x="371" y="40"/>
                    <a:pt x="301" y="0"/>
                    <a:pt x="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2"/>
            <p:cNvSpPr/>
            <p:nvPr/>
          </p:nvSpPr>
          <p:spPr>
            <a:xfrm>
              <a:off x="16039900" y="2092700"/>
              <a:ext cx="12050" cy="9350"/>
            </a:xfrm>
            <a:custGeom>
              <a:avLst/>
              <a:gdLst/>
              <a:ahLst/>
              <a:cxnLst/>
              <a:rect l="l" t="t" r="r" b="b"/>
              <a:pathLst>
                <a:path w="482" h="374" extrusionOk="0">
                  <a:moveTo>
                    <a:pt x="242" y="1"/>
                  </a:moveTo>
                  <a:cubicBezTo>
                    <a:pt x="1" y="1"/>
                    <a:pt x="1" y="373"/>
                    <a:pt x="242" y="373"/>
                  </a:cubicBezTo>
                  <a:cubicBezTo>
                    <a:pt x="481" y="373"/>
                    <a:pt x="481" y="1"/>
                    <a:pt x="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2"/>
            <p:cNvSpPr/>
            <p:nvPr/>
          </p:nvSpPr>
          <p:spPr>
            <a:xfrm>
              <a:off x="16077550" y="2101925"/>
              <a:ext cx="64175" cy="118550"/>
            </a:xfrm>
            <a:custGeom>
              <a:avLst/>
              <a:gdLst/>
              <a:ahLst/>
              <a:cxnLst/>
              <a:rect l="l" t="t" r="r" b="b"/>
              <a:pathLst>
                <a:path w="2567" h="4742" extrusionOk="0">
                  <a:moveTo>
                    <a:pt x="1398" y="1"/>
                  </a:moveTo>
                  <a:cubicBezTo>
                    <a:pt x="1385" y="1"/>
                    <a:pt x="1372" y="1"/>
                    <a:pt x="1359" y="3"/>
                  </a:cubicBezTo>
                  <a:lnTo>
                    <a:pt x="228" y="160"/>
                  </a:lnTo>
                  <a:cubicBezTo>
                    <a:pt x="0" y="192"/>
                    <a:pt x="84" y="521"/>
                    <a:pt x="297" y="521"/>
                  </a:cubicBezTo>
                  <a:cubicBezTo>
                    <a:pt x="306" y="521"/>
                    <a:pt x="316" y="520"/>
                    <a:pt x="327" y="519"/>
                  </a:cubicBezTo>
                  <a:lnTo>
                    <a:pt x="1261" y="390"/>
                  </a:lnTo>
                  <a:lnTo>
                    <a:pt x="1261" y="390"/>
                  </a:lnTo>
                  <a:cubicBezTo>
                    <a:pt x="1369" y="1100"/>
                    <a:pt x="1110" y="1914"/>
                    <a:pt x="967" y="2599"/>
                  </a:cubicBezTo>
                  <a:cubicBezTo>
                    <a:pt x="833" y="3241"/>
                    <a:pt x="664" y="3875"/>
                    <a:pt x="484" y="4506"/>
                  </a:cubicBezTo>
                  <a:cubicBezTo>
                    <a:pt x="451" y="4617"/>
                    <a:pt x="538" y="4741"/>
                    <a:pt x="656" y="4741"/>
                  </a:cubicBezTo>
                  <a:cubicBezTo>
                    <a:pt x="658" y="4741"/>
                    <a:pt x="661" y="4741"/>
                    <a:pt x="663" y="4741"/>
                  </a:cubicBezTo>
                  <a:cubicBezTo>
                    <a:pt x="1235" y="4720"/>
                    <a:pt x="1802" y="4632"/>
                    <a:pt x="2354" y="4479"/>
                  </a:cubicBezTo>
                  <a:cubicBezTo>
                    <a:pt x="2566" y="4420"/>
                    <a:pt x="2500" y="4112"/>
                    <a:pt x="2308" y="4112"/>
                  </a:cubicBezTo>
                  <a:cubicBezTo>
                    <a:pt x="2292" y="4112"/>
                    <a:pt x="2274" y="4114"/>
                    <a:pt x="2255" y="4119"/>
                  </a:cubicBezTo>
                  <a:cubicBezTo>
                    <a:pt x="1816" y="4241"/>
                    <a:pt x="1366" y="4320"/>
                    <a:pt x="913" y="4354"/>
                  </a:cubicBezTo>
                  <a:lnTo>
                    <a:pt x="913" y="4354"/>
                  </a:lnTo>
                  <a:cubicBezTo>
                    <a:pt x="1124" y="3595"/>
                    <a:pt x="1305" y="2830"/>
                    <a:pt x="1456" y="2056"/>
                  </a:cubicBezTo>
                  <a:cubicBezTo>
                    <a:pt x="1579" y="1423"/>
                    <a:pt x="1741" y="771"/>
                    <a:pt x="1589" y="134"/>
                  </a:cubicBezTo>
                  <a:cubicBezTo>
                    <a:pt x="1565" y="39"/>
                    <a:pt x="1484" y="1"/>
                    <a:pt x="1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2"/>
            <p:cNvSpPr/>
            <p:nvPr/>
          </p:nvSpPr>
          <p:spPr>
            <a:xfrm>
              <a:off x="16128725" y="2095400"/>
              <a:ext cx="53850" cy="95175"/>
            </a:xfrm>
            <a:custGeom>
              <a:avLst/>
              <a:gdLst/>
              <a:ahLst/>
              <a:cxnLst/>
              <a:rect l="l" t="t" r="r" b="b"/>
              <a:pathLst>
                <a:path w="2154" h="3807" extrusionOk="0">
                  <a:moveTo>
                    <a:pt x="1174" y="1"/>
                  </a:moveTo>
                  <a:cubicBezTo>
                    <a:pt x="856" y="1"/>
                    <a:pt x="485" y="101"/>
                    <a:pt x="239" y="128"/>
                  </a:cubicBezTo>
                  <a:cubicBezTo>
                    <a:pt x="11" y="153"/>
                    <a:pt x="1" y="502"/>
                    <a:pt x="216" y="502"/>
                  </a:cubicBezTo>
                  <a:cubicBezTo>
                    <a:pt x="223" y="502"/>
                    <a:pt x="231" y="502"/>
                    <a:pt x="239" y="501"/>
                  </a:cubicBezTo>
                  <a:lnTo>
                    <a:pt x="1225" y="395"/>
                  </a:lnTo>
                  <a:cubicBezTo>
                    <a:pt x="1232" y="394"/>
                    <a:pt x="1239" y="394"/>
                    <a:pt x="1245" y="394"/>
                  </a:cubicBezTo>
                  <a:cubicBezTo>
                    <a:pt x="1548" y="394"/>
                    <a:pt x="1127" y="1198"/>
                    <a:pt x="1090" y="1297"/>
                  </a:cubicBezTo>
                  <a:cubicBezTo>
                    <a:pt x="798" y="2055"/>
                    <a:pt x="506" y="2813"/>
                    <a:pt x="214" y="3570"/>
                  </a:cubicBezTo>
                  <a:cubicBezTo>
                    <a:pt x="172" y="3678"/>
                    <a:pt x="274" y="3806"/>
                    <a:pt x="385" y="3806"/>
                  </a:cubicBezTo>
                  <a:cubicBezTo>
                    <a:pt x="388" y="3806"/>
                    <a:pt x="391" y="3806"/>
                    <a:pt x="394" y="3806"/>
                  </a:cubicBezTo>
                  <a:cubicBezTo>
                    <a:pt x="909" y="3776"/>
                    <a:pt x="1421" y="3718"/>
                    <a:pt x="1930" y="3631"/>
                  </a:cubicBezTo>
                  <a:cubicBezTo>
                    <a:pt x="2154" y="3594"/>
                    <a:pt x="2075" y="3269"/>
                    <a:pt x="1867" y="3269"/>
                  </a:cubicBezTo>
                  <a:cubicBezTo>
                    <a:pt x="1855" y="3269"/>
                    <a:pt x="1843" y="3270"/>
                    <a:pt x="1831" y="3272"/>
                  </a:cubicBezTo>
                  <a:cubicBezTo>
                    <a:pt x="1446" y="3336"/>
                    <a:pt x="1060" y="3384"/>
                    <a:pt x="671" y="3415"/>
                  </a:cubicBezTo>
                  <a:lnTo>
                    <a:pt x="671" y="3415"/>
                  </a:lnTo>
                  <a:cubicBezTo>
                    <a:pt x="866" y="2910"/>
                    <a:pt x="1060" y="2406"/>
                    <a:pt x="1255" y="1902"/>
                  </a:cubicBezTo>
                  <a:cubicBezTo>
                    <a:pt x="1394" y="1541"/>
                    <a:pt x="1838" y="835"/>
                    <a:pt x="1790" y="450"/>
                  </a:cubicBezTo>
                  <a:cubicBezTo>
                    <a:pt x="1744" y="97"/>
                    <a:pt x="1484" y="1"/>
                    <a:pt x="1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2"/>
            <p:cNvSpPr/>
            <p:nvPr/>
          </p:nvSpPr>
          <p:spPr>
            <a:xfrm>
              <a:off x="15992200" y="2111400"/>
              <a:ext cx="45500" cy="71300"/>
            </a:xfrm>
            <a:custGeom>
              <a:avLst/>
              <a:gdLst/>
              <a:ahLst/>
              <a:cxnLst/>
              <a:rect l="l" t="t" r="r" b="b"/>
              <a:pathLst>
                <a:path w="1820" h="2852" extrusionOk="0">
                  <a:moveTo>
                    <a:pt x="575" y="1"/>
                  </a:moveTo>
                  <a:cubicBezTo>
                    <a:pt x="464" y="1"/>
                    <a:pt x="345" y="16"/>
                    <a:pt x="217" y="48"/>
                  </a:cubicBezTo>
                  <a:cubicBezTo>
                    <a:pt x="0" y="102"/>
                    <a:pt x="70" y="414"/>
                    <a:pt x="267" y="414"/>
                  </a:cubicBezTo>
                  <a:cubicBezTo>
                    <a:pt x="283" y="414"/>
                    <a:pt x="299" y="412"/>
                    <a:pt x="317" y="407"/>
                  </a:cubicBezTo>
                  <a:cubicBezTo>
                    <a:pt x="403" y="386"/>
                    <a:pt x="485" y="376"/>
                    <a:pt x="560" y="376"/>
                  </a:cubicBezTo>
                  <a:cubicBezTo>
                    <a:pt x="1552" y="376"/>
                    <a:pt x="1559" y="2124"/>
                    <a:pt x="639" y="2478"/>
                  </a:cubicBezTo>
                  <a:cubicBezTo>
                    <a:pt x="441" y="2555"/>
                    <a:pt x="496" y="2851"/>
                    <a:pt x="671" y="2851"/>
                  </a:cubicBezTo>
                  <a:cubicBezTo>
                    <a:pt x="692" y="2851"/>
                    <a:pt x="714" y="2847"/>
                    <a:pt x="738" y="2838"/>
                  </a:cubicBezTo>
                  <a:cubicBezTo>
                    <a:pt x="1415" y="2578"/>
                    <a:pt x="1819" y="1892"/>
                    <a:pt x="1684" y="1163"/>
                  </a:cubicBezTo>
                  <a:cubicBezTo>
                    <a:pt x="1556" y="480"/>
                    <a:pt x="1200" y="1"/>
                    <a:pt x="5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2"/>
            <p:cNvSpPr/>
            <p:nvPr/>
          </p:nvSpPr>
          <p:spPr>
            <a:xfrm>
              <a:off x="16189900" y="2070400"/>
              <a:ext cx="59875" cy="131175"/>
            </a:xfrm>
            <a:custGeom>
              <a:avLst/>
              <a:gdLst/>
              <a:ahLst/>
              <a:cxnLst/>
              <a:rect l="l" t="t" r="r" b="b"/>
              <a:pathLst>
                <a:path w="2395" h="5247" extrusionOk="0">
                  <a:moveTo>
                    <a:pt x="631" y="1"/>
                  </a:moveTo>
                  <a:cubicBezTo>
                    <a:pt x="588" y="1"/>
                    <a:pt x="543" y="8"/>
                    <a:pt x="495" y="23"/>
                  </a:cubicBezTo>
                  <a:cubicBezTo>
                    <a:pt x="3" y="180"/>
                    <a:pt x="9" y="791"/>
                    <a:pt x="7" y="1225"/>
                  </a:cubicBezTo>
                  <a:cubicBezTo>
                    <a:pt x="1" y="2503"/>
                    <a:pt x="84" y="3789"/>
                    <a:pt x="129" y="5066"/>
                  </a:cubicBezTo>
                  <a:cubicBezTo>
                    <a:pt x="133" y="5186"/>
                    <a:pt x="229" y="5246"/>
                    <a:pt x="323" y="5246"/>
                  </a:cubicBezTo>
                  <a:cubicBezTo>
                    <a:pt x="416" y="5246"/>
                    <a:pt x="507" y="5186"/>
                    <a:pt x="503" y="5066"/>
                  </a:cubicBezTo>
                  <a:cubicBezTo>
                    <a:pt x="454" y="3690"/>
                    <a:pt x="328" y="2285"/>
                    <a:pt x="388" y="910"/>
                  </a:cubicBezTo>
                  <a:cubicBezTo>
                    <a:pt x="397" y="692"/>
                    <a:pt x="450" y="611"/>
                    <a:pt x="520" y="611"/>
                  </a:cubicBezTo>
                  <a:cubicBezTo>
                    <a:pt x="682" y="611"/>
                    <a:pt x="940" y="1044"/>
                    <a:pt x="990" y="1250"/>
                  </a:cubicBezTo>
                  <a:cubicBezTo>
                    <a:pt x="1080" y="1625"/>
                    <a:pt x="1223" y="1993"/>
                    <a:pt x="1336" y="2362"/>
                  </a:cubicBezTo>
                  <a:cubicBezTo>
                    <a:pt x="1589" y="3199"/>
                    <a:pt x="1796" y="4049"/>
                    <a:pt x="2001" y="4899"/>
                  </a:cubicBezTo>
                  <a:cubicBezTo>
                    <a:pt x="2024" y="4992"/>
                    <a:pt x="2094" y="5033"/>
                    <a:pt x="2168" y="5033"/>
                  </a:cubicBezTo>
                  <a:cubicBezTo>
                    <a:pt x="2278" y="5033"/>
                    <a:pt x="2395" y="4941"/>
                    <a:pt x="2361" y="4801"/>
                  </a:cubicBezTo>
                  <a:cubicBezTo>
                    <a:pt x="2064" y="3569"/>
                    <a:pt x="1692" y="2368"/>
                    <a:pt x="1349" y="1151"/>
                  </a:cubicBezTo>
                  <a:cubicBezTo>
                    <a:pt x="1266" y="857"/>
                    <a:pt x="1099" y="1"/>
                    <a:pt x="6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2"/>
            <p:cNvSpPr/>
            <p:nvPr/>
          </p:nvSpPr>
          <p:spPr>
            <a:xfrm>
              <a:off x="16191075" y="2123825"/>
              <a:ext cx="40375" cy="14000"/>
            </a:xfrm>
            <a:custGeom>
              <a:avLst/>
              <a:gdLst/>
              <a:ahLst/>
              <a:cxnLst/>
              <a:rect l="l" t="t" r="r" b="b"/>
              <a:pathLst>
                <a:path w="1615" h="560" extrusionOk="0">
                  <a:moveTo>
                    <a:pt x="1388" y="0"/>
                  </a:moveTo>
                  <a:cubicBezTo>
                    <a:pt x="1383" y="0"/>
                    <a:pt x="1379" y="0"/>
                    <a:pt x="1375" y="1"/>
                  </a:cubicBezTo>
                  <a:cubicBezTo>
                    <a:pt x="982" y="23"/>
                    <a:pt x="591" y="87"/>
                    <a:pt x="213" y="192"/>
                  </a:cubicBezTo>
                  <a:cubicBezTo>
                    <a:pt x="0" y="251"/>
                    <a:pt x="66" y="559"/>
                    <a:pt x="258" y="559"/>
                  </a:cubicBezTo>
                  <a:cubicBezTo>
                    <a:pt x="275" y="559"/>
                    <a:pt x="293" y="557"/>
                    <a:pt x="312" y="552"/>
                  </a:cubicBezTo>
                  <a:cubicBezTo>
                    <a:pt x="658" y="454"/>
                    <a:pt x="1015" y="394"/>
                    <a:pt x="1375" y="373"/>
                  </a:cubicBezTo>
                  <a:cubicBezTo>
                    <a:pt x="1609" y="361"/>
                    <a:pt x="1615" y="0"/>
                    <a:pt x="1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2"/>
            <p:cNvSpPr/>
            <p:nvPr/>
          </p:nvSpPr>
          <p:spPr>
            <a:xfrm>
              <a:off x="15667200" y="1517075"/>
              <a:ext cx="504125" cy="541875"/>
            </a:xfrm>
            <a:custGeom>
              <a:avLst/>
              <a:gdLst/>
              <a:ahLst/>
              <a:cxnLst/>
              <a:rect l="l" t="t" r="r" b="b"/>
              <a:pathLst>
                <a:path w="20165" h="21675" extrusionOk="0">
                  <a:moveTo>
                    <a:pt x="13241" y="0"/>
                  </a:moveTo>
                  <a:cubicBezTo>
                    <a:pt x="13124" y="0"/>
                    <a:pt x="13007" y="10"/>
                    <a:pt x="12891" y="31"/>
                  </a:cubicBezTo>
                  <a:cubicBezTo>
                    <a:pt x="11641" y="252"/>
                    <a:pt x="10405" y="1094"/>
                    <a:pt x="10140" y="2349"/>
                  </a:cubicBezTo>
                  <a:cubicBezTo>
                    <a:pt x="9857" y="3678"/>
                    <a:pt x="10335" y="5035"/>
                    <a:pt x="10772" y="6321"/>
                  </a:cubicBezTo>
                  <a:cubicBezTo>
                    <a:pt x="11622" y="8817"/>
                    <a:pt x="12379" y="11316"/>
                    <a:pt x="12795" y="13925"/>
                  </a:cubicBezTo>
                  <a:cubicBezTo>
                    <a:pt x="8460" y="15018"/>
                    <a:pt x="4188" y="16351"/>
                    <a:pt x="0" y="17918"/>
                  </a:cubicBezTo>
                  <a:lnTo>
                    <a:pt x="394" y="21154"/>
                  </a:lnTo>
                  <a:cubicBezTo>
                    <a:pt x="2589" y="21503"/>
                    <a:pt x="4826" y="21674"/>
                    <a:pt x="7068" y="21674"/>
                  </a:cubicBezTo>
                  <a:cubicBezTo>
                    <a:pt x="11464" y="21674"/>
                    <a:pt x="15881" y="21015"/>
                    <a:pt x="20047" y="19736"/>
                  </a:cubicBezTo>
                  <a:cubicBezTo>
                    <a:pt x="20165" y="16852"/>
                    <a:pt x="20103" y="14272"/>
                    <a:pt x="19512" y="11468"/>
                  </a:cubicBezTo>
                  <a:cubicBezTo>
                    <a:pt x="19018" y="9127"/>
                    <a:pt x="18339" y="6826"/>
                    <a:pt x="17682" y="4527"/>
                  </a:cubicBezTo>
                  <a:cubicBezTo>
                    <a:pt x="17218" y="2898"/>
                    <a:pt x="15239" y="0"/>
                    <a:pt x="132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2"/>
            <p:cNvSpPr/>
            <p:nvPr/>
          </p:nvSpPr>
          <p:spPr>
            <a:xfrm>
              <a:off x="15652550" y="1929750"/>
              <a:ext cx="94550" cy="147400"/>
            </a:xfrm>
            <a:custGeom>
              <a:avLst/>
              <a:gdLst/>
              <a:ahLst/>
              <a:cxnLst/>
              <a:rect l="l" t="t" r="r" b="b"/>
              <a:pathLst>
                <a:path w="3782" h="5896" extrusionOk="0">
                  <a:moveTo>
                    <a:pt x="2438" y="1"/>
                  </a:moveTo>
                  <a:cubicBezTo>
                    <a:pt x="2105" y="1"/>
                    <a:pt x="1696" y="157"/>
                    <a:pt x="1444" y="223"/>
                  </a:cubicBezTo>
                  <a:cubicBezTo>
                    <a:pt x="1016" y="335"/>
                    <a:pt x="572" y="512"/>
                    <a:pt x="268" y="848"/>
                  </a:cubicBezTo>
                  <a:cubicBezTo>
                    <a:pt x="1" y="1143"/>
                    <a:pt x="88" y="1590"/>
                    <a:pt x="127" y="1960"/>
                  </a:cubicBezTo>
                  <a:cubicBezTo>
                    <a:pt x="243" y="3062"/>
                    <a:pt x="495" y="4152"/>
                    <a:pt x="617" y="5257"/>
                  </a:cubicBezTo>
                  <a:cubicBezTo>
                    <a:pt x="638" y="5440"/>
                    <a:pt x="666" y="5643"/>
                    <a:pt x="807" y="5764"/>
                  </a:cubicBezTo>
                  <a:cubicBezTo>
                    <a:pt x="928" y="5868"/>
                    <a:pt x="1100" y="5881"/>
                    <a:pt x="1260" y="5886"/>
                  </a:cubicBezTo>
                  <a:cubicBezTo>
                    <a:pt x="1430" y="5892"/>
                    <a:pt x="1599" y="5895"/>
                    <a:pt x="1769" y="5895"/>
                  </a:cubicBezTo>
                  <a:cubicBezTo>
                    <a:pt x="2187" y="5895"/>
                    <a:pt x="2605" y="5877"/>
                    <a:pt x="3022" y="5840"/>
                  </a:cubicBezTo>
                  <a:cubicBezTo>
                    <a:pt x="3240" y="5821"/>
                    <a:pt x="3486" y="5781"/>
                    <a:pt x="3632" y="5627"/>
                  </a:cubicBezTo>
                  <a:cubicBezTo>
                    <a:pt x="3653" y="5605"/>
                    <a:pt x="3671" y="5580"/>
                    <a:pt x="3687" y="5554"/>
                  </a:cubicBezTo>
                  <a:cubicBezTo>
                    <a:pt x="3781" y="5398"/>
                    <a:pt x="3762" y="5201"/>
                    <a:pt x="3740" y="5021"/>
                  </a:cubicBezTo>
                  <a:cubicBezTo>
                    <a:pt x="3598" y="3873"/>
                    <a:pt x="3566" y="2704"/>
                    <a:pt x="3352" y="1564"/>
                  </a:cubicBezTo>
                  <a:cubicBezTo>
                    <a:pt x="3273" y="1138"/>
                    <a:pt x="3227" y="785"/>
                    <a:pt x="3021" y="389"/>
                  </a:cubicBezTo>
                  <a:cubicBezTo>
                    <a:pt x="2960" y="272"/>
                    <a:pt x="2886" y="155"/>
                    <a:pt x="2775" y="83"/>
                  </a:cubicBezTo>
                  <a:cubicBezTo>
                    <a:pt x="2683" y="24"/>
                    <a:pt x="2566" y="1"/>
                    <a:pt x="24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2"/>
            <p:cNvSpPr/>
            <p:nvPr/>
          </p:nvSpPr>
          <p:spPr>
            <a:xfrm>
              <a:off x="15653725" y="955775"/>
              <a:ext cx="497250" cy="309125"/>
            </a:xfrm>
            <a:custGeom>
              <a:avLst/>
              <a:gdLst/>
              <a:ahLst/>
              <a:cxnLst/>
              <a:rect l="l" t="t" r="r" b="b"/>
              <a:pathLst>
                <a:path w="19890" h="12365" extrusionOk="0">
                  <a:moveTo>
                    <a:pt x="6620" y="1"/>
                  </a:moveTo>
                  <a:cubicBezTo>
                    <a:pt x="5760" y="1"/>
                    <a:pt x="4887" y="37"/>
                    <a:pt x="4073" y="309"/>
                  </a:cubicBezTo>
                  <a:cubicBezTo>
                    <a:pt x="2587" y="809"/>
                    <a:pt x="728" y="2806"/>
                    <a:pt x="2438" y="4204"/>
                  </a:cubicBezTo>
                  <a:cubicBezTo>
                    <a:pt x="2418" y="4203"/>
                    <a:pt x="2399" y="4203"/>
                    <a:pt x="2379" y="4203"/>
                  </a:cubicBezTo>
                  <a:cubicBezTo>
                    <a:pt x="1268" y="4203"/>
                    <a:pt x="227" y="5133"/>
                    <a:pt x="115" y="6240"/>
                  </a:cubicBezTo>
                  <a:cubicBezTo>
                    <a:pt x="0" y="7368"/>
                    <a:pt x="863" y="8509"/>
                    <a:pt x="1979" y="8704"/>
                  </a:cubicBezTo>
                  <a:cubicBezTo>
                    <a:pt x="1171" y="9456"/>
                    <a:pt x="1109" y="10868"/>
                    <a:pt x="1846" y="11688"/>
                  </a:cubicBezTo>
                  <a:cubicBezTo>
                    <a:pt x="2247" y="12135"/>
                    <a:pt x="2847" y="12364"/>
                    <a:pt x="3445" y="12364"/>
                  </a:cubicBezTo>
                  <a:cubicBezTo>
                    <a:pt x="3947" y="12364"/>
                    <a:pt x="4447" y="12203"/>
                    <a:pt x="4827" y="11873"/>
                  </a:cubicBezTo>
                  <a:lnTo>
                    <a:pt x="19070" y="12332"/>
                  </a:lnTo>
                  <a:cubicBezTo>
                    <a:pt x="19349" y="10086"/>
                    <a:pt x="19889" y="7673"/>
                    <a:pt x="18622" y="5628"/>
                  </a:cubicBezTo>
                  <a:cubicBezTo>
                    <a:pt x="18496" y="5424"/>
                    <a:pt x="18354" y="5220"/>
                    <a:pt x="18312" y="4984"/>
                  </a:cubicBezTo>
                  <a:cubicBezTo>
                    <a:pt x="18260" y="4690"/>
                    <a:pt x="18374" y="4395"/>
                    <a:pt x="18413" y="4099"/>
                  </a:cubicBezTo>
                  <a:cubicBezTo>
                    <a:pt x="18526" y="3255"/>
                    <a:pt x="18018" y="2427"/>
                    <a:pt x="17337" y="1916"/>
                  </a:cubicBezTo>
                  <a:cubicBezTo>
                    <a:pt x="15962" y="887"/>
                    <a:pt x="13944" y="620"/>
                    <a:pt x="12286" y="448"/>
                  </a:cubicBezTo>
                  <a:cubicBezTo>
                    <a:pt x="10394" y="252"/>
                    <a:pt x="8527" y="1"/>
                    <a:pt x="66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2"/>
            <p:cNvSpPr/>
            <p:nvPr/>
          </p:nvSpPr>
          <p:spPr>
            <a:xfrm>
              <a:off x="15717975" y="1020950"/>
              <a:ext cx="404750" cy="465500"/>
            </a:xfrm>
            <a:custGeom>
              <a:avLst/>
              <a:gdLst/>
              <a:ahLst/>
              <a:cxnLst/>
              <a:rect l="l" t="t" r="r" b="b"/>
              <a:pathLst>
                <a:path w="16190" h="18620" extrusionOk="0">
                  <a:moveTo>
                    <a:pt x="8214" y="0"/>
                  </a:moveTo>
                  <a:cubicBezTo>
                    <a:pt x="7955" y="0"/>
                    <a:pt x="7694" y="14"/>
                    <a:pt x="7431" y="43"/>
                  </a:cubicBezTo>
                  <a:lnTo>
                    <a:pt x="6776" y="114"/>
                  </a:lnTo>
                  <a:cubicBezTo>
                    <a:pt x="2842" y="542"/>
                    <a:pt x="1" y="4076"/>
                    <a:pt x="428" y="8010"/>
                  </a:cubicBezTo>
                  <a:lnTo>
                    <a:pt x="1091" y="14106"/>
                  </a:lnTo>
                  <a:cubicBezTo>
                    <a:pt x="1372" y="16698"/>
                    <a:pt x="3565" y="18619"/>
                    <a:pt x="6115" y="18619"/>
                  </a:cubicBezTo>
                  <a:cubicBezTo>
                    <a:pt x="6298" y="18619"/>
                    <a:pt x="6482" y="18610"/>
                    <a:pt x="6667" y="18589"/>
                  </a:cubicBezTo>
                  <a:lnTo>
                    <a:pt x="9413" y="18290"/>
                  </a:lnTo>
                  <a:cubicBezTo>
                    <a:pt x="13347" y="17863"/>
                    <a:pt x="16189" y="14328"/>
                    <a:pt x="15761" y="10395"/>
                  </a:cubicBezTo>
                  <a:lnTo>
                    <a:pt x="15326" y="6391"/>
                  </a:lnTo>
                  <a:cubicBezTo>
                    <a:pt x="14927" y="2721"/>
                    <a:pt x="11823" y="0"/>
                    <a:pt x="8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2"/>
            <p:cNvSpPr/>
            <p:nvPr/>
          </p:nvSpPr>
          <p:spPr>
            <a:xfrm>
              <a:off x="15810850" y="1011025"/>
              <a:ext cx="307575" cy="260400"/>
            </a:xfrm>
            <a:custGeom>
              <a:avLst/>
              <a:gdLst/>
              <a:ahLst/>
              <a:cxnLst/>
              <a:rect l="l" t="t" r="r" b="b"/>
              <a:pathLst>
                <a:path w="12303" h="10416" extrusionOk="0">
                  <a:moveTo>
                    <a:pt x="3960" y="0"/>
                  </a:moveTo>
                  <a:cubicBezTo>
                    <a:pt x="2583" y="0"/>
                    <a:pt x="1196" y="274"/>
                    <a:pt x="1" y="880"/>
                  </a:cubicBezTo>
                  <a:cubicBezTo>
                    <a:pt x="672" y="1881"/>
                    <a:pt x="1640" y="2202"/>
                    <a:pt x="2689" y="2721"/>
                  </a:cubicBezTo>
                  <a:cubicBezTo>
                    <a:pt x="4493" y="3613"/>
                    <a:pt x="6419" y="4501"/>
                    <a:pt x="8404" y="4501"/>
                  </a:cubicBezTo>
                  <a:cubicBezTo>
                    <a:pt x="8651" y="4501"/>
                    <a:pt x="8899" y="4487"/>
                    <a:pt x="9148" y="4458"/>
                  </a:cubicBezTo>
                  <a:cubicBezTo>
                    <a:pt x="9355" y="6565"/>
                    <a:pt x="10024" y="8599"/>
                    <a:pt x="11111" y="10416"/>
                  </a:cubicBezTo>
                  <a:cubicBezTo>
                    <a:pt x="11350" y="10355"/>
                    <a:pt x="11595" y="10324"/>
                    <a:pt x="11840" y="10324"/>
                  </a:cubicBezTo>
                  <a:cubicBezTo>
                    <a:pt x="11932" y="10324"/>
                    <a:pt x="12024" y="10328"/>
                    <a:pt x="12116" y="10337"/>
                  </a:cubicBezTo>
                  <a:cubicBezTo>
                    <a:pt x="12276" y="8099"/>
                    <a:pt x="12302" y="5727"/>
                    <a:pt x="11210" y="3767"/>
                  </a:cubicBezTo>
                  <a:cubicBezTo>
                    <a:pt x="10157" y="1878"/>
                    <a:pt x="8148" y="630"/>
                    <a:pt x="6026" y="205"/>
                  </a:cubicBezTo>
                  <a:cubicBezTo>
                    <a:pt x="5358" y="71"/>
                    <a:pt x="4660" y="0"/>
                    <a:pt x="39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2"/>
            <p:cNvSpPr/>
            <p:nvPr/>
          </p:nvSpPr>
          <p:spPr>
            <a:xfrm>
              <a:off x="16063175" y="1236000"/>
              <a:ext cx="112650" cy="114100"/>
            </a:xfrm>
            <a:custGeom>
              <a:avLst/>
              <a:gdLst/>
              <a:ahLst/>
              <a:cxnLst/>
              <a:rect l="l" t="t" r="r" b="b"/>
              <a:pathLst>
                <a:path w="4506" h="4564" extrusionOk="0">
                  <a:moveTo>
                    <a:pt x="2899" y="1"/>
                  </a:moveTo>
                  <a:cubicBezTo>
                    <a:pt x="2189" y="1"/>
                    <a:pt x="1376" y="457"/>
                    <a:pt x="809" y="1249"/>
                  </a:cubicBezTo>
                  <a:cubicBezTo>
                    <a:pt x="6" y="2372"/>
                    <a:pt x="0" y="3745"/>
                    <a:pt x="798" y="4316"/>
                  </a:cubicBezTo>
                  <a:cubicBezTo>
                    <a:pt x="1032" y="4484"/>
                    <a:pt x="1311" y="4564"/>
                    <a:pt x="1607" y="4564"/>
                  </a:cubicBezTo>
                  <a:cubicBezTo>
                    <a:pt x="2317" y="4564"/>
                    <a:pt x="3130" y="4108"/>
                    <a:pt x="3697" y="3316"/>
                  </a:cubicBezTo>
                  <a:cubicBezTo>
                    <a:pt x="4501" y="2193"/>
                    <a:pt x="4506" y="819"/>
                    <a:pt x="3709" y="248"/>
                  </a:cubicBezTo>
                  <a:cubicBezTo>
                    <a:pt x="3474" y="80"/>
                    <a:pt x="3195" y="1"/>
                    <a:pt x="2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52"/>
          <p:cNvGrpSpPr/>
          <p:nvPr/>
        </p:nvGrpSpPr>
        <p:grpSpPr>
          <a:xfrm>
            <a:off x="1458876" y="1731574"/>
            <a:ext cx="1695362" cy="146740"/>
            <a:chOff x="3465975" y="2270258"/>
            <a:chExt cx="1986364" cy="171947"/>
          </a:xfrm>
        </p:grpSpPr>
        <p:sp>
          <p:nvSpPr>
            <p:cNvPr id="1211" name="Google Shape;1211;p52"/>
            <p:cNvSpPr/>
            <p:nvPr/>
          </p:nvSpPr>
          <p:spPr>
            <a:xfrm rot="-5400000">
              <a:off x="372518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rot="-5400000">
              <a:off x="398439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2"/>
            <p:cNvSpPr/>
            <p:nvPr/>
          </p:nvSpPr>
          <p:spPr>
            <a:xfrm rot="-5400000">
              <a:off x="4243603"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2"/>
            <p:cNvSpPr/>
            <p:nvPr/>
          </p:nvSpPr>
          <p:spPr>
            <a:xfrm rot="-5400000">
              <a:off x="4502812"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rot="-5400000">
              <a:off x="4762021"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rot="-5400000">
              <a:off x="3465975"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rot="-5400000">
              <a:off x="5021230" y="2270258"/>
              <a:ext cx="171900" cy="171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rot="-5400000">
              <a:off x="5280440" y="2270258"/>
              <a:ext cx="171900" cy="171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52"/>
          <p:cNvGrpSpPr/>
          <p:nvPr/>
        </p:nvGrpSpPr>
        <p:grpSpPr>
          <a:xfrm>
            <a:off x="1020650" y="1598830"/>
            <a:ext cx="176504" cy="412076"/>
            <a:chOff x="6400828" y="4162270"/>
            <a:chExt cx="166200" cy="388019"/>
          </a:xfrm>
        </p:grpSpPr>
        <p:sp>
          <p:nvSpPr>
            <p:cNvPr id="1220" name="Google Shape;1220;p5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52"/>
          <p:cNvGrpSpPr/>
          <p:nvPr/>
        </p:nvGrpSpPr>
        <p:grpSpPr>
          <a:xfrm>
            <a:off x="989271" y="2121125"/>
            <a:ext cx="239227" cy="412076"/>
            <a:chOff x="6919815" y="4162270"/>
            <a:chExt cx="225260" cy="388019"/>
          </a:xfrm>
        </p:grpSpPr>
        <p:sp>
          <p:nvSpPr>
            <p:cNvPr id="1228" name="Google Shape;1228;p5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52"/>
          <p:cNvGrpSpPr/>
          <p:nvPr/>
        </p:nvGrpSpPr>
        <p:grpSpPr>
          <a:xfrm>
            <a:off x="1458876" y="2253870"/>
            <a:ext cx="1695362" cy="146740"/>
            <a:chOff x="3465975" y="2270258"/>
            <a:chExt cx="1986364" cy="171947"/>
          </a:xfrm>
        </p:grpSpPr>
        <p:sp>
          <p:nvSpPr>
            <p:cNvPr id="1237" name="Google Shape;1237;p52"/>
            <p:cNvSpPr/>
            <p:nvPr/>
          </p:nvSpPr>
          <p:spPr>
            <a:xfrm rot="-5400000">
              <a:off x="372518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2"/>
            <p:cNvSpPr/>
            <p:nvPr/>
          </p:nvSpPr>
          <p:spPr>
            <a:xfrm rot="-5400000">
              <a:off x="3984394"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2"/>
            <p:cNvSpPr/>
            <p:nvPr/>
          </p:nvSpPr>
          <p:spPr>
            <a:xfrm rot="-5400000">
              <a:off x="4243603"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2"/>
            <p:cNvSpPr/>
            <p:nvPr/>
          </p:nvSpPr>
          <p:spPr>
            <a:xfrm rot="-5400000">
              <a:off x="4502812"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2"/>
            <p:cNvSpPr/>
            <p:nvPr/>
          </p:nvSpPr>
          <p:spPr>
            <a:xfrm rot="-5400000">
              <a:off x="4762021"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2"/>
            <p:cNvSpPr/>
            <p:nvPr/>
          </p:nvSpPr>
          <p:spPr>
            <a:xfrm rot="-5400000">
              <a:off x="3465975"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2"/>
            <p:cNvSpPr/>
            <p:nvPr/>
          </p:nvSpPr>
          <p:spPr>
            <a:xfrm rot="-5400000">
              <a:off x="5021230" y="2270258"/>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2"/>
            <p:cNvSpPr/>
            <p:nvPr/>
          </p:nvSpPr>
          <p:spPr>
            <a:xfrm rot="-5400000">
              <a:off x="5280440" y="2270258"/>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45" name="Google Shape;1245;p52"/>
          <p:cNvCxnSpPr/>
          <p:nvPr/>
        </p:nvCxnSpPr>
        <p:spPr>
          <a:xfrm>
            <a:off x="1002488" y="2824350"/>
            <a:ext cx="2314500" cy="0"/>
          </a:xfrm>
          <a:prstGeom prst="straightConnector1">
            <a:avLst/>
          </a:prstGeom>
          <a:noFill/>
          <a:ln w="28575" cap="flat" cmpd="sng">
            <a:solidFill>
              <a:schemeClr val="accent6"/>
            </a:solidFill>
            <a:prstDash val="solid"/>
            <a:round/>
            <a:headEnd type="none" w="med" len="med"/>
            <a:tailEnd type="none" w="med" len="med"/>
          </a:ln>
        </p:spPr>
      </p:cxnSp>
      <p:grpSp>
        <p:nvGrpSpPr>
          <p:cNvPr id="1246" name="Google Shape;1246;p52"/>
          <p:cNvGrpSpPr/>
          <p:nvPr/>
        </p:nvGrpSpPr>
        <p:grpSpPr>
          <a:xfrm>
            <a:off x="2264460" y="3195504"/>
            <a:ext cx="1052496" cy="1052238"/>
            <a:chOff x="4049800" y="640400"/>
            <a:chExt cx="858900" cy="858900"/>
          </a:xfrm>
        </p:grpSpPr>
        <p:sp>
          <p:nvSpPr>
            <p:cNvPr id="1247" name="Google Shape;1247;p52"/>
            <p:cNvSpPr/>
            <p:nvPr/>
          </p:nvSpPr>
          <p:spPr>
            <a:xfrm>
              <a:off x="4049800" y="640400"/>
              <a:ext cx="858900" cy="858900"/>
            </a:xfrm>
            <a:prstGeom prst="donut">
              <a:avLst>
                <a:gd name="adj" fmla="val 734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a:off x="4049800" y="640400"/>
              <a:ext cx="858900" cy="858900"/>
            </a:xfrm>
            <a:prstGeom prst="blockArc">
              <a:avLst>
                <a:gd name="adj1" fmla="val 20263498"/>
                <a:gd name="adj2" fmla="val 2521578"/>
                <a:gd name="adj3" fmla="val 83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52"/>
          <p:cNvGrpSpPr/>
          <p:nvPr/>
        </p:nvGrpSpPr>
        <p:grpSpPr>
          <a:xfrm>
            <a:off x="1020635" y="3195504"/>
            <a:ext cx="1052496" cy="1052238"/>
            <a:chOff x="4049800" y="640400"/>
            <a:chExt cx="858900" cy="858900"/>
          </a:xfrm>
        </p:grpSpPr>
        <p:sp>
          <p:nvSpPr>
            <p:cNvPr id="1250" name="Google Shape;1250;p52"/>
            <p:cNvSpPr/>
            <p:nvPr/>
          </p:nvSpPr>
          <p:spPr>
            <a:xfrm>
              <a:off x="4049800" y="640400"/>
              <a:ext cx="858900" cy="858900"/>
            </a:xfrm>
            <a:prstGeom prst="donut">
              <a:avLst>
                <a:gd name="adj" fmla="val 734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2"/>
            <p:cNvSpPr/>
            <p:nvPr/>
          </p:nvSpPr>
          <p:spPr>
            <a:xfrm>
              <a:off x="4049800" y="640400"/>
              <a:ext cx="858900" cy="858900"/>
            </a:xfrm>
            <a:prstGeom prst="blockArc">
              <a:avLst>
                <a:gd name="adj1" fmla="val 5827389"/>
                <a:gd name="adj2" fmla="val 2521578"/>
                <a:gd name="adj3" fmla="val 83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 name="Google Shape;1252;p52"/>
          <p:cNvSpPr txBox="1">
            <a:spLocks noGrp="1"/>
          </p:cNvSpPr>
          <p:nvPr>
            <p:ph type="title"/>
          </p:nvPr>
        </p:nvSpPr>
        <p:spPr>
          <a:xfrm>
            <a:off x="921688" y="4247750"/>
            <a:ext cx="1250400" cy="53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18-30</a:t>
            </a:r>
            <a:endParaRPr sz="2400"/>
          </a:p>
        </p:txBody>
      </p:sp>
      <p:sp>
        <p:nvSpPr>
          <p:cNvPr id="1253" name="Google Shape;1253;p52"/>
          <p:cNvSpPr txBox="1">
            <a:spLocks noGrp="1"/>
          </p:cNvSpPr>
          <p:nvPr>
            <p:ph type="title"/>
          </p:nvPr>
        </p:nvSpPr>
        <p:spPr>
          <a:xfrm>
            <a:off x="2165513" y="4247750"/>
            <a:ext cx="1250400" cy="53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31-50</a:t>
            </a:r>
            <a:endParaRPr sz="2400"/>
          </a:p>
        </p:txBody>
      </p:sp>
      <p:sp>
        <p:nvSpPr>
          <p:cNvPr id="1254" name="Google Shape;1254;p52"/>
          <p:cNvSpPr txBox="1">
            <a:spLocks noGrp="1"/>
          </p:cNvSpPr>
          <p:nvPr>
            <p:ph type="title"/>
          </p:nvPr>
        </p:nvSpPr>
        <p:spPr>
          <a:xfrm>
            <a:off x="1020688" y="3454175"/>
            <a:ext cx="1052400" cy="53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5"/>
                </a:solidFill>
              </a:rPr>
              <a:t>80%</a:t>
            </a:r>
            <a:endParaRPr sz="2400">
              <a:solidFill>
                <a:schemeClr val="accent5"/>
              </a:solidFill>
            </a:endParaRPr>
          </a:p>
        </p:txBody>
      </p:sp>
      <p:sp>
        <p:nvSpPr>
          <p:cNvPr id="1255" name="Google Shape;1255;p52"/>
          <p:cNvSpPr txBox="1">
            <a:spLocks noGrp="1"/>
          </p:cNvSpPr>
          <p:nvPr>
            <p:ph type="title"/>
          </p:nvPr>
        </p:nvSpPr>
        <p:spPr>
          <a:xfrm>
            <a:off x="2264513" y="3454175"/>
            <a:ext cx="1052400" cy="53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5"/>
                </a:solidFill>
              </a:rPr>
              <a:t>20%</a:t>
            </a:r>
            <a:endParaRPr sz="2400">
              <a:solidFill>
                <a:schemeClr val="accent5"/>
              </a:solidFill>
            </a:endParaRPr>
          </a:p>
        </p:txBody>
      </p:sp>
      <p:cxnSp>
        <p:nvCxnSpPr>
          <p:cNvPr id="1256" name="Google Shape;1256;p52"/>
          <p:cNvCxnSpPr/>
          <p:nvPr/>
        </p:nvCxnSpPr>
        <p:spPr>
          <a:xfrm>
            <a:off x="5888813" y="2824350"/>
            <a:ext cx="2314500" cy="0"/>
          </a:xfrm>
          <a:prstGeom prst="straightConnector1">
            <a:avLst/>
          </a:prstGeom>
          <a:noFill/>
          <a:ln w="28575" cap="flat" cmpd="sng">
            <a:solidFill>
              <a:schemeClr val="accent6"/>
            </a:solidFill>
            <a:prstDash val="solid"/>
            <a:round/>
            <a:headEnd type="none" w="med" len="med"/>
            <a:tailEnd type="none" w="med" len="med"/>
          </a:ln>
        </p:spPr>
      </p:cxnSp>
      <p:sp>
        <p:nvSpPr>
          <p:cNvPr id="1257" name="Google Shape;1257;p52"/>
          <p:cNvSpPr txBox="1">
            <a:spLocks noGrp="1"/>
          </p:cNvSpPr>
          <p:nvPr>
            <p:ph type="title"/>
          </p:nvPr>
        </p:nvSpPr>
        <p:spPr>
          <a:xfrm>
            <a:off x="5888813" y="1598875"/>
            <a:ext cx="2314500" cy="93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$50.00</a:t>
            </a:r>
            <a:endParaRPr sz="6000"/>
          </a:p>
        </p:txBody>
      </p:sp>
      <p:sp>
        <p:nvSpPr>
          <p:cNvPr id="1258" name="Google Shape;1258;p52"/>
          <p:cNvSpPr/>
          <p:nvPr/>
        </p:nvSpPr>
        <p:spPr>
          <a:xfrm>
            <a:off x="5869838" y="3195500"/>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2"/>
          <p:cNvSpPr/>
          <p:nvPr/>
        </p:nvSpPr>
        <p:spPr>
          <a:xfrm>
            <a:off x="5869838" y="3993843"/>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2"/>
          <p:cNvSpPr/>
          <p:nvPr/>
        </p:nvSpPr>
        <p:spPr>
          <a:xfrm>
            <a:off x="6716363" y="3195500"/>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2"/>
          <p:cNvSpPr/>
          <p:nvPr/>
        </p:nvSpPr>
        <p:spPr>
          <a:xfrm>
            <a:off x="6716363" y="3993843"/>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2"/>
          <p:cNvSpPr/>
          <p:nvPr/>
        </p:nvSpPr>
        <p:spPr>
          <a:xfrm>
            <a:off x="7562888" y="3195500"/>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2"/>
          <p:cNvSpPr/>
          <p:nvPr/>
        </p:nvSpPr>
        <p:spPr>
          <a:xfrm>
            <a:off x="7562888" y="3993843"/>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52"/>
          <p:cNvGrpSpPr/>
          <p:nvPr/>
        </p:nvGrpSpPr>
        <p:grpSpPr>
          <a:xfrm>
            <a:off x="7699040" y="4130546"/>
            <a:ext cx="387073" cy="385996"/>
            <a:chOff x="1414990" y="2289671"/>
            <a:chExt cx="387073" cy="385996"/>
          </a:xfrm>
        </p:grpSpPr>
        <p:sp>
          <p:nvSpPr>
            <p:cNvPr id="1265" name="Google Shape;1265;p5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52"/>
          <p:cNvGrpSpPr/>
          <p:nvPr/>
        </p:nvGrpSpPr>
        <p:grpSpPr>
          <a:xfrm>
            <a:off x="6003804" y="3340148"/>
            <a:ext cx="391460" cy="370127"/>
            <a:chOff x="6863329" y="2297710"/>
            <a:chExt cx="391460" cy="370127"/>
          </a:xfrm>
        </p:grpSpPr>
        <p:sp>
          <p:nvSpPr>
            <p:cNvPr id="1284" name="Google Shape;1284;p5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52"/>
          <p:cNvGrpSpPr/>
          <p:nvPr/>
        </p:nvGrpSpPr>
        <p:grpSpPr>
          <a:xfrm>
            <a:off x="6046655" y="4154040"/>
            <a:ext cx="305765" cy="339001"/>
            <a:chOff x="3082217" y="2788586"/>
            <a:chExt cx="288866" cy="320236"/>
          </a:xfrm>
        </p:grpSpPr>
        <p:sp>
          <p:nvSpPr>
            <p:cNvPr id="1294" name="Google Shape;1294;p5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52"/>
          <p:cNvGrpSpPr/>
          <p:nvPr/>
        </p:nvGrpSpPr>
        <p:grpSpPr>
          <a:xfrm>
            <a:off x="7707985" y="3396099"/>
            <a:ext cx="369207" cy="258259"/>
            <a:chOff x="3625085" y="3259862"/>
            <a:chExt cx="369207" cy="258259"/>
          </a:xfrm>
        </p:grpSpPr>
        <p:sp>
          <p:nvSpPr>
            <p:cNvPr id="1302" name="Google Shape;1302;p5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52"/>
          <p:cNvGrpSpPr/>
          <p:nvPr/>
        </p:nvGrpSpPr>
        <p:grpSpPr>
          <a:xfrm>
            <a:off x="6794029" y="3362419"/>
            <a:ext cx="504064" cy="325595"/>
            <a:chOff x="5084391" y="4183682"/>
            <a:chExt cx="504064" cy="325595"/>
          </a:xfrm>
        </p:grpSpPr>
        <p:sp>
          <p:nvSpPr>
            <p:cNvPr id="1316" name="Google Shape;1316;p5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52"/>
          <p:cNvGrpSpPr/>
          <p:nvPr/>
        </p:nvGrpSpPr>
        <p:grpSpPr>
          <a:xfrm>
            <a:off x="6837312" y="4136415"/>
            <a:ext cx="417523" cy="374252"/>
            <a:chOff x="1913012" y="2764940"/>
            <a:chExt cx="417523" cy="374252"/>
          </a:xfrm>
        </p:grpSpPr>
        <p:sp>
          <p:nvSpPr>
            <p:cNvPr id="1333" name="Google Shape;1333;p5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1349" name="Google Shape;1349;p5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Competitors</a:t>
            </a:r>
            <a:endParaRPr/>
          </a:p>
        </p:txBody>
      </p:sp>
      <p:graphicFrame>
        <p:nvGraphicFramePr>
          <p:cNvPr id="1350" name="Google Shape;1350;p53"/>
          <p:cNvGraphicFramePr/>
          <p:nvPr/>
        </p:nvGraphicFramePr>
        <p:xfrm>
          <a:off x="1101375" y="1625435"/>
          <a:ext cx="3000000" cy="3000000"/>
        </p:xfrm>
        <a:graphic>
          <a:graphicData uri="http://schemas.openxmlformats.org/drawingml/2006/table">
            <a:tbl>
              <a:tblPr>
                <a:noFill/>
                <a:tableStyleId>{4EBB2B38-3F7E-4D7C-9C0D-2A56411F266F}</a:tableStyleId>
              </a:tblPr>
              <a:tblGrid>
                <a:gridCol w="1341450">
                  <a:extLst>
                    <a:ext uri="{9D8B030D-6E8A-4147-A177-3AD203B41FA5}">
                      <a16:colId xmlns:a16="http://schemas.microsoft.com/office/drawing/2014/main" val="20000"/>
                    </a:ext>
                  </a:extLst>
                </a:gridCol>
                <a:gridCol w="1866600">
                  <a:extLst>
                    <a:ext uri="{9D8B030D-6E8A-4147-A177-3AD203B41FA5}">
                      <a16:colId xmlns:a16="http://schemas.microsoft.com/office/drawing/2014/main" val="20001"/>
                    </a:ext>
                  </a:extLst>
                </a:gridCol>
                <a:gridCol w="1866600">
                  <a:extLst>
                    <a:ext uri="{9D8B030D-6E8A-4147-A177-3AD203B41FA5}">
                      <a16:colId xmlns:a16="http://schemas.microsoft.com/office/drawing/2014/main" val="20002"/>
                    </a:ext>
                  </a:extLst>
                </a:gridCol>
                <a:gridCol w="1866600">
                  <a:extLst>
                    <a:ext uri="{9D8B030D-6E8A-4147-A177-3AD203B41FA5}">
                      <a16:colId xmlns:a16="http://schemas.microsoft.com/office/drawing/2014/main" val="20003"/>
                    </a:ext>
                  </a:extLst>
                </a:gridCol>
              </a:tblGrid>
              <a:tr h="666550">
                <a:tc>
                  <a:txBody>
                    <a:bodyPr/>
                    <a:lstStyle/>
                    <a:p>
                      <a:pPr marL="0" lvl="0" indent="0" algn="ctr" rtl="0">
                        <a:spcBef>
                          <a:spcPts val="0"/>
                        </a:spcBef>
                        <a:spcAft>
                          <a:spcPts val="0"/>
                        </a:spcAft>
                        <a:buNone/>
                      </a:pPr>
                      <a:endParaRPr>
                        <a:solidFill>
                          <a:schemeClr val="dk2"/>
                        </a:solidFill>
                        <a:latin typeface="Roboto"/>
                        <a:ea typeface="Roboto"/>
                        <a:cs typeface="Roboto"/>
                        <a:sym typeface="Robot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Company 1</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Company 2</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Company 3</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713625">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Factor 1</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Mercury is the smallest of them all</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Venus has a beautiful name</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Mars is actually a</a:t>
                      </a:r>
                      <a:endParaRPr>
                        <a:solidFill>
                          <a:srgbClr val="434343"/>
                        </a:solidFill>
                        <a:latin typeface="Roboto"/>
                        <a:ea typeface="Roboto"/>
                        <a:cs typeface="Roboto"/>
                        <a:sym typeface="Roboto"/>
                      </a:endParaRPr>
                    </a:p>
                    <a:p>
                      <a:pPr marL="0" lvl="0" indent="0" algn="ctr" rtl="0">
                        <a:spcBef>
                          <a:spcPts val="0"/>
                        </a:spcBef>
                        <a:spcAft>
                          <a:spcPts val="0"/>
                        </a:spcAft>
                        <a:buNone/>
                      </a:pPr>
                      <a:r>
                        <a:rPr lang="en">
                          <a:solidFill>
                            <a:srgbClr val="434343"/>
                          </a:solidFill>
                          <a:latin typeface="Roboto"/>
                          <a:ea typeface="Roboto"/>
                          <a:cs typeface="Roboto"/>
                          <a:sym typeface="Roboto"/>
                        </a:rPr>
                        <a:t>cold place</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713625">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Factor 2</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Jupiter is the biggest of them all</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Saturn is the</a:t>
                      </a:r>
                      <a:endParaRPr>
                        <a:solidFill>
                          <a:srgbClr val="434343"/>
                        </a:solidFill>
                        <a:latin typeface="Roboto"/>
                        <a:ea typeface="Roboto"/>
                        <a:cs typeface="Roboto"/>
                        <a:sym typeface="Roboto"/>
                      </a:endParaRPr>
                    </a:p>
                    <a:p>
                      <a:pPr marL="0" lvl="0" indent="0" algn="ctr" rtl="0">
                        <a:spcBef>
                          <a:spcPts val="0"/>
                        </a:spcBef>
                        <a:spcAft>
                          <a:spcPts val="0"/>
                        </a:spcAft>
                        <a:buNone/>
                      </a:pPr>
                      <a:r>
                        <a:rPr lang="en">
                          <a:solidFill>
                            <a:srgbClr val="434343"/>
                          </a:solidFill>
                          <a:latin typeface="Roboto"/>
                          <a:ea typeface="Roboto"/>
                          <a:cs typeface="Roboto"/>
                          <a:sym typeface="Roboto"/>
                        </a:rPr>
                        <a:t>ringed one</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Neptune is the</a:t>
                      </a:r>
                      <a:endParaRPr>
                        <a:solidFill>
                          <a:srgbClr val="434343"/>
                        </a:solidFill>
                        <a:latin typeface="Roboto"/>
                        <a:ea typeface="Roboto"/>
                        <a:cs typeface="Roboto"/>
                        <a:sym typeface="Roboto"/>
                      </a:endParaRPr>
                    </a:p>
                    <a:p>
                      <a:pPr marL="0" lvl="0" indent="0" algn="ctr" rtl="0">
                        <a:spcBef>
                          <a:spcPts val="0"/>
                        </a:spcBef>
                        <a:spcAft>
                          <a:spcPts val="0"/>
                        </a:spcAft>
                        <a:buNone/>
                      </a:pPr>
                      <a:r>
                        <a:rPr lang="en">
                          <a:solidFill>
                            <a:srgbClr val="434343"/>
                          </a:solidFill>
                          <a:latin typeface="Roboto"/>
                          <a:ea typeface="Roboto"/>
                          <a:cs typeface="Roboto"/>
                          <a:sym typeface="Roboto"/>
                        </a:rPr>
                        <a:t>farthest planet</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extLst>
                  <a:ext uri="{0D108BD9-81ED-4DB2-BD59-A6C34878D82A}">
                    <a16:rowId xmlns:a16="http://schemas.microsoft.com/office/drawing/2014/main" val="10002"/>
                  </a:ext>
                </a:extLst>
              </a:tr>
              <a:tr h="713625">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Factor 3</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Earth is the planet where we live on</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Pluto is now a dwarf planet</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Ceres is in the asteroid belt</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55" name="Google Shape;1355;p54"/>
          <p:cNvSpPr/>
          <p:nvPr/>
        </p:nvSpPr>
        <p:spPr>
          <a:xfrm rot="-4254030">
            <a:off x="6172678" y="1531765"/>
            <a:ext cx="4385703" cy="2735710"/>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Business Model</a:t>
            </a:r>
            <a:endParaRPr/>
          </a:p>
        </p:txBody>
      </p:sp>
      <p:sp>
        <p:nvSpPr>
          <p:cNvPr id="1357" name="Google Shape;1357;p54"/>
          <p:cNvSpPr/>
          <p:nvPr/>
        </p:nvSpPr>
        <p:spPr>
          <a:xfrm>
            <a:off x="1123732" y="2826030"/>
            <a:ext cx="1326186" cy="543239"/>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4"/>
          <p:cNvSpPr/>
          <p:nvPr/>
        </p:nvSpPr>
        <p:spPr>
          <a:xfrm>
            <a:off x="2227898" y="2826030"/>
            <a:ext cx="1326812" cy="543239"/>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4"/>
          <p:cNvSpPr/>
          <p:nvPr/>
        </p:nvSpPr>
        <p:spPr>
          <a:xfrm>
            <a:off x="3331438" y="2826030"/>
            <a:ext cx="1326812" cy="543239"/>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4"/>
          <p:cNvSpPr/>
          <p:nvPr/>
        </p:nvSpPr>
        <p:spPr>
          <a:xfrm>
            <a:off x="4436229" y="2826030"/>
            <a:ext cx="1326186" cy="543239"/>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4"/>
          <p:cNvSpPr txBox="1">
            <a:spLocks noGrp="1"/>
          </p:cNvSpPr>
          <p:nvPr>
            <p:ph type="title" idx="4294967295"/>
          </p:nvPr>
        </p:nvSpPr>
        <p:spPr>
          <a:xfrm>
            <a:off x="843675" y="143385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Mars</a:t>
            </a:r>
            <a:endParaRPr sz="2400">
              <a:solidFill>
                <a:schemeClr val="accent1"/>
              </a:solidFill>
            </a:endParaRPr>
          </a:p>
        </p:txBody>
      </p:sp>
      <p:sp>
        <p:nvSpPr>
          <p:cNvPr id="1362" name="Google Shape;1362;p54"/>
          <p:cNvSpPr txBox="1">
            <a:spLocks noGrp="1"/>
          </p:cNvSpPr>
          <p:nvPr>
            <p:ph type="subTitle" idx="4294967295"/>
          </p:nvPr>
        </p:nvSpPr>
        <p:spPr>
          <a:xfrm>
            <a:off x="843675" y="1909229"/>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sz="1600">
                <a:solidFill>
                  <a:schemeClr val="dk2"/>
                </a:solidFill>
              </a:rPr>
              <a:t>Mars is actually a cold place</a:t>
            </a:r>
            <a:endParaRPr sz="1600"/>
          </a:p>
        </p:txBody>
      </p:sp>
      <p:sp>
        <p:nvSpPr>
          <p:cNvPr id="1363" name="Google Shape;1363;p54"/>
          <p:cNvSpPr txBox="1">
            <a:spLocks noGrp="1"/>
          </p:cNvSpPr>
          <p:nvPr>
            <p:ph type="title" idx="4294967295"/>
          </p:nvPr>
        </p:nvSpPr>
        <p:spPr>
          <a:xfrm>
            <a:off x="2089100" y="3505375"/>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rPr>
              <a:t>Jupiter</a:t>
            </a:r>
            <a:endParaRPr sz="2400">
              <a:solidFill>
                <a:schemeClr val="accent2"/>
              </a:solidFill>
            </a:endParaRPr>
          </a:p>
        </p:txBody>
      </p:sp>
      <p:sp>
        <p:nvSpPr>
          <p:cNvPr id="1364" name="Google Shape;1364;p54"/>
          <p:cNvSpPr txBox="1">
            <a:spLocks noGrp="1"/>
          </p:cNvSpPr>
          <p:nvPr>
            <p:ph type="subTitle" idx="4294967295"/>
          </p:nvPr>
        </p:nvSpPr>
        <p:spPr>
          <a:xfrm>
            <a:off x="2089100" y="39807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sz="1600">
                <a:solidFill>
                  <a:schemeClr val="dk2"/>
                </a:solidFill>
              </a:rPr>
              <a:t>It’s the biggest of them all</a:t>
            </a:r>
            <a:endParaRPr sz="1600"/>
          </a:p>
        </p:txBody>
      </p:sp>
      <p:sp>
        <p:nvSpPr>
          <p:cNvPr id="1365" name="Google Shape;1365;p54"/>
          <p:cNvSpPr txBox="1">
            <a:spLocks noGrp="1"/>
          </p:cNvSpPr>
          <p:nvPr>
            <p:ph type="title" idx="4294967295"/>
          </p:nvPr>
        </p:nvSpPr>
        <p:spPr>
          <a:xfrm>
            <a:off x="3192650" y="1433838"/>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4"/>
                </a:solidFill>
              </a:rPr>
              <a:t>Venus</a:t>
            </a:r>
            <a:endParaRPr sz="2400">
              <a:solidFill>
                <a:schemeClr val="accent4"/>
              </a:solidFill>
            </a:endParaRPr>
          </a:p>
        </p:txBody>
      </p:sp>
      <p:grpSp>
        <p:nvGrpSpPr>
          <p:cNvPr id="1366" name="Google Shape;1366;p54"/>
          <p:cNvGrpSpPr/>
          <p:nvPr/>
        </p:nvGrpSpPr>
        <p:grpSpPr>
          <a:xfrm>
            <a:off x="6271165" y="1060842"/>
            <a:ext cx="3540893" cy="3930732"/>
            <a:chOff x="6271165" y="1060842"/>
            <a:chExt cx="3540893" cy="3930732"/>
          </a:xfrm>
        </p:grpSpPr>
        <p:grpSp>
          <p:nvGrpSpPr>
            <p:cNvPr id="1367" name="Google Shape;1367;p54"/>
            <p:cNvGrpSpPr/>
            <p:nvPr/>
          </p:nvGrpSpPr>
          <p:grpSpPr>
            <a:xfrm>
              <a:off x="6271165" y="2214577"/>
              <a:ext cx="730084" cy="597906"/>
              <a:chOff x="1968731" y="3237855"/>
              <a:chExt cx="911124" cy="746170"/>
            </a:xfrm>
          </p:grpSpPr>
          <p:sp>
            <p:nvSpPr>
              <p:cNvPr id="1368" name="Google Shape;1368;p54"/>
              <p:cNvSpPr/>
              <p:nvPr/>
            </p:nvSpPr>
            <p:spPr>
              <a:xfrm>
                <a:off x="2054462" y="3804260"/>
                <a:ext cx="739602" cy="179765"/>
              </a:xfrm>
              <a:custGeom>
                <a:avLst/>
                <a:gdLst/>
                <a:ahLst/>
                <a:cxnLst/>
                <a:rect l="l" t="t" r="r" b="b"/>
                <a:pathLst>
                  <a:path w="23690" h="5758" extrusionOk="0">
                    <a:moveTo>
                      <a:pt x="1" y="1"/>
                    </a:moveTo>
                    <a:lnTo>
                      <a:pt x="1" y="5758"/>
                    </a:lnTo>
                    <a:lnTo>
                      <a:pt x="23689" y="5758"/>
                    </a:lnTo>
                    <a:lnTo>
                      <a:pt x="236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4"/>
              <p:cNvSpPr/>
              <p:nvPr/>
            </p:nvSpPr>
            <p:spPr>
              <a:xfrm>
                <a:off x="2424268" y="3804260"/>
                <a:ext cx="369801" cy="179765"/>
              </a:xfrm>
              <a:custGeom>
                <a:avLst/>
                <a:gdLst/>
                <a:ahLst/>
                <a:cxnLst/>
                <a:rect l="l" t="t" r="r" b="b"/>
                <a:pathLst>
                  <a:path w="11845" h="5758" extrusionOk="0">
                    <a:moveTo>
                      <a:pt x="0" y="1"/>
                    </a:moveTo>
                    <a:lnTo>
                      <a:pt x="0" y="5758"/>
                    </a:lnTo>
                    <a:lnTo>
                      <a:pt x="11844" y="5758"/>
                    </a:lnTo>
                    <a:lnTo>
                      <a:pt x="11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4"/>
              <p:cNvSpPr/>
              <p:nvPr/>
            </p:nvSpPr>
            <p:spPr>
              <a:xfrm>
                <a:off x="2055930" y="3237855"/>
                <a:ext cx="736730" cy="508948"/>
              </a:xfrm>
              <a:custGeom>
                <a:avLst/>
                <a:gdLst/>
                <a:ahLst/>
                <a:cxnLst/>
                <a:rect l="l" t="t" r="r" b="b"/>
                <a:pathLst>
                  <a:path w="23598" h="16302" extrusionOk="0">
                    <a:moveTo>
                      <a:pt x="11798" y="0"/>
                    </a:moveTo>
                    <a:cubicBezTo>
                      <a:pt x="5293" y="0"/>
                      <a:pt x="0" y="5293"/>
                      <a:pt x="0" y="11798"/>
                    </a:cubicBezTo>
                    <a:lnTo>
                      <a:pt x="0" y="16301"/>
                    </a:lnTo>
                    <a:lnTo>
                      <a:pt x="23597" y="16301"/>
                    </a:lnTo>
                    <a:lnTo>
                      <a:pt x="23597" y="11798"/>
                    </a:lnTo>
                    <a:cubicBezTo>
                      <a:pt x="23597" y="5293"/>
                      <a:pt x="18304" y="0"/>
                      <a:pt x="1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4"/>
              <p:cNvSpPr/>
              <p:nvPr/>
            </p:nvSpPr>
            <p:spPr>
              <a:xfrm>
                <a:off x="2424268" y="3237855"/>
                <a:ext cx="368396" cy="508948"/>
              </a:xfrm>
              <a:custGeom>
                <a:avLst/>
                <a:gdLst/>
                <a:ahLst/>
                <a:cxnLst/>
                <a:rect l="l" t="t" r="r" b="b"/>
                <a:pathLst>
                  <a:path w="11800" h="16302" extrusionOk="0">
                    <a:moveTo>
                      <a:pt x="0" y="0"/>
                    </a:moveTo>
                    <a:lnTo>
                      <a:pt x="0" y="16301"/>
                    </a:lnTo>
                    <a:lnTo>
                      <a:pt x="11799" y="16301"/>
                    </a:lnTo>
                    <a:lnTo>
                      <a:pt x="11799" y="11798"/>
                    </a:lnTo>
                    <a:cubicBezTo>
                      <a:pt x="11799" y="5293"/>
                      <a:pt x="6506"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4"/>
              <p:cNvSpPr/>
              <p:nvPr/>
            </p:nvSpPr>
            <p:spPr>
              <a:xfrm>
                <a:off x="1968731" y="3594768"/>
                <a:ext cx="911124" cy="246419"/>
              </a:xfrm>
              <a:custGeom>
                <a:avLst/>
                <a:gdLst/>
                <a:ahLst/>
                <a:cxnLst/>
                <a:rect l="l" t="t" r="r" b="b"/>
                <a:pathLst>
                  <a:path w="29184" h="7893" extrusionOk="0">
                    <a:moveTo>
                      <a:pt x="3945" y="0"/>
                    </a:moveTo>
                    <a:cubicBezTo>
                      <a:pt x="1770" y="0"/>
                      <a:pt x="0" y="1770"/>
                      <a:pt x="0" y="3947"/>
                    </a:cubicBezTo>
                    <a:cubicBezTo>
                      <a:pt x="0" y="6123"/>
                      <a:pt x="1770" y="7892"/>
                      <a:pt x="3945" y="7892"/>
                    </a:cubicBezTo>
                    <a:lnTo>
                      <a:pt x="25237" y="7892"/>
                    </a:lnTo>
                    <a:cubicBezTo>
                      <a:pt x="27414" y="7892"/>
                      <a:pt x="29183" y="6123"/>
                      <a:pt x="29183" y="3947"/>
                    </a:cubicBezTo>
                    <a:cubicBezTo>
                      <a:pt x="29183" y="1770"/>
                      <a:pt x="27414" y="0"/>
                      <a:pt x="25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4"/>
              <p:cNvSpPr/>
              <p:nvPr/>
            </p:nvSpPr>
            <p:spPr>
              <a:xfrm>
                <a:off x="2253430"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4"/>
              <p:cNvSpPr/>
              <p:nvPr/>
            </p:nvSpPr>
            <p:spPr>
              <a:xfrm>
                <a:off x="2541719"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4"/>
              <p:cNvSpPr/>
              <p:nvPr/>
            </p:nvSpPr>
            <p:spPr>
              <a:xfrm>
                <a:off x="2397543" y="3334480"/>
                <a:ext cx="53449" cy="53417"/>
              </a:xfrm>
              <a:custGeom>
                <a:avLst/>
                <a:gdLst/>
                <a:ahLst/>
                <a:cxnLst/>
                <a:rect l="l" t="t" r="r" b="b"/>
                <a:pathLst>
                  <a:path w="1712"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4"/>
              <p:cNvSpPr/>
              <p:nvPr/>
            </p:nvSpPr>
            <p:spPr>
              <a:xfrm>
                <a:off x="2424268" y="3334480"/>
                <a:ext cx="26724" cy="53417"/>
              </a:xfrm>
              <a:custGeom>
                <a:avLst/>
                <a:gdLst/>
                <a:ahLst/>
                <a:cxnLst/>
                <a:rect l="l" t="t" r="r" b="b"/>
                <a:pathLst>
                  <a:path w="856" h="1711" extrusionOk="0">
                    <a:moveTo>
                      <a:pt x="0" y="1"/>
                    </a:moveTo>
                    <a:lnTo>
                      <a:pt x="0" y="1711"/>
                    </a:lnTo>
                    <a:lnTo>
                      <a:pt x="855" y="1711"/>
                    </a:lnTo>
                    <a:lnTo>
                      <a:pt x="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4"/>
              <p:cNvSpPr/>
              <p:nvPr/>
            </p:nvSpPr>
            <p:spPr>
              <a:xfrm>
                <a:off x="2576124" y="3594581"/>
                <a:ext cx="113922" cy="189849"/>
              </a:xfrm>
              <a:custGeom>
                <a:avLst/>
                <a:gdLst/>
                <a:ahLst/>
                <a:cxnLst/>
                <a:rect l="l" t="t" r="r" b="b"/>
                <a:pathLst>
                  <a:path w="3649" h="6081" extrusionOk="0">
                    <a:moveTo>
                      <a:pt x="0" y="1"/>
                    </a:moveTo>
                    <a:lnTo>
                      <a:pt x="0" y="4256"/>
                    </a:lnTo>
                    <a:cubicBezTo>
                      <a:pt x="0" y="5263"/>
                      <a:pt x="816" y="6081"/>
                      <a:pt x="1825" y="6081"/>
                    </a:cubicBezTo>
                    <a:lnTo>
                      <a:pt x="1825" y="6079"/>
                    </a:lnTo>
                    <a:cubicBezTo>
                      <a:pt x="2832" y="6079"/>
                      <a:pt x="3648" y="5263"/>
                      <a:pt x="3648" y="4256"/>
                    </a:cubicBezTo>
                    <a:lnTo>
                      <a:pt x="3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4"/>
              <p:cNvSpPr/>
              <p:nvPr/>
            </p:nvSpPr>
            <p:spPr>
              <a:xfrm>
                <a:off x="2126925" y="3651497"/>
                <a:ext cx="158161" cy="132935"/>
              </a:xfrm>
              <a:custGeom>
                <a:avLst/>
                <a:gdLst/>
                <a:ahLst/>
                <a:cxnLst/>
                <a:rect l="l" t="t" r="r" b="b"/>
                <a:pathLst>
                  <a:path w="5066" h="4258" extrusionOk="0">
                    <a:moveTo>
                      <a:pt x="2979" y="1"/>
                    </a:moveTo>
                    <a:lnTo>
                      <a:pt x="0" y="4258"/>
                    </a:lnTo>
                    <a:lnTo>
                      <a:pt x="2087" y="4258"/>
                    </a:lnTo>
                    <a:lnTo>
                      <a:pt x="50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4"/>
              <p:cNvSpPr/>
              <p:nvPr/>
            </p:nvSpPr>
            <p:spPr>
              <a:xfrm>
                <a:off x="2345187" y="3651497"/>
                <a:ext cx="158192" cy="132935"/>
              </a:xfrm>
              <a:custGeom>
                <a:avLst/>
                <a:gdLst/>
                <a:ahLst/>
                <a:cxnLst/>
                <a:rect l="l" t="t" r="r" b="b"/>
                <a:pathLst>
                  <a:path w="5067" h="4258" extrusionOk="0">
                    <a:moveTo>
                      <a:pt x="2979" y="1"/>
                    </a:moveTo>
                    <a:lnTo>
                      <a:pt x="1" y="4258"/>
                    </a:lnTo>
                    <a:lnTo>
                      <a:pt x="2088" y="4258"/>
                    </a:lnTo>
                    <a:lnTo>
                      <a:pt x="5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4"/>
              <p:cNvSpPr/>
              <p:nvPr/>
            </p:nvSpPr>
            <p:spPr>
              <a:xfrm>
                <a:off x="2424268" y="3651497"/>
                <a:ext cx="79111" cy="113016"/>
              </a:xfrm>
              <a:custGeom>
                <a:avLst/>
                <a:gdLst/>
                <a:ahLst/>
                <a:cxnLst/>
                <a:rect l="l" t="t" r="r" b="b"/>
                <a:pathLst>
                  <a:path w="2534" h="3620" extrusionOk="0">
                    <a:moveTo>
                      <a:pt x="446" y="1"/>
                    </a:moveTo>
                    <a:lnTo>
                      <a:pt x="0" y="639"/>
                    </a:lnTo>
                    <a:lnTo>
                      <a:pt x="0" y="3620"/>
                    </a:lnTo>
                    <a:lnTo>
                      <a:pt x="25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4"/>
              <p:cNvSpPr/>
              <p:nvPr/>
            </p:nvSpPr>
            <p:spPr>
              <a:xfrm>
                <a:off x="2633070" y="3594581"/>
                <a:ext cx="56976" cy="189818"/>
              </a:xfrm>
              <a:custGeom>
                <a:avLst/>
                <a:gdLst/>
                <a:ahLst/>
                <a:cxnLst/>
                <a:rect l="l" t="t" r="r" b="b"/>
                <a:pathLst>
                  <a:path w="1825" h="6080" extrusionOk="0">
                    <a:moveTo>
                      <a:pt x="1" y="1"/>
                    </a:moveTo>
                    <a:lnTo>
                      <a:pt x="1" y="6079"/>
                    </a:lnTo>
                    <a:cubicBezTo>
                      <a:pt x="1008" y="6079"/>
                      <a:pt x="1824" y="5263"/>
                      <a:pt x="1824" y="4256"/>
                    </a:cubicBezTo>
                    <a:lnTo>
                      <a:pt x="18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54"/>
            <p:cNvGrpSpPr/>
            <p:nvPr/>
          </p:nvGrpSpPr>
          <p:grpSpPr>
            <a:xfrm rot="-358812">
              <a:off x="6451047" y="1216708"/>
              <a:ext cx="3181144" cy="3619000"/>
              <a:chOff x="8890095" y="3665125"/>
              <a:chExt cx="2909806" cy="3310314"/>
            </a:xfrm>
          </p:grpSpPr>
          <p:sp>
            <p:nvSpPr>
              <p:cNvPr id="1383" name="Google Shape;1383;p54"/>
              <p:cNvSpPr/>
              <p:nvPr/>
            </p:nvSpPr>
            <p:spPr>
              <a:xfrm>
                <a:off x="9441440" y="4001047"/>
                <a:ext cx="2358461" cy="2974393"/>
              </a:xfrm>
              <a:custGeom>
                <a:avLst/>
                <a:gdLst/>
                <a:ahLst/>
                <a:cxnLst/>
                <a:rect l="l" t="t" r="r" b="b"/>
                <a:pathLst>
                  <a:path w="110389" h="139218" extrusionOk="0">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4"/>
              <p:cNvSpPr/>
              <p:nvPr/>
            </p:nvSpPr>
            <p:spPr>
              <a:xfrm>
                <a:off x="9434902" y="3993869"/>
                <a:ext cx="2273706" cy="2875344"/>
              </a:xfrm>
              <a:custGeom>
                <a:avLst/>
                <a:gdLst/>
                <a:ahLst/>
                <a:cxnLst/>
                <a:rect l="l" t="t" r="r" b="b"/>
                <a:pathLst>
                  <a:path w="106422" h="134582" extrusionOk="0">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4"/>
              <p:cNvSpPr/>
              <p:nvPr/>
            </p:nvSpPr>
            <p:spPr>
              <a:xfrm>
                <a:off x="9626995" y="4143231"/>
                <a:ext cx="1946480" cy="2382497"/>
              </a:xfrm>
              <a:custGeom>
                <a:avLst/>
                <a:gdLst/>
                <a:ahLst/>
                <a:cxnLst/>
                <a:rect l="l" t="t" r="r" b="b"/>
                <a:pathLst>
                  <a:path w="91106" h="111514" extrusionOk="0">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4"/>
              <p:cNvSpPr/>
              <p:nvPr/>
            </p:nvSpPr>
            <p:spPr>
              <a:xfrm>
                <a:off x="10033400" y="6444477"/>
                <a:ext cx="224140" cy="218222"/>
              </a:xfrm>
              <a:custGeom>
                <a:avLst/>
                <a:gdLst/>
                <a:ahLst/>
                <a:cxnLst/>
                <a:rect l="l" t="t" r="r" b="b"/>
                <a:pathLst>
                  <a:path w="10491" h="10214" extrusionOk="0">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4"/>
              <p:cNvSpPr/>
              <p:nvPr/>
            </p:nvSpPr>
            <p:spPr>
              <a:xfrm>
                <a:off x="9437616" y="3665125"/>
                <a:ext cx="966873" cy="965591"/>
              </a:xfrm>
              <a:custGeom>
                <a:avLst/>
                <a:gdLst/>
                <a:ahLst/>
                <a:cxnLst/>
                <a:rect l="l" t="t" r="r" b="b"/>
                <a:pathLst>
                  <a:path w="45255" h="45195" extrusionOk="0">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4"/>
              <p:cNvSpPr/>
              <p:nvPr/>
            </p:nvSpPr>
            <p:spPr>
              <a:xfrm>
                <a:off x="9606442" y="3997864"/>
                <a:ext cx="1541164" cy="1825532"/>
              </a:xfrm>
              <a:custGeom>
                <a:avLst/>
                <a:gdLst/>
                <a:ahLst/>
                <a:cxnLst/>
                <a:rect l="l" t="t" r="r" b="b"/>
                <a:pathLst>
                  <a:path w="72135" h="85445" extrusionOk="0">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4"/>
              <p:cNvSpPr/>
              <p:nvPr/>
            </p:nvSpPr>
            <p:spPr>
              <a:xfrm>
                <a:off x="9897476" y="4552328"/>
                <a:ext cx="1509736" cy="1443056"/>
              </a:xfrm>
              <a:custGeom>
                <a:avLst/>
                <a:gdLst/>
                <a:ahLst/>
                <a:cxnLst/>
                <a:rect l="l" t="t" r="r" b="b"/>
                <a:pathLst>
                  <a:path w="70664" h="67543" extrusionOk="0">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4"/>
              <p:cNvSpPr/>
              <p:nvPr/>
            </p:nvSpPr>
            <p:spPr>
              <a:xfrm>
                <a:off x="9116628" y="4688252"/>
                <a:ext cx="1530738" cy="990674"/>
              </a:xfrm>
              <a:custGeom>
                <a:avLst/>
                <a:gdLst/>
                <a:ahLst/>
                <a:cxnLst/>
                <a:rect l="l" t="t" r="r" b="b"/>
                <a:pathLst>
                  <a:path w="71647" h="46369" extrusionOk="0">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4"/>
              <p:cNvSpPr/>
              <p:nvPr/>
            </p:nvSpPr>
            <p:spPr>
              <a:xfrm>
                <a:off x="8890095" y="4836098"/>
                <a:ext cx="425997" cy="270032"/>
              </a:xfrm>
              <a:custGeom>
                <a:avLst/>
                <a:gdLst/>
                <a:ahLst/>
                <a:cxnLst/>
                <a:rect l="l" t="t" r="r" b="b"/>
                <a:pathLst>
                  <a:path w="19939" h="12639" extrusionOk="0">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92" name="Google Shape;1392;p54"/>
          <p:cNvSpPr txBox="1">
            <a:spLocks noGrp="1"/>
          </p:cNvSpPr>
          <p:nvPr>
            <p:ph type="subTitle" idx="4294967295"/>
          </p:nvPr>
        </p:nvSpPr>
        <p:spPr>
          <a:xfrm>
            <a:off x="3192650" y="1909217"/>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Venus has a beautiful name</a:t>
            </a:r>
            <a:endParaRPr sz="1600"/>
          </a:p>
        </p:txBody>
      </p:sp>
      <p:sp>
        <p:nvSpPr>
          <p:cNvPr id="1393" name="Google Shape;1393;p54"/>
          <p:cNvSpPr txBox="1">
            <a:spLocks noGrp="1"/>
          </p:cNvSpPr>
          <p:nvPr>
            <p:ph type="title" idx="4294967295"/>
          </p:nvPr>
        </p:nvSpPr>
        <p:spPr>
          <a:xfrm>
            <a:off x="4256325" y="35054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5"/>
                </a:solidFill>
              </a:rPr>
              <a:t>Saturn</a:t>
            </a:r>
            <a:endParaRPr sz="2400">
              <a:solidFill>
                <a:schemeClr val="accent5"/>
              </a:solidFill>
            </a:endParaRPr>
          </a:p>
        </p:txBody>
      </p:sp>
      <p:sp>
        <p:nvSpPr>
          <p:cNvPr id="1394" name="Google Shape;1394;p54"/>
          <p:cNvSpPr txBox="1">
            <a:spLocks noGrp="1"/>
          </p:cNvSpPr>
          <p:nvPr>
            <p:ph type="subTitle" idx="4294967295"/>
          </p:nvPr>
        </p:nvSpPr>
        <p:spPr>
          <a:xfrm>
            <a:off x="4256325" y="3980779"/>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Saturn is the ringed one </a:t>
            </a:r>
            <a:endParaRPr sz="16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98"/>
        <p:cNvGrpSpPr/>
        <p:nvPr/>
      </p:nvGrpSpPr>
      <p:grpSpPr>
        <a:xfrm>
          <a:off x="0" y="0"/>
          <a:ext cx="0" cy="0"/>
          <a:chOff x="0" y="0"/>
          <a:chExt cx="0" cy="0"/>
        </a:xfrm>
      </p:grpSpPr>
      <p:sp>
        <p:nvSpPr>
          <p:cNvPr id="1399" name="Google Shape;1399;p5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Timing</a:t>
            </a:r>
            <a:endParaRPr/>
          </a:p>
        </p:txBody>
      </p:sp>
      <p:sp>
        <p:nvSpPr>
          <p:cNvPr id="1400" name="Google Shape;1400;p55"/>
          <p:cNvSpPr/>
          <p:nvPr/>
        </p:nvSpPr>
        <p:spPr>
          <a:xfrm>
            <a:off x="1588275"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3458324"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5328372"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7198421"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4" name="Google Shape;1404;p55"/>
          <p:cNvCxnSpPr>
            <a:stCxn id="1400" idx="6"/>
            <a:endCxn id="1403" idx="6"/>
          </p:cNvCxnSpPr>
          <p:nvPr/>
        </p:nvCxnSpPr>
        <p:spPr>
          <a:xfrm>
            <a:off x="1945575" y="2628900"/>
            <a:ext cx="5610000" cy="0"/>
          </a:xfrm>
          <a:prstGeom prst="straightConnector1">
            <a:avLst/>
          </a:prstGeom>
          <a:noFill/>
          <a:ln w="38100" cap="flat" cmpd="sng">
            <a:solidFill>
              <a:schemeClr val="accent4"/>
            </a:solidFill>
            <a:prstDash val="solid"/>
            <a:round/>
            <a:headEnd type="none" w="med" len="med"/>
            <a:tailEnd type="none" w="med" len="med"/>
          </a:ln>
        </p:spPr>
      </p:cxnSp>
      <p:sp>
        <p:nvSpPr>
          <p:cNvPr id="1405" name="Google Shape;1405;p55"/>
          <p:cNvSpPr txBox="1">
            <a:spLocks noGrp="1"/>
          </p:cNvSpPr>
          <p:nvPr>
            <p:ph type="title" idx="4294967295"/>
          </p:nvPr>
        </p:nvSpPr>
        <p:spPr>
          <a:xfrm>
            <a:off x="96472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1</a:t>
            </a:r>
            <a:endParaRPr sz="2400">
              <a:solidFill>
                <a:schemeClr val="accent1"/>
              </a:solidFill>
            </a:endParaRPr>
          </a:p>
        </p:txBody>
      </p:sp>
      <p:sp>
        <p:nvSpPr>
          <p:cNvPr id="1406" name="Google Shape;1406;p55"/>
          <p:cNvSpPr txBox="1">
            <a:spLocks noGrp="1"/>
          </p:cNvSpPr>
          <p:nvPr>
            <p:ph type="subTitle" idx="4294967295"/>
          </p:nvPr>
        </p:nvSpPr>
        <p:spPr>
          <a:xfrm>
            <a:off x="964725" y="36332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a:solidFill>
                  <a:schemeClr val="dk2"/>
                </a:solidFill>
              </a:rPr>
              <a:t>Venus is the second planet from the Sun</a:t>
            </a:r>
            <a:endParaRPr sz="1600">
              <a:solidFill>
                <a:schemeClr val="dk2"/>
              </a:solidFill>
            </a:endParaRPr>
          </a:p>
          <a:p>
            <a:pPr marL="0" lvl="0" indent="0" algn="ctr" rtl="0">
              <a:spcBef>
                <a:spcPts val="1600"/>
              </a:spcBef>
              <a:spcAft>
                <a:spcPts val="1600"/>
              </a:spcAft>
              <a:buNone/>
            </a:pPr>
            <a:endParaRPr sz="1600"/>
          </a:p>
        </p:txBody>
      </p:sp>
      <p:sp>
        <p:nvSpPr>
          <p:cNvPr id="1407" name="Google Shape;1407;p55"/>
          <p:cNvSpPr txBox="1">
            <a:spLocks noGrp="1"/>
          </p:cNvSpPr>
          <p:nvPr>
            <p:ph type="title" idx="4294967295"/>
          </p:nvPr>
        </p:nvSpPr>
        <p:spPr>
          <a:xfrm>
            <a:off x="283477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2</a:t>
            </a:r>
            <a:endParaRPr sz="2400">
              <a:solidFill>
                <a:schemeClr val="accent1"/>
              </a:solidFill>
            </a:endParaRPr>
          </a:p>
        </p:txBody>
      </p:sp>
      <p:sp>
        <p:nvSpPr>
          <p:cNvPr id="1408" name="Google Shape;1408;p55"/>
          <p:cNvSpPr txBox="1">
            <a:spLocks noGrp="1"/>
          </p:cNvSpPr>
          <p:nvPr>
            <p:ph type="title" idx="4294967295"/>
          </p:nvPr>
        </p:nvSpPr>
        <p:spPr>
          <a:xfrm>
            <a:off x="470482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3</a:t>
            </a:r>
            <a:endParaRPr sz="2400">
              <a:solidFill>
                <a:schemeClr val="accent1"/>
              </a:solidFill>
            </a:endParaRPr>
          </a:p>
        </p:txBody>
      </p:sp>
      <p:sp>
        <p:nvSpPr>
          <p:cNvPr id="1409" name="Google Shape;1409;p55"/>
          <p:cNvSpPr txBox="1">
            <a:spLocks noGrp="1"/>
          </p:cNvSpPr>
          <p:nvPr>
            <p:ph type="title" idx="4294967295"/>
          </p:nvPr>
        </p:nvSpPr>
        <p:spPr>
          <a:xfrm>
            <a:off x="657487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4</a:t>
            </a:r>
            <a:endParaRPr sz="2400">
              <a:solidFill>
                <a:schemeClr val="accent1"/>
              </a:solidFill>
            </a:endParaRPr>
          </a:p>
        </p:txBody>
      </p:sp>
      <p:sp>
        <p:nvSpPr>
          <p:cNvPr id="1410" name="Google Shape;1410;p55"/>
          <p:cNvSpPr txBox="1">
            <a:spLocks noGrp="1"/>
          </p:cNvSpPr>
          <p:nvPr>
            <p:ph type="subTitle" idx="4294967295"/>
          </p:nvPr>
        </p:nvSpPr>
        <p:spPr>
          <a:xfrm>
            <a:off x="2834775" y="29954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Despite being red, Mars is a cold place</a:t>
            </a:r>
            <a:endParaRPr sz="1600"/>
          </a:p>
        </p:txBody>
      </p:sp>
      <p:sp>
        <p:nvSpPr>
          <p:cNvPr id="1411" name="Google Shape;1411;p55"/>
          <p:cNvSpPr txBox="1">
            <a:spLocks noGrp="1"/>
          </p:cNvSpPr>
          <p:nvPr>
            <p:ph type="subTitle" idx="4294967295"/>
          </p:nvPr>
        </p:nvSpPr>
        <p:spPr>
          <a:xfrm>
            <a:off x="4704825" y="36332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Mercury is the closest planet to the Sun</a:t>
            </a:r>
            <a:endParaRPr sz="1600"/>
          </a:p>
          <a:p>
            <a:pPr marL="0" lvl="0" indent="0" algn="ctr" rtl="0">
              <a:spcBef>
                <a:spcPts val="1600"/>
              </a:spcBef>
              <a:spcAft>
                <a:spcPts val="1600"/>
              </a:spcAft>
              <a:buNone/>
            </a:pPr>
            <a:endParaRPr sz="1600"/>
          </a:p>
        </p:txBody>
      </p:sp>
      <p:sp>
        <p:nvSpPr>
          <p:cNvPr id="1412" name="Google Shape;1412;p55"/>
          <p:cNvSpPr txBox="1">
            <a:spLocks noGrp="1"/>
          </p:cNvSpPr>
          <p:nvPr>
            <p:ph type="subTitle" idx="4294967295"/>
          </p:nvPr>
        </p:nvSpPr>
        <p:spPr>
          <a:xfrm>
            <a:off x="6574875" y="29954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a:solidFill>
                  <a:schemeClr val="dk2"/>
                </a:solidFill>
              </a:rPr>
              <a:t>Neptune is the farthest planet from the Sun</a:t>
            </a:r>
            <a:endParaRPr sz="1600"/>
          </a:p>
          <a:p>
            <a:pPr marL="0" lvl="0" indent="0" algn="ctr" rtl="0">
              <a:spcBef>
                <a:spcPts val="1600"/>
              </a:spcBef>
              <a:spcAft>
                <a:spcPts val="1600"/>
              </a:spcAft>
              <a:buNone/>
            </a:pPr>
            <a:endParaRPr sz="1600"/>
          </a:p>
        </p:txBody>
      </p:sp>
      <p:cxnSp>
        <p:nvCxnSpPr>
          <p:cNvPr id="1413" name="Google Shape;1413;p55"/>
          <p:cNvCxnSpPr>
            <a:stCxn id="1405" idx="2"/>
            <a:endCxn id="1406" idx="0"/>
          </p:cNvCxnSpPr>
          <p:nvPr/>
        </p:nvCxnSpPr>
        <p:spPr>
          <a:xfrm>
            <a:off x="1766925" y="2169000"/>
            <a:ext cx="0" cy="1464300"/>
          </a:xfrm>
          <a:prstGeom prst="straightConnector1">
            <a:avLst/>
          </a:prstGeom>
          <a:noFill/>
          <a:ln w="28575" cap="flat" cmpd="sng">
            <a:solidFill>
              <a:schemeClr val="accent4"/>
            </a:solidFill>
            <a:prstDash val="solid"/>
            <a:round/>
            <a:headEnd type="none" w="med" len="med"/>
            <a:tailEnd type="none" w="med" len="med"/>
          </a:ln>
        </p:spPr>
      </p:cxnSp>
      <p:cxnSp>
        <p:nvCxnSpPr>
          <p:cNvPr id="1414" name="Google Shape;1414;p55"/>
          <p:cNvCxnSpPr>
            <a:stCxn id="1407" idx="2"/>
            <a:endCxn id="1410" idx="0"/>
          </p:cNvCxnSpPr>
          <p:nvPr/>
        </p:nvCxnSpPr>
        <p:spPr>
          <a:xfrm>
            <a:off x="3636975" y="2169000"/>
            <a:ext cx="0" cy="826500"/>
          </a:xfrm>
          <a:prstGeom prst="straightConnector1">
            <a:avLst/>
          </a:prstGeom>
          <a:noFill/>
          <a:ln w="28575" cap="flat" cmpd="sng">
            <a:solidFill>
              <a:schemeClr val="accent4"/>
            </a:solidFill>
            <a:prstDash val="solid"/>
            <a:round/>
            <a:headEnd type="none" w="med" len="med"/>
            <a:tailEnd type="none" w="med" len="med"/>
          </a:ln>
        </p:spPr>
      </p:cxnSp>
      <p:cxnSp>
        <p:nvCxnSpPr>
          <p:cNvPr id="1415" name="Google Shape;1415;p55"/>
          <p:cNvCxnSpPr>
            <a:stCxn id="1408" idx="2"/>
            <a:endCxn id="1411" idx="0"/>
          </p:cNvCxnSpPr>
          <p:nvPr/>
        </p:nvCxnSpPr>
        <p:spPr>
          <a:xfrm>
            <a:off x="5507025" y="2169000"/>
            <a:ext cx="0" cy="1464300"/>
          </a:xfrm>
          <a:prstGeom prst="straightConnector1">
            <a:avLst/>
          </a:prstGeom>
          <a:noFill/>
          <a:ln w="28575" cap="flat" cmpd="sng">
            <a:solidFill>
              <a:schemeClr val="accent4"/>
            </a:solidFill>
            <a:prstDash val="solid"/>
            <a:round/>
            <a:headEnd type="none" w="med" len="med"/>
            <a:tailEnd type="none" w="med" len="med"/>
          </a:ln>
        </p:spPr>
      </p:cxnSp>
      <p:cxnSp>
        <p:nvCxnSpPr>
          <p:cNvPr id="1416" name="Google Shape;1416;p55"/>
          <p:cNvCxnSpPr>
            <a:stCxn id="1409" idx="2"/>
            <a:endCxn id="1412" idx="0"/>
          </p:cNvCxnSpPr>
          <p:nvPr/>
        </p:nvCxnSpPr>
        <p:spPr>
          <a:xfrm>
            <a:off x="7377075" y="2169000"/>
            <a:ext cx="0" cy="82650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20"/>
        <p:cNvGrpSpPr/>
        <p:nvPr/>
      </p:nvGrpSpPr>
      <p:grpSpPr>
        <a:xfrm>
          <a:off x="0" y="0"/>
          <a:ext cx="0" cy="0"/>
          <a:chOff x="0" y="0"/>
          <a:chExt cx="0" cy="0"/>
        </a:xfrm>
      </p:grpSpPr>
      <p:sp>
        <p:nvSpPr>
          <p:cNvPr id="1421" name="Google Shape;1421;p5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Predicted Growth</a:t>
            </a:r>
            <a:endParaRPr/>
          </a:p>
        </p:txBody>
      </p:sp>
      <p:sp>
        <p:nvSpPr>
          <p:cNvPr id="1422" name="Google Shape;1422;p56"/>
          <p:cNvSpPr txBox="1">
            <a:spLocks noGrp="1"/>
          </p:cNvSpPr>
          <p:nvPr>
            <p:ph type="subTitle" idx="1"/>
          </p:nvPr>
        </p:nvSpPr>
        <p:spPr>
          <a:xfrm>
            <a:off x="5429475" y="2012425"/>
            <a:ext cx="2841000" cy="50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 Users</a:t>
            </a:r>
            <a:endParaRPr/>
          </a:p>
        </p:txBody>
      </p:sp>
      <p:sp>
        <p:nvSpPr>
          <p:cNvPr id="1423" name="Google Shape;1423;p56"/>
          <p:cNvSpPr txBox="1">
            <a:spLocks noGrp="1"/>
          </p:cNvSpPr>
          <p:nvPr>
            <p:ph type="body" idx="2"/>
          </p:nvPr>
        </p:nvSpPr>
        <p:spPr>
          <a:xfrm>
            <a:off x="5429475" y="2649150"/>
            <a:ext cx="2841000" cy="1616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has a beautiful name and is the second planet from the Sun. It’s terribly hot—even hotter than Mercury—and its atmosphere is extremely poisonous</a:t>
            </a:r>
            <a:endParaRPr/>
          </a:p>
        </p:txBody>
      </p:sp>
      <p:grpSp>
        <p:nvGrpSpPr>
          <p:cNvPr id="1424" name="Google Shape;1424;p56"/>
          <p:cNvGrpSpPr/>
          <p:nvPr/>
        </p:nvGrpSpPr>
        <p:grpSpPr>
          <a:xfrm>
            <a:off x="1104867" y="1871529"/>
            <a:ext cx="3765572" cy="2476140"/>
            <a:chOff x="235800" y="830650"/>
            <a:chExt cx="6978450" cy="4588844"/>
          </a:xfrm>
        </p:grpSpPr>
        <p:sp>
          <p:nvSpPr>
            <p:cNvPr id="1425" name="Google Shape;1425;p5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 name="Google Shape;1431;p56"/>
          <p:cNvSpPr/>
          <p:nvPr/>
        </p:nvSpPr>
        <p:spPr>
          <a:xfrm>
            <a:off x="1572946" y="21478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2220646" y="338613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1658671" y="28336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3706546" y="27193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4453646" y="36718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6" name="Google Shape;1436;p56"/>
          <p:cNvCxnSpPr>
            <a:stCxn id="1431" idx="0"/>
            <a:endCxn id="1434" idx="0"/>
          </p:cNvCxnSpPr>
          <p:nvPr/>
        </p:nvCxnSpPr>
        <p:spPr>
          <a:xfrm rot="-5400000" flipH="1">
            <a:off x="2472346" y="1366830"/>
            <a:ext cx="571500" cy="2133600"/>
          </a:xfrm>
          <a:prstGeom prst="curvedConnector3">
            <a:avLst>
              <a:gd name="adj1" fmla="val -41667"/>
            </a:avLst>
          </a:prstGeom>
          <a:noFill/>
          <a:ln w="28575" cap="flat" cmpd="sng">
            <a:solidFill>
              <a:schemeClr val="accent1"/>
            </a:solidFill>
            <a:prstDash val="solid"/>
            <a:round/>
            <a:headEnd type="none" w="med" len="med"/>
            <a:tailEnd type="none" w="med" len="med"/>
          </a:ln>
        </p:spPr>
      </p:cxnSp>
      <p:cxnSp>
        <p:nvCxnSpPr>
          <p:cNvPr id="1437" name="Google Shape;1437;p56"/>
          <p:cNvCxnSpPr>
            <a:stCxn id="1434" idx="7"/>
            <a:endCxn id="1435" idx="6"/>
          </p:cNvCxnSpPr>
          <p:nvPr/>
        </p:nvCxnSpPr>
        <p:spPr>
          <a:xfrm rot="-5400000" flipH="1">
            <a:off x="3781382" y="2881244"/>
            <a:ext cx="1036200" cy="781800"/>
          </a:xfrm>
          <a:prstGeom prst="curvedConnector4">
            <a:avLst>
              <a:gd name="adj1" fmla="val -26326"/>
              <a:gd name="adj2" fmla="val 130454"/>
            </a:avLst>
          </a:prstGeom>
          <a:noFill/>
          <a:ln w="28575" cap="flat" cmpd="sng">
            <a:solidFill>
              <a:schemeClr val="accent1"/>
            </a:solidFill>
            <a:prstDash val="solid"/>
            <a:round/>
            <a:headEnd type="none" w="med" len="med"/>
            <a:tailEnd type="none" w="med" len="med"/>
          </a:ln>
        </p:spPr>
      </p:cxnSp>
      <p:cxnSp>
        <p:nvCxnSpPr>
          <p:cNvPr id="1438" name="Google Shape;1438;p56"/>
          <p:cNvCxnSpPr>
            <a:stCxn id="1435" idx="4"/>
            <a:endCxn id="1432" idx="7"/>
          </p:cNvCxnSpPr>
          <p:nvPr/>
        </p:nvCxnSpPr>
        <p:spPr>
          <a:xfrm rot="5400000" flipH="1">
            <a:off x="3253496" y="2590080"/>
            <a:ext cx="487800" cy="2149200"/>
          </a:xfrm>
          <a:prstGeom prst="curvedConnector5">
            <a:avLst>
              <a:gd name="adj1" fmla="val -48816"/>
              <a:gd name="adj2" fmla="val 51950"/>
              <a:gd name="adj3" fmla="val 155919"/>
            </a:avLst>
          </a:prstGeom>
          <a:noFill/>
          <a:ln w="28575" cap="flat" cmpd="sng">
            <a:solidFill>
              <a:schemeClr val="accent1"/>
            </a:solidFill>
            <a:prstDash val="solid"/>
            <a:round/>
            <a:headEnd type="none" w="med" len="med"/>
            <a:tailEnd type="none" w="med" len="med"/>
          </a:ln>
        </p:spPr>
      </p:cxnSp>
      <p:cxnSp>
        <p:nvCxnSpPr>
          <p:cNvPr id="1439" name="Google Shape;1439;p56"/>
          <p:cNvCxnSpPr>
            <a:stCxn id="1432" idx="4"/>
            <a:endCxn id="1433" idx="2"/>
          </p:cNvCxnSpPr>
          <p:nvPr/>
        </p:nvCxnSpPr>
        <p:spPr>
          <a:xfrm rot="5400000" flipH="1">
            <a:off x="1663396" y="2947230"/>
            <a:ext cx="670800" cy="680400"/>
          </a:xfrm>
          <a:prstGeom prst="curvedConnector4">
            <a:avLst>
              <a:gd name="adj1" fmla="val -35499"/>
              <a:gd name="adj2" fmla="val 134987"/>
            </a:avLst>
          </a:prstGeom>
          <a:noFill/>
          <a:ln w="28575" cap="flat" cmpd="sng">
            <a:solidFill>
              <a:schemeClr val="accent1"/>
            </a:solidFill>
            <a:prstDash val="solid"/>
            <a:round/>
            <a:headEnd type="none" w="med" len="med"/>
            <a:tailEnd type="none" w="med" len="med"/>
          </a:ln>
        </p:spPr>
      </p:cxnSp>
      <p:cxnSp>
        <p:nvCxnSpPr>
          <p:cNvPr id="1440" name="Google Shape;1440;p56"/>
          <p:cNvCxnSpPr>
            <a:stCxn id="1433" idx="6"/>
            <a:endCxn id="1431" idx="6"/>
          </p:cNvCxnSpPr>
          <p:nvPr/>
        </p:nvCxnSpPr>
        <p:spPr>
          <a:xfrm rot="10800000">
            <a:off x="1809571" y="2266230"/>
            <a:ext cx="85800" cy="685800"/>
          </a:xfrm>
          <a:prstGeom prst="curvedConnector3">
            <a:avLst>
              <a:gd name="adj1" fmla="val -277535"/>
            </a:avLst>
          </a:prstGeom>
          <a:noFill/>
          <a:ln w="28575" cap="flat" cmpd="sng">
            <a:solidFill>
              <a:schemeClr val="accent1"/>
            </a:solidFill>
            <a:prstDash val="solid"/>
            <a:round/>
            <a:headEnd type="none" w="med" len="med"/>
            <a:tailEnd type="none" w="med" len="med"/>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44"/>
        <p:cNvGrpSpPr/>
        <p:nvPr/>
      </p:nvGrpSpPr>
      <p:grpSpPr>
        <a:xfrm>
          <a:off x="0" y="0"/>
          <a:ext cx="0" cy="0"/>
          <a:chOff x="0" y="0"/>
          <a:chExt cx="0" cy="0"/>
        </a:xfrm>
      </p:grpSpPr>
      <p:sp>
        <p:nvSpPr>
          <p:cNvPr id="1445" name="Google Shape;1445;p5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Investment</a:t>
            </a:r>
            <a:endParaRPr/>
          </a:p>
        </p:txBody>
      </p:sp>
      <p:sp>
        <p:nvSpPr>
          <p:cNvPr id="1446" name="Google Shape;1446;p57"/>
          <p:cNvSpPr/>
          <p:nvPr/>
        </p:nvSpPr>
        <p:spPr>
          <a:xfrm>
            <a:off x="885825" y="1400175"/>
            <a:ext cx="2333700" cy="1047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6000" b="1">
                <a:solidFill>
                  <a:schemeClr val="lt1"/>
                </a:solidFill>
                <a:latin typeface="Advent Pro"/>
                <a:ea typeface="Advent Pro"/>
                <a:cs typeface="Advent Pro"/>
                <a:sym typeface="Advent Pro"/>
              </a:rPr>
              <a:t>58.8 %</a:t>
            </a:r>
            <a:endParaRPr>
              <a:solidFill>
                <a:schemeClr val="dk1"/>
              </a:solidFill>
            </a:endParaRPr>
          </a:p>
        </p:txBody>
      </p:sp>
      <p:sp>
        <p:nvSpPr>
          <p:cNvPr id="1447" name="Google Shape;1447;p57"/>
          <p:cNvSpPr/>
          <p:nvPr/>
        </p:nvSpPr>
        <p:spPr>
          <a:xfrm>
            <a:off x="3405150" y="1400175"/>
            <a:ext cx="2333700" cy="10479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6000" b="1">
                <a:solidFill>
                  <a:schemeClr val="lt1"/>
                </a:solidFill>
                <a:latin typeface="Advent Pro"/>
                <a:ea typeface="Advent Pro"/>
                <a:cs typeface="Advent Pro"/>
                <a:sym typeface="Advent Pro"/>
              </a:rPr>
              <a:t>$5M</a:t>
            </a:r>
            <a:endParaRPr>
              <a:solidFill>
                <a:schemeClr val="lt1"/>
              </a:solidFill>
            </a:endParaRPr>
          </a:p>
        </p:txBody>
      </p:sp>
      <p:sp>
        <p:nvSpPr>
          <p:cNvPr id="1448" name="Google Shape;1448;p57"/>
          <p:cNvSpPr/>
          <p:nvPr/>
        </p:nvSpPr>
        <p:spPr>
          <a:xfrm>
            <a:off x="5924475" y="1400175"/>
            <a:ext cx="2333700" cy="1047900"/>
          </a:xfrm>
          <a:prstGeom prst="rect">
            <a:avLst/>
          </a:prstGeom>
          <a:solidFill>
            <a:srgbClr val="ABE697"/>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b="1">
                <a:solidFill>
                  <a:schemeClr val="dk2"/>
                </a:solidFill>
                <a:latin typeface="Advent Pro"/>
                <a:ea typeface="Advent Pro"/>
                <a:cs typeface="Advent Pro"/>
                <a:sym typeface="Advent Pro"/>
              </a:rPr>
              <a:t>To modify this graph, click on it, follow the link, change the data and paste the resulting graph here</a:t>
            </a:r>
            <a:endParaRPr sz="1200" b="1">
              <a:solidFill>
                <a:schemeClr val="dk2"/>
              </a:solidFill>
              <a:latin typeface="Advent Pro"/>
              <a:ea typeface="Advent Pro"/>
              <a:cs typeface="Advent Pro"/>
              <a:sym typeface="Advent Pro"/>
            </a:endParaRPr>
          </a:p>
        </p:txBody>
      </p:sp>
      <p:pic>
        <p:nvPicPr>
          <p:cNvPr id="1449" name="Google Shape;1449;p57" title="Gráfico">
            <a:hlinkClick r:id="rId3"/>
          </p:cNvPr>
          <p:cNvPicPr preferRelativeResize="0"/>
          <p:nvPr/>
        </p:nvPicPr>
        <p:blipFill>
          <a:blip r:embed="rId4">
            <a:alphaModFix/>
          </a:blip>
          <a:stretch>
            <a:fillRect/>
          </a:stretch>
        </p:blipFill>
        <p:spPr>
          <a:xfrm>
            <a:off x="714375" y="2667371"/>
            <a:ext cx="7715249" cy="1939029"/>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53"/>
        <p:cNvGrpSpPr/>
        <p:nvPr/>
      </p:nvGrpSpPr>
      <p:grpSpPr>
        <a:xfrm>
          <a:off x="0" y="0"/>
          <a:ext cx="0" cy="0"/>
          <a:chOff x="0" y="0"/>
          <a:chExt cx="0" cy="0"/>
        </a:xfrm>
      </p:grpSpPr>
      <p:sp>
        <p:nvSpPr>
          <p:cNvPr id="1454" name="Google Shape;1454;p58"/>
          <p:cNvSpPr txBox="1">
            <a:spLocks noGrp="1"/>
          </p:cNvSpPr>
          <p:nvPr>
            <p:ph type="title"/>
          </p:nvPr>
        </p:nvSpPr>
        <p:spPr>
          <a:xfrm>
            <a:off x="796050" y="77525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455" name="Google Shape;1455;p58"/>
          <p:cNvSpPr txBox="1">
            <a:spLocks noGrp="1"/>
          </p:cNvSpPr>
          <p:nvPr>
            <p:ph type="subTitle" idx="1"/>
          </p:nvPr>
        </p:nvSpPr>
        <p:spPr>
          <a:xfrm>
            <a:off x="2669850" y="1791275"/>
            <a:ext cx="3804300" cy="11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Do you have any questions?</a:t>
            </a:r>
            <a:endParaRPr>
              <a:solidFill>
                <a:schemeClr val="dk2"/>
              </a:solidFill>
            </a:endParaRPr>
          </a:p>
          <a:p>
            <a:pPr marL="0" lvl="0" indent="0" algn="ctr" rtl="0">
              <a:spcBef>
                <a:spcPts val="0"/>
              </a:spcBef>
              <a:spcAft>
                <a:spcPts val="0"/>
              </a:spcAft>
              <a:buClr>
                <a:schemeClr val="dk1"/>
              </a:buClr>
              <a:buSzPts val="1100"/>
              <a:buFont typeface="Arial"/>
              <a:buNone/>
            </a:pPr>
            <a:r>
              <a:rPr lang="en">
                <a:solidFill>
                  <a:schemeClr val="dk2"/>
                </a:solidFill>
              </a:rPr>
              <a:t>youremail@freepik.com</a:t>
            </a:r>
            <a:endParaRPr>
              <a:solidFill>
                <a:schemeClr val="dk2"/>
              </a:solidFill>
            </a:endParaRPr>
          </a:p>
          <a:p>
            <a:pPr marL="0" lvl="0" indent="0" algn="ctr" rtl="0">
              <a:spcBef>
                <a:spcPts val="0"/>
              </a:spcBef>
              <a:spcAft>
                <a:spcPts val="0"/>
              </a:spcAft>
              <a:buClr>
                <a:schemeClr val="dk1"/>
              </a:buClr>
              <a:buSzPts val="1100"/>
              <a:buFont typeface="Arial"/>
              <a:buNone/>
            </a:pPr>
            <a:r>
              <a:rPr lang="en">
                <a:solidFill>
                  <a:schemeClr val="dk2"/>
                </a:solidFill>
              </a:rPr>
              <a:t>+91 620 421 838</a:t>
            </a:r>
            <a:endParaRPr>
              <a:solidFill>
                <a:schemeClr val="dk2"/>
              </a:solidFill>
            </a:endParaRPr>
          </a:p>
          <a:p>
            <a:pPr marL="0" lvl="0" indent="0" algn="ctr" rtl="0">
              <a:spcBef>
                <a:spcPts val="0"/>
              </a:spcBef>
              <a:spcAft>
                <a:spcPts val="0"/>
              </a:spcAft>
              <a:buClr>
                <a:schemeClr val="dk1"/>
              </a:buClr>
              <a:buSzPts val="1100"/>
              <a:buFont typeface="Arial"/>
              <a:buNone/>
            </a:pPr>
            <a:r>
              <a:rPr lang="en">
                <a:solidFill>
                  <a:schemeClr val="dk2"/>
                </a:solidFill>
              </a:rPr>
              <a:t>yourcompany.com</a:t>
            </a:r>
            <a:endParaRPr>
              <a:solidFill>
                <a:schemeClr val="dk2"/>
              </a:solidFill>
            </a:endParaRPr>
          </a:p>
          <a:p>
            <a:pPr marL="0" lvl="0" indent="0" algn="ctr" rtl="0">
              <a:spcBef>
                <a:spcPts val="0"/>
              </a:spcBef>
              <a:spcAft>
                <a:spcPts val="0"/>
              </a:spcAft>
              <a:buNone/>
            </a:pPr>
            <a:endParaRPr/>
          </a:p>
        </p:txBody>
      </p:sp>
      <p:sp>
        <p:nvSpPr>
          <p:cNvPr id="1456" name="Google Shape;1456;p58"/>
          <p:cNvSpPr txBox="1"/>
          <p:nvPr/>
        </p:nvSpPr>
        <p:spPr>
          <a:xfrm>
            <a:off x="3072000" y="4355975"/>
            <a:ext cx="3000000" cy="352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accent6"/>
                </a:solidFill>
                <a:latin typeface="Roboto"/>
                <a:ea typeface="Roboto"/>
                <a:cs typeface="Roboto"/>
                <a:sym typeface="Roboto"/>
              </a:rPr>
              <a:t>Please keep this slide for attribution.</a:t>
            </a:r>
            <a:endParaRPr sz="1000" b="1">
              <a:solidFill>
                <a:schemeClr val="accent6"/>
              </a:solidFill>
              <a:latin typeface="Roboto"/>
              <a:ea typeface="Roboto"/>
              <a:cs typeface="Roboto"/>
              <a:sym typeface="Roboto"/>
            </a:endParaRPr>
          </a:p>
        </p:txBody>
      </p:sp>
      <p:sp>
        <p:nvSpPr>
          <p:cNvPr id="1457" name="Google Shape;1457;p58"/>
          <p:cNvSpPr/>
          <p:nvPr/>
        </p:nvSpPr>
        <p:spPr>
          <a:xfrm rot="2947374" flipH="1">
            <a:off x="-2848510" y="430894"/>
            <a:ext cx="5893510" cy="458201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58"/>
          <p:cNvGrpSpPr/>
          <p:nvPr/>
        </p:nvGrpSpPr>
        <p:grpSpPr>
          <a:xfrm>
            <a:off x="4030119" y="3140066"/>
            <a:ext cx="312112" cy="306904"/>
            <a:chOff x="2866317" y="3817357"/>
            <a:chExt cx="362920" cy="356865"/>
          </a:xfrm>
        </p:grpSpPr>
        <p:sp>
          <p:nvSpPr>
            <p:cNvPr id="1459" name="Google Shape;1459;p5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 name="Google Shape;1462;p58"/>
          <p:cNvGrpSpPr/>
          <p:nvPr/>
        </p:nvGrpSpPr>
        <p:grpSpPr>
          <a:xfrm>
            <a:off x="4415772" y="3140066"/>
            <a:ext cx="312112" cy="306904"/>
            <a:chOff x="3314750" y="3817357"/>
            <a:chExt cx="362920" cy="356865"/>
          </a:xfrm>
        </p:grpSpPr>
        <p:sp>
          <p:nvSpPr>
            <p:cNvPr id="1463" name="Google Shape;1463;p5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58"/>
          <p:cNvGrpSpPr/>
          <p:nvPr/>
        </p:nvGrpSpPr>
        <p:grpSpPr>
          <a:xfrm>
            <a:off x="4801425" y="3140066"/>
            <a:ext cx="312450" cy="306656"/>
            <a:chOff x="3763184" y="3817357"/>
            <a:chExt cx="363314" cy="356576"/>
          </a:xfrm>
        </p:grpSpPr>
        <p:sp>
          <p:nvSpPr>
            <p:cNvPr id="1469" name="Google Shape;1469;p5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58"/>
          <p:cNvGrpSpPr/>
          <p:nvPr/>
        </p:nvGrpSpPr>
        <p:grpSpPr>
          <a:xfrm>
            <a:off x="-1104439" y="1590997"/>
            <a:ext cx="3709978" cy="3685355"/>
            <a:chOff x="1172950" y="238100"/>
            <a:chExt cx="5273600" cy="5238600"/>
          </a:xfrm>
        </p:grpSpPr>
        <p:sp>
          <p:nvSpPr>
            <p:cNvPr id="1475" name="Google Shape;1475;p58"/>
            <p:cNvSpPr/>
            <p:nvPr/>
          </p:nvSpPr>
          <p:spPr>
            <a:xfrm>
              <a:off x="1373000" y="2141600"/>
              <a:ext cx="1116650" cy="1135225"/>
            </a:xfrm>
            <a:custGeom>
              <a:avLst/>
              <a:gdLst/>
              <a:ahLst/>
              <a:cxnLst/>
              <a:rect l="l" t="t" r="r" b="b"/>
              <a:pathLst>
                <a:path w="44666" h="45409" extrusionOk="0">
                  <a:moveTo>
                    <a:pt x="0" y="1"/>
                  </a:moveTo>
                  <a:lnTo>
                    <a:pt x="0" y="45408"/>
                  </a:lnTo>
                  <a:lnTo>
                    <a:pt x="44665" y="45408"/>
                  </a:lnTo>
                  <a:lnTo>
                    <a:pt x="446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323700" y="2061125"/>
              <a:ext cx="1212000" cy="169450"/>
            </a:xfrm>
            <a:custGeom>
              <a:avLst/>
              <a:gdLst/>
              <a:ahLst/>
              <a:cxnLst/>
              <a:rect l="l" t="t" r="r" b="b"/>
              <a:pathLst>
                <a:path w="48480" h="6778" extrusionOk="0">
                  <a:moveTo>
                    <a:pt x="0" y="1"/>
                  </a:moveTo>
                  <a:lnTo>
                    <a:pt x="0" y="6777"/>
                  </a:lnTo>
                  <a:lnTo>
                    <a:pt x="48480" y="6777"/>
                  </a:lnTo>
                  <a:lnTo>
                    <a:pt x="484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1592425" y="2062075"/>
              <a:ext cx="93425" cy="1285350"/>
            </a:xfrm>
            <a:custGeom>
              <a:avLst/>
              <a:gdLst/>
              <a:ahLst/>
              <a:cxnLst/>
              <a:rect l="l" t="t" r="r" b="b"/>
              <a:pathLst>
                <a:path w="3737" h="51414" extrusionOk="0">
                  <a:moveTo>
                    <a:pt x="0" y="0"/>
                  </a:moveTo>
                  <a:lnTo>
                    <a:pt x="0" y="51414"/>
                  </a:lnTo>
                  <a:lnTo>
                    <a:pt x="3737" y="51414"/>
                  </a:lnTo>
                  <a:lnTo>
                    <a:pt x="37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2172475" y="2062075"/>
              <a:ext cx="93425" cy="1285350"/>
            </a:xfrm>
            <a:custGeom>
              <a:avLst/>
              <a:gdLst/>
              <a:ahLst/>
              <a:cxnLst/>
              <a:rect l="l" t="t" r="r" b="b"/>
              <a:pathLst>
                <a:path w="3737" h="51414" extrusionOk="0">
                  <a:moveTo>
                    <a:pt x="0" y="0"/>
                  </a:moveTo>
                  <a:lnTo>
                    <a:pt x="0" y="51414"/>
                  </a:lnTo>
                  <a:lnTo>
                    <a:pt x="3737" y="51414"/>
                  </a:lnTo>
                  <a:lnTo>
                    <a:pt x="37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3094250" y="4816775"/>
              <a:ext cx="607375" cy="408200"/>
            </a:xfrm>
            <a:custGeom>
              <a:avLst/>
              <a:gdLst/>
              <a:ahLst/>
              <a:cxnLst/>
              <a:rect l="l" t="t" r="r" b="b"/>
              <a:pathLst>
                <a:path w="24295" h="16328" extrusionOk="0">
                  <a:moveTo>
                    <a:pt x="3798" y="0"/>
                  </a:moveTo>
                  <a:cubicBezTo>
                    <a:pt x="3798" y="0"/>
                    <a:pt x="964" y="3108"/>
                    <a:pt x="613" y="5217"/>
                  </a:cubicBezTo>
                  <a:cubicBezTo>
                    <a:pt x="263" y="7325"/>
                    <a:pt x="1" y="8592"/>
                    <a:pt x="1" y="8592"/>
                  </a:cubicBezTo>
                  <a:lnTo>
                    <a:pt x="21085" y="16328"/>
                  </a:lnTo>
                  <a:cubicBezTo>
                    <a:pt x="21085" y="16328"/>
                    <a:pt x="24295" y="15004"/>
                    <a:pt x="23428" y="13084"/>
                  </a:cubicBezTo>
                  <a:cubicBezTo>
                    <a:pt x="22561" y="11164"/>
                    <a:pt x="12532" y="2637"/>
                    <a:pt x="12532" y="2637"/>
                  </a:cubicBezTo>
                  <a:lnTo>
                    <a:pt x="37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3225450" y="5082175"/>
              <a:ext cx="269925" cy="136400"/>
            </a:xfrm>
            <a:custGeom>
              <a:avLst/>
              <a:gdLst/>
              <a:ahLst/>
              <a:cxnLst/>
              <a:rect l="l" t="t" r="r" b="b"/>
              <a:pathLst>
                <a:path w="10797" h="5456" extrusionOk="0">
                  <a:moveTo>
                    <a:pt x="1563" y="1"/>
                  </a:moveTo>
                  <a:cubicBezTo>
                    <a:pt x="990" y="1"/>
                    <a:pt x="451" y="360"/>
                    <a:pt x="252" y="930"/>
                  </a:cubicBezTo>
                  <a:cubicBezTo>
                    <a:pt x="0" y="1650"/>
                    <a:pt x="383" y="2445"/>
                    <a:pt x="1104" y="2698"/>
                  </a:cubicBezTo>
                  <a:lnTo>
                    <a:pt x="8777" y="5378"/>
                  </a:lnTo>
                  <a:cubicBezTo>
                    <a:pt x="8927" y="5431"/>
                    <a:pt x="9080" y="5456"/>
                    <a:pt x="9231" y="5456"/>
                  </a:cubicBezTo>
                  <a:cubicBezTo>
                    <a:pt x="9805" y="5456"/>
                    <a:pt x="10345" y="5096"/>
                    <a:pt x="10545" y="4526"/>
                  </a:cubicBezTo>
                  <a:cubicBezTo>
                    <a:pt x="10797" y="3806"/>
                    <a:pt x="10413" y="3011"/>
                    <a:pt x="9693" y="2759"/>
                  </a:cubicBezTo>
                  <a:lnTo>
                    <a:pt x="2018" y="78"/>
                  </a:lnTo>
                  <a:cubicBezTo>
                    <a:pt x="1868" y="26"/>
                    <a:pt x="1714" y="1"/>
                    <a:pt x="15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3225150" y="4562925"/>
              <a:ext cx="354950" cy="574825"/>
            </a:xfrm>
            <a:custGeom>
              <a:avLst/>
              <a:gdLst/>
              <a:ahLst/>
              <a:cxnLst/>
              <a:rect l="l" t="t" r="r" b="b"/>
              <a:pathLst>
                <a:path w="14198" h="22993" extrusionOk="0">
                  <a:moveTo>
                    <a:pt x="11618" y="1"/>
                  </a:moveTo>
                  <a:lnTo>
                    <a:pt x="0" y="21605"/>
                  </a:lnTo>
                  <a:lnTo>
                    <a:pt x="2579" y="22992"/>
                  </a:lnTo>
                  <a:lnTo>
                    <a:pt x="14198" y="1388"/>
                  </a:lnTo>
                  <a:lnTo>
                    <a:pt x="11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2542750" y="2127025"/>
              <a:ext cx="1265700" cy="2800025"/>
            </a:xfrm>
            <a:custGeom>
              <a:avLst/>
              <a:gdLst/>
              <a:ahLst/>
              <a:cxnLst/>
              <a:rect l="l" t="t" r="r" b="b"/>
              <a:pathLst>
                <a:path w="50628" h="112001" extrusionOk="0">
                  <a:moveTo>
                    <a:pt x="15275" y="1"/>
                  </a:moveTo>
                  <a:cubicBezTo>
                    <a:pt x="6459" y="1"/>
                    <a:pt x="1" y="3596"/>
                    <a:pt x="11368" y="18581"/>
                  </a:cubicBezTo>
                  <a:cubicBezTo>
                    <a:pt x="40733" y="57290"/>
                    <a:pt x="28271" y="108913"/>
                    <a:pt x="28271" y="108913"/>
                  </a:cubicBezTo>
                  <a:lnTo>
                    <a:pt x="36666" y="112000"/>
                  </a:lnTo>
                  <a:cubicBezTo>
                    <a:pt x="36666" y="112000"/>
                    <a:pt x="50627" y="70614"/>
                    <a:pt x="49622" y="56048"/>
                  </a:cubicBezTo>
                  <a:cubicBezTo>
                    <a:pt x="48618" y="41483"/>
                    <a:pt x="33551" y="3062"/>
                    <a:pt x="33551" y="3062"/>
                  </a:cubicBezTo>
                  <a:cubicBezTo>
                    <a:pt x="33551" y="3062"/>
                    <a:pt x="23409" y="1"/>
                    <a:pt x="15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2667500" y="780175"/>
              <a:ext cx="758050" cy="309200"/>
            </a:xfrm>
            <a:custGeom>
              <a:avLst/>
              <a:gdLst/>
              <a:ahLst/>
              <a:cxnLst/>
              <a:rect l="l" t="t" r="r" b="b"/>
              <a:pathLst>
                <a:path w="30322" h="12368" extrusionOk="0">
                  <a:moveTo>
                    <a:pt x="27261" y="0"/>
                  </a:moveTo>
                  <a:cubicBezTo>
                    <a:pt x="25098" y="0"/>
                    <a:pt x="4401" y="4324"/>
                    <a:pt x="2475" y="5064"/>
                  </a:cubicBezTo>
                  <a:cubicBezTo>
                    <a:pt x="487" y="5829"/>
                    <a:pt x="0" y="12368"/>
                    <a:pt x="0" y="12368"/>
                  </a:cubicBezTo>
                  <a:lnTo>
                    <a:pt x="30321" y="2310"/>
                  </a:lnTo>
                  <a:cubicBezTo>
                    <a:pt x="30321" y="2310"/>
                    <a:pt x="28332" y="321"/>
                    <a:pt x="27414" y="15"/>
                  </a:cubicBezTo>
                  <a:cubicBezTo>
                    <a:pt x="27385" y="5"/>
                    <a:pt x="27333" y="0"/>
                    <a:pt x="27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2853925" y="2617250"/>
              <a:ext cx="783075" cy="1983300"/>
            </a:xfrm>
            <a:custGeom>
              <a:avLst/>
              <a:gdLst/>
              <a:ahLst/>
              <a:cxnLst/>
              <a:rect l="l" t="t" r="r" b="b"/>
              <a:pathLst>
                <a:path w="31323" h="79332" extrusionOk="0">
                  <a:moveTo>
                    <a:pt x="4925" y="1"/>
                  </a:moveTo>
                  <a:lnTo>
                    <a:pt x="1" y="3690"/>
                  </a:lnTo>
                  <a:lnTo>
                    <a:pt x="10522" y="17731"/>
                  </a:lnTo>
                  <a:lnTo>
                    <a:pt x="25340" y="79332"/>
                  </a:lnTo>
                  <a:lnTo>
                    <a:pt x="31323" y="77893"/>
                  </a:lnTo>
                  <a:lnTo>
                    <a:pt x="16207" y="15057"/>
                  </a:lnTo>
                  <a:lnTo>
                    <a:pt x="49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1172950" y="3277650"/>
              <a:ext cx="1848000" cy="83750"/>
            </a:xfrm>
            <a:custGeom>
              <a:avLst/>
              <a:gdLst/>
              <a:ahLst/>
              <a:cxnLst/>
              <a:rect l="l" t="t" r="r" b="b"/>
              <a:pathLst>
                <a:path w="73920" h="3350" extrusionOk="0">
                  <a:moveTo>
                    <a:pt x="1674" y="0"/>
                  </a:moveTo>
                  <a:cubicBezTo>
                    <a:pt x="750" y="0"/>
                    <a:pt x="0" y="750"/>
                    <a:pt x="0" y="1675"/>
                  </a:cubicBezTo>
                  <a:cubicBezTo>
                    <a:pt x="0" y="2600"/>
                    <a:pt x="750" y="3350"/>
                    <a:pt x="1674" y="3350"/>
                  </a:cubicBezTo>
                  <a:lnTo>
                    <a:pt x="72244" y="3350"/>
                  </a:lnTo>
                  <a:cubicBezTo>
                    <a:pt x="73170" y="3350"/>
                    <a:pt x="73919" y="2600"/>
                    <a:pt x="73919" y="1675"/>
                  </a:cubicBezTo>
                  <a:cubicBezTo>
                    <a:pt x="73919" y="750"/>
                    <a:pt x="73170" y="0"/>
                    <a:pt x="72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2606525" y="2351500"/>
              <a:ext cx="854700" cy="410550"/>
            </a:xfrm>
            <a:custGeom>
              <a:avLst/>
              <a:gdLst/>
              <a:ahLst/>
              <a:cxnLst/>
              <a:rect l="l" t="t" r="r" b="b"/>
              <a:pathLst>
                <a:path w="34188" h="16422" extrusionOk="0">
                  <a:moveTo>
                    <a:pt x="4071" y="1"/>
                  </a:moveTo>
                  <a:cubicBezTo>
                    <a:pt x="4071" y="1"/>
                    <a:pt x="0" y="7507"/>
                    <a:pt x="4071" y="13278"/>
                  </a:cubicBezTo>
                  <a:cubicBezTo>
                    <a:pt x="5710" y="15604"/>
                    <a:pt x="10444" y="16422"/>
                    <a:pt x="15607" y="16422"/>
                  </a:cubicBezTo>
                  <a:cubicBezTo>
                    <a:pt x="23258" y="16422"/>
                    <a:pt x="31852" y="14626"/>
                    <a:pt x="32725" y="13278"/>
                  </a:cubicBezTo>
                  <a:cubicBezTo>
                    <a:pt x="34187" y="11020"/>
                    <a:pt x="30286" y="6160"/>
                    <a:pt x="30286" y="6160"/>
                  </a:cubicBezTo>
                  <a:lnTo>
                    <a:pt x="40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2469500" y="827475"/>
              <a:ext cx="1448525" cy="889275"/>
            </a:xfrm>
            <a:custGeom>
              <a:avLst/>
              <a:gdLst/>
              <a:ahLst/>
              <a:cxnLst/>
              <a:rect l="l" t="t" r="r" b="b"/>
              <a:pathLst>
                <a:path w="57941" h="35571" extrusionOk="0">
                  <a:moveTo>
                    <a:pt x="41241" y="1"/>
                  </a:moveTo>
                  <a:cubicBezTo>
                    <a:pt x="34544" y="1"/>
                    <a:pt x="11489" y="7203"/>
                    <a:pt x="7920" y="10474"/>
                  </a:cubicBezTo>
                  <a:cubicBezTo>
                    <a:pt x="4069" y="14007"/>
                    <a:pt x="0" y="22376"/>
                    <a:pt x="2485" y="26955"/>
                  </a:cubicBezTo>
                  <a:cubicBezTo>
                    <a:pt x="4970" y="31533"/>
                    <a:pt x="15299" y="35570"/>
                    <a:pt x="15299" y="35570"/>
                  </a:cubicBezTo>
                  <a:lnTo>
                    <a:pt x="57941" y="8644"/>
                  </a:lnTo>
                  <a:cubicBezTo>
                    <a:pt x="57941" y="8644"/>
                    <a:pt x="46692" y="1450"/>
                    <a:pt x="42507" y="142"/>
                  </a:cubicBezTo>
                  <a:cubicBezTo>
                    <a:pt x="42200" y="46"/>
                    <a:pt x="41771" y="1"/>
                    <a:pt x="412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2324825" y="3584450"/>
              <a:ext cx="508850" cy="864575"/>
            </a:xfrm>
            <a:custGeom>
              <a:avLst/>
              <a:gdLst/>
              <a:ahLst/>
              <a:cxnLst/>
              <a:rect l="l" t="t" r="r" b="b"/>
              <a:pathLst>
                <a:path w="20354" h="34583" extrusionOk="0">
                  <a:moveTo>
                    <a:pt x="19761" y="1"/>
                  </a:moveTo>
                  <a:lnTo>
                    <a:pt x="1" y="34241"/>
                  </a:lnTo>
                  <a:lnTo>
                    <a:pt x="593" y="34583"/>
                  </a:lnTo>
                  <a:lnTo>
                    <a:pt x="20353" y="342"/>
                  </a:lnTo>
                  <a:lnTo>
                    <a:pt x="19761" y="1"/>
                  </a:lnTo>
                  <a:close/>
                </a:path>
              </a:pathLst>
            </a:custGeom>
            <a:solidFill>
              <a:srgbClr val="FF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2327775" y="3943475"/>
              <a:ext cx="864325" cy="509275"/>
            </a:xfrm>
            <a:custGeom>
              <a:avLst/>
              <a:gdLst/>
              <a:ahLst/>
              <a:cxnLst/>
              <a:rect l="l" t="t" r="r" b="b"/>
              <a:pathLst>
                <a:path w="34573" h="20371" extrusionOk="0">
                  <a:moveTo>
                    <a:pt x="34231" y="1"/>
                  </a:moveTo>
                  <a:lnTo>
                    <a:pt x="1" y="19778"/>
                  </a:lnTo>
                  <a:lnTo>
                    <a:pt x="342" y="20371"/>
                  </a:lnTo>
                  <a:lnTo>
                    <a:pt x="34573" y="592"/>
                  </a:lnTo>
                  <a:lnTo>
                    <a:pt x="34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2332075" y="4436475"/>
              <a:ext cx="988375" cy="17100"/>
            </a:xfrm>
            <a:custGeom>
              <a:avLst/>
              <a:gdLst/>
              <a:ahLst/>
              <a:cxnLst/>
              <a:rect l="l" t="t" r="r" b="b"/>
              <a:pathLst>
                <a:path w="39535" h="684" extrusionOk="0">
                  <a:moveTo>
                    <a:pt x="1" y="0"/>
                  </a:moveTo>
                  <a:lnTo>
                    <a:pt x="1" y="684"/>
                  </a:lnTo>
                  <a:lnTo>
                    <a:pt x="39534" y="684"/>
                  </a:lnTo>
                  <a:lnTo>
                    <a:pt x="395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2327825" y="4437600"/>
              <a:ext cx="864500" cy="508975"/>
            </a:xfrm>
            <a:custGeom>
              <a:avLst/>
              <a:gdLst/>
              <a:ahLst/>
              <a:cxnLst/>
              <a:rect l="l" t="t" r="r" b="b"/>
              <a:pathLst>
                <a:path w="34580" h="20359" extrusionOk="0">
                  <a:moveTo>
                    <a:pt x="342" y="0"/>
                  </a:moveTo>
                  <a:lnTo>
                    <a:pt x="1" y="591"/>
                  </a:lnTo>
                  <a:lnTo>
                    <a:pt x="34238" y="20358"/>
                  </a:lnTo>
                  <a:lnTo>
                    <a:pt x="34580" y="19767"/>
                  </a:lnTo>
                  <a:lnTo>
                    <a:pt x="3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2324700" y="4440725"/>
              <a:ext cx="509000" cy="864525"/>
            </a:xfrm>
            <a:custGeom>
              <a:avLst/>
              <a:gdLst/>
              <a:ahLst/>
              <a:cxnLst/>
              <a:rect l="l" t="t" r="r" b="b"/>
              <a:pathLst>
                <a:path w="20360" h="34581" extrusionOk="0">
                  <a:moveTo>
                    <a:pt x="592" y="1"/>
                  </a:moveTo>
                  <a:lnTo>
                    <a:pt x="0" y="343"/>
                  </a:lnTo>
                  <a:lnTo>
                    <a:pt x="19767" y="34581"/>
                  </a:lnTo>
                  <a:lnTo>
                    <a:pt x="20359" y="34239"/>
                  </a:lnTo>
                  <a:lnTo>
                    <a:pt x="5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2323525" y="4445000"/>
              <a:ext cx="17125" cy="988400"/>
            </a:xfrm>
            <a:custGeom>
              <a:avLst/>
              <a:gdLst/>
              <a:ahLst/>
              <a:cxnLst/>
              <a:rect l="l" t="t" r="r" b="b"/>
              <a:pathLst>
                <a:path w="685" h="39536" extrusionOk="0">
                  <a:moveTo>
                    <a:pt x="1" y="1"/>
                  </a:moveTo>
                  <a:lnTo>
                    <a:pt x="1" y="39536"/>
                  </a:lnTo>
                  <a:lnTo>
                    <a:pt x="685" y="39536"/>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1830700" y="4440350"/>
              <a:ext cx="508875" cy="864575"/>
            </a:xfrm>
            <a:custGeom>
              <a:avLst/>
              <a:gdLst/>
              <a:ahLst/>
              <a:cxnLst/>
              <a:rect l="l" t="t" r="r" b="b"/>
              <a:pathLst>
                <a:path w="20355" h="34583" extrusionOk="0">
                  <a:moveTo>
                    <a:pt x="19762" y="1"/>
                  </a:moveTo>
                  <a:lnTo>
                    <a:pt x="1" y="34241"/>
                  </a:lnTo>
                  <a:lnTo>
                    <a:pt x="593" y="34583"/>
                  </a:lnTo>
                  <a:lnTo>
                    <a:pt x="20354" y="342"/>
                  </a:lnTo>
                  <a:lnTo>
                    <a:pt x="197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1471450" y="4456425"/>
              <a:ext cx="868425" cy="509050"/>
            </a:xfrm>
            <a:custGeom>
              <a:avLst/>
              <a:gdLst/>
              <a:ahLst/>
              <a:cxnLst/>
              <a:rect l="l" t="t" r="r" b="b"/>
              <a:pathLst>
                <a:path w="34737" h="20362" extrusionOk="0">
                  <a:moveTo>
                    <a:pt x="34395" y="0"/>
                  </a:moveTo>
                  <a:lnTo>
                    <a:pt x="0" y="19767"/>
                  </a:lnTo>
                  <a:lnTo>
                    <a:pt x="342" y="20362"/>
                  </a:lnTo>
                  <a:lnTo>
                    <a:pt x="34737" y="595"/>
                  </a:lnTo>
                  <a:lnTo>
                    <a:pt x="343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1343775" y="4436475"/>
              <a:ext cx="988325" cy="17100"/>
            </a:xfrm>
            <a:custGeom>
              <a:avLst/>
              <a:gdLst/>
              <a:ahLst/>
              <a:cxnLst/>
              <a:rect l="l" t="t" r="r" b="b"/>
              <a:pathLst>
                <a:path w="39533" h="684" extrusionOk="0">
                  <a:moveTo>
                    <a:pt x="0" y="0"/>
                  </a:moveTo>
                  <a:lnTo>
                    <a:pt x="0" y="684"/>
                  </a:lnTo>
                  <a:lnTo>
                    <a:pt x="39533" y="684"/>
                  </a:lnTo>
                  <a:lnTo>
                    <a:pt x="395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1471875" y="3943450"/>
              <a:ext cx="864500" cy="509000"/>
            </a:xfrm>
            <a:custGeom>
              <a:avLst/>
              <a:gdLst/>
              <a:ahLst/>
              <a:cxnLst/>
              <a:rect l="l" t="t" r="r" b="b"/>
              <a:pathLst>
                <a:path w="34580" h="20360" extrusionOk="0">
                  <a:moveTo>
                    <a:pt x="343" y="0"/>
                  </a:moveTo>
                  <a:lnTo>
                    <a:pt x="1" y="593"/>
                  </a:lnTo>
                  <a:lnTo>
                    <a:pt x="34238" y="20360"/>
                  </a:lnTo>
                  <a:lnTo>
                    <a:pt x="34580" y="19767"/>
                  </a:lnTo>
                  <a:lnTo>
                    <a:pt x="3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1830525" y="3584800"/>
              <a:ext cx="509000" cy="864500"/>
            </a:xfrm>
            <a:custGeom>
              <a:avLst/>
              <a:gdLst/>
              <a:ahLst/>
              <a:cxnLst/>
              <a:rect l="l" t="t" r="r" b="b"/>
              <a:pathLst>
                <a:path w="20360" h="34580" extrusionOk="0">
                  <a:moveTo>
                    <a:pt x="592" y="1"/>
                  </a:moveTo>
                  <a:lnTo>
                    <a:pt x="0" y="343"/>
                  </a:lnTo>
                  <a:lnTo>
                    <a:pt x="19767" y="34580"/>
                  </a:lnTo>
                  <a:lnTo>
                    <a:pt x="20359" y="34238"/>
                  </a:lnTo>
                  <a:lnTo>
                    <a:pt x="5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2323525" y="3456700"/>
              <a:ext cx="17125" cy="988325"/>
            </a:xfrm>
            <a:custGeom>
              <a:avLst/>
              <a:gdLst/>
              <a:ahLst/>
              <a:cxnLst/>
              <a:rect l="l" t="t" r="r" b="b"/>
              <a:pathLst>
                <a:path w="685" h="39533" extrusionOk="0">
                  <a:moveTo>
                    <a:pt x="1" y="0"/>
                  </a:moveTo>
                  <a:lnTo>
                    <a:pt x="1" y="39533"/>
                  </a:lnTo>
                  <a:lnTo>
                    <a:pt x="685" y="39533"/>
                  </a:lnTo>
                  <a:lnTo>
                    <a:pt x="6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1300500" y="3413375"/>
              <a:ext cx="2063175" cy="2063325"/>
            </a:xfrm>
            <a:custGeom>
              <a:avLst/>
              <a:gdLst/>
              <a:ahLst/>
              <a:cxnLst/>
              <a:rect l="l" t="t" r="r" b="b"/>
              <a:pathLst>
                <a:path w="82527" h="82533" extrusionOk="0">
                  <a:moveTo>
                    <a:pt x="41265" y="6270"/>
                  </a:moveTo>
                  <a:cubicBezTo>
                    <a:pt x="60556" y="6270"/>
                    <a:pt x="76258" y="21971"/>
                    <a:pt x="76258" y="41264"/>
                  </a:cubicBezTo>
                  <a:cubicBezTo>
                    <a:pt x="76258" y="60562"/>
                    <a:pt x="60557" y="76257"/>
                    <a:pt x="41264" y="76257"/>
                  </a:cubicBezTo>
                  <a:cubicBezTo>
                    <a:pt x="21967" y="76257"/>
                    <a:pt x="6271" y="60562"/>
                    <a:pt x="6271" y="41264"/>
                  </a:cubicBezTo>
                  <a:cubicBezTo>
                    <a:pt x="6271" y="21972"/>
                    <a:pt x="21967" y="6270"/>
                    <a:pt x="41265" y="6270"/>
                  </a:cubicBezTo>
                  <a:close/>
                  <a:moveTo>
                    <a:pt x="41264" y="1"/>
                  </a:moveTo>
                  <a:cubicBezTo>
                    <a:pt x="18473" y="1"/>
                    <a:pt x="1" y="18478"/>
                    <a:pt x="1" y="41264"/>
                  </a:cubicBezTo>
                  <a:cubicBezTo>
                    <a:pt x="1" y="64056"/>
                    <a:pt x="18473" y="82532"/>
                    <a:pt x="41264" y="82532"/>
                  </a:cubicBezTo>
                  <a:cubicBezTo>
                    <a:pt x="64050" y="82532"/>
                    <a:pt x="82527" y="64056"/>
                    <a:pt x="82527" y="41264"/>
                  </a:cubicBezTo>
                  <a:cubicBezTo>
                    <a:pt x="82527" y="18478"/>
                    <a:pt x="64050" y="1"/>
                    <a:pt x="4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1400250" y="3513175"/>
              <a:ext cx="1863700" cy="1863725"/>
            </a:xfrm>
            <a:custGeom>
              <a:avLst/>
              <a:gdLst/>
              <a:ahLst/>
              <a:cxnLst/>
              <a:rect l="l" t="t" r="r" b="b"/>
              <a:pathLst>
                <a:path w="74548" h="74549" extrusionOk="0">
                  <a:moveTo>
                    <a:pt x="37275" y="2280"/>
                  </a:moveTo>
                  <a:cubicBezTo>
                    <a:pt x="56567" y="2280"/>
                    <a:pt x="72268" y="17982"/>
                    <a:pt x="72268" y="37275"/>
                  </a:cubicBezTo>
                  <a:cubicBezTo>
                    <a:pt x="72268" y="56572"/>
                    <a:pt x="56567" y="72269"/>
                    <a:pt x="37274" y="72269"/>
                  </a:cubicBezTo>
                  <a:cubicBezTo>
                    <a:pt x="17977" y="72269"/>
                    <a:pt x="2281" y="56572"/>
                    <a:pt x="2281" y="37275"/>
                  </a:cubicBezTo>
                  <a:cubicBezTo>
                    <a:pt x="2281" y="17982"/>
                    <a:pt x="17977" y="2280"/>
                    <a:pt x="37275" y="2280"/>
                  </a:cubicBezTo>
                  <a:close/>
                  <a:moveTo>
                    <a:pt x="37274" y="1"/>
                  </a:moveTo>
                  <a:cubicBezTo>
                    <a:pt x="16717" y="1"/>
                    <a:pt x="1" y="16723"/>
                    <a:pt x="1" y="37275"/>
                  </a:cubicBezTo>
                  <a:cubicBezTo>
                    <a:pt x="1" y="57832"/>
                    <a:pt x="16717" y="74548"/>
                    <a:pt x="37274" y="74548"/>
                  </a:cubicBezTo>
                  <a:cubicBezTo>
                    <a:pt x="57826" y="74548"/>
                    <a:pt x="74548" y="57832"/>
                    <a:pt x="74548" y="37275"/>
                  </a:cubicBezTo>
                  <a:cubicBezTo>
                    <a:pt x="74548" y="16723"/>
                    <a:pt x="57826" y="1"/>
                    <a:pt x="37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5407300" y="3584650"/>
              <a:ext cx="509300" cy="864325"/>
            </a:xfrm>
            <a:custGeom>
              <a:avLst/>
              <a:gdLst/>
              <a:ahLst/>
              <a:cxnLst/>
              <a:rect l="l" t="t" r="r" b="b"/>
              <a:pathLst>
                <a:path w="20372" h="34573" extrusionOk="0">
                  <a:moveTo>
                    <a:pt x="19780" y="0"/>
                  </a:moveTo>
                  <a:lnTo>
                    <a:pt x="1" y="34231"/>
                  </a:lnTo>
                  <a:lnTo>
                    <a:pt x="593" y="34573"/>
                  </a:lnTo>
                  <a:lnTo>
                    <a:pt x="20372" y="342"/>
                  </a:lnTo>
                  <a:lnTo>
                    <a:pt x="197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5426850" y="3961525"/>
              <a:ext cx="868400" cy="509075"/>
            </a:xfrm>
            <a:custGeom>
              <a:avLst/>
              <a:gdLst/>
              <a:ahLst/>
              <a:cxnLst/>
              <a:rect l="l" t="t" r="r" b="b"/>
              <a:pathLst>
                <a:path w="34736" h="20363" extrusionOk="0">
                  <a:moveTo>
                    <a:pt x="34395" y="1"/>
                  </a:moveTo>
                  <a:lnTo>
                    <a:pt x="1" y="19768"/>
                  </a:lnTo>
                  <a:lnTo>
                    <a:pt x="341" y="20362"/>
                  </a:lnTo>
                  <a:lnTo>
                    <a:pt x="34736" y="595"/>
                  </a:lnTo>
                  <a:lnTo>
                    <a:pt x="343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5414950" y="4436475"/>
              <a:ext cx="988350" cy="17100"/>
            </a:xfrm>
            <a:custGeom>
              <a:avLst/>
              <a:gdLst/>
              <a:ahLst/>
              <a:cxnLst/>
              <a:rect l="l" t="t" r="r" b="b"/>
              <a:pathLst>
                <a:path w="39534" h="684" extrusionOk="0">
                  <a:moveTo>
                    <a:pt x="0" y="0"/>
                  </a:moveTo>
                  <a:lnTo>
                    <a:pt x="0" y="684"/>
                  </a:lnTo>
                  <a:lnTo>
                    <a:pt x="39534" y="684"/>
                  </a:lnTo>
                  <a:lnTo>
                    <a:pt x="395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5410675" y="4437600"/>
              <a:ext cx="864475" cy="509000"/>
            </a:xfrm>
            <a:custGeom>
              <a:avLst/>
              <a:gdLst/>
              <a:ahLst/>
              <a:cxnLst/>
              <a:rect l="l" t="t" r="r" b="b"/>
              <a:pathLst>
                <a:path w="34579" h="20360" extrusionOk="0">
                  <a:moveTo>
                    <a:pt x="342" y="0"/>
                  </a:moveTo>
                  <a:lnTo>
                    <a:pt x="0" y="592"/>
                  </a:lnTo>
                  <a:lnTo>
                    <a:pt x="34238" y="20359"/>
                  </a:lnTo>
                  <a:lnTo>
                    <a:pt x="34579" y="19767"/>
                  </a:lnTo>
                  <a:lnTo>
                    <a:pt x="3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5407550" y="4440800"/>
              <a:ext cx="508975" cy="864500"/>
            </a:xfrm>
            <a:custGeom>
              <a:avLst/>
              <a:gdLst/>
              <a:ahLst/>
              <a:cxnLst/>
              <a:rect l="l" t="t" r="r" b="b"/>
              <a:pathLst>
                <a:path w="20359" h="34580" extrusionOk="0">
                  <a:moveTo>
                    <a:pt x="592" y="0"/>
                  </a:moveTo>
                  <a:lnTo>
                    <a:pt x="1" y="341"/>
                  </a:lnTo>
                  <a:lnTo>
                    <a:pt x="19767" y="34579"/>
                  </a:lnTo>
                  <a:lnTo>
                    <a:pt x="20359" y="34237"/>
                  </a:lnTo>
                  <a:lnTo>
                    <a:pt x="5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5406400" y="4445000"/>
              <a:ext cx="17125" cy="988400"/>
            </a:xfrm>
            <a:custGeom>
              <a:avLst/>
              <a:gdLst/>
              <a:ahLst/>
              <a:cxnLst/>
              <a:rect l="l" t="t" r="r" b="b"/>
              <a:pathLst>
                <a:path w="685" h="39536" extrusionOk="0">
                  <a:moveTo>
                    <a:pt x="0" y="1"/>
                  </a:moveTo>
                  <a:lnTo>
                    <a:pt x="0" y="39536"/>
                  </a:lnTo>
                  <a:lnTo>
                    <a:pt x="684" y="39536"/>
                  </a:lnTo>
                  <a:lnTo>
                    <a:pt x="6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913200" y="4440550"/>
              <a:ext cx="509275" cy="864325"/>
            </a:xfrm>
            <a:custGeom>
              <a:avLst/>
              <a:gdLst/>
              <a:ahLst/>
              <a:cxnLst/>
              <a:rect l="l" t="t" r="r" b="b"/>
              <a:pathLst>
                <a:path w="20371" h="34573" extrusionOk="0">
                  <a:moveTo>
                    <a:pt x="19779" y="0"/>
                  </a:moveTo>
                  <a:lnTo>
                    <a:pt x="0" y="34232"/>
                  </a:lnTo>
                  <a:lnTo>
                    <a:pt x="591" y="34573"/>
                  </a:lnTo>
                  <a:lnTo>
                    <a:pt x="20370" y="342"/>
                  </a:lnTo>
                  <a:lnTo>
                    <a:pt x="197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67175" y="4457475"/>
              <a:ext cx="868425" cy="509050"/>
            </a:xfrm>
            <a:custGeom>
              <a:avLst/>
              <a:gdLst/>
              <a:ahLst/>
              <a:cxnLst/>
              <a:rect l="l" t="t" r="r" b="b"/>
              <a:pathLst>
                <a:path w="34737" h="20362" extrusionOk="0">
                  <a:moveTo>
                    <a:pt x="34395" y="0"/>
                  </a:moveTo>
                  <a:lnTo>
                    <a:pt x="1" y="19767"/>
                  </a:lnTo>
                  <a:lnTo>
                    <a:pt x="343" y="20362"/>
                  </a:lnTo>
                  <a:lnTo>
                    <a:pt x="34736" y="595"/>
                  </a:lnTo>
                  <a:lnTo>
                    <a:pt x="343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426625" y="4436475"/>
              <a:ext cx="988350" cy="17100"/>
            </a:xfrm>
            <a:custGeom>
              <a:avLst/>
              <a:gdLst/>
              <a:ahLst/>
              <a:cxnLst/>
              <a:rect l="l" t="t" r="r" b="b"/>
              <a:pathLst>
                <a:path w="39534" h="684" extrusionOk="0">
                  <a:moveTo>
                    <a:pt x="1" y="0"/>
                  </a:moveTo>
                  <a:lnTo>
                    <a:pt x="1" y="684"/>
                  </a:lnTo>
                  <a:lnTo>
                    <a:pt x="39533" y="684"/>
                  </a:lnTo>
                  <a:lnTo>
                    <a:pt x="395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54775" y="3943475"/>
              <a:ext cx="864475" cy="508975"/>
            </a:xfrm>
            <a:custGeom>
              <a:avLst/>
              <a:gdLst/>
              <a:ahLst/>
              <a:cxnLst/>
              <a:rect l="l" t="t" r="r" b="b"/>
              <a:pathLst>
                <a:path w="34579" h="20359" extrusionOk="0">
                  <a:moveTo>
                    <a:pt x="341" y="1"/>
                  </a:moveTo>
                  <a:lnTo>
                    <a:pt x="0" y="592"/>
                  </a:lnTo>
                  <a:lnTo>
                    <a:pt x="34236" y="20359"/>
                  </a:lnTo>
                  <a:lnTo>
                    <a:pt x="34578" y="19766"/>
                  </a:lnTo>
                  <a:lnTo>
                    <a:pt x="3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4913375" y="3584800"/>
              <a:ext cx="509000" cy="864500"/>
            </a:xfrm>
            <a:custGeom>
              <a:avLst/>
              <a:gdLst/>
              <a:ahLst/>
              <a:cxnLst/>
              <a:rect l="l" t="t" r="r" b="b"/>
              <a:pathLst>
                <a:path w="20360" h="34580" extrusionOk="0">
                  <a:moveTo>
                    <a:pt x="593" y="1"/>
                  </a:moveTo>
                  <a:lnTo>
                    <a:pt x="1" y="343"/>
                  </a:lnTo>
                  <a:lnTo>
                    <a:pt x="19768" y="34580"/>
                  </a:lnTo>
                  <a:lnTo>
                    <a:pt x="20360" y="34238"/>
                  </a:lnTo>
                  <a:lnTo>
                    <a:pt x="5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5406400" y="3456700"/>
              <a:ext cx="17125" cy="988325"/>
            </a:xfrm>
            <a:custGeom>
              <a:avLst/>
              <a:gdLst/>
              <a:ahLst/>
              <a:cxnLst/>
              <a:rect l="l" t="t" r="r" b="b"/>
              <a:pathLst>
                <a:path w="685" h="39533" extrusionOk="0">
                  <a:moveTo>
                    <a:pt x="0" y="0"/>
                  </a:moveTo>
                  <a:lnTo>
                    <a:pt x="0" y="39533"/>
                  </a:lnTo>
                  <a:lnTo>
                    <a:pt x="684" y="39533"/>
                  </a:lnTo>
                  <a:lnTo>
                    <a:pt x="6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5269775" y="4299850"/>
              <a:ext cx="290375" cy="290375"/>
            </a:xfrm>
            <a:custGeom>
              <a:avLst/>
              <a:gdLst/>
              <a:ahLst/>
              <a:cxnLst/>
              <a:rect l="l" t="t" r="r" b="b"/>
              <a:pathLst>
                <a:path w="11615" h="11615" extrusionOk="0">
                  <a:moveTo>
                    <a:pt x="5807" y="1"/>
                  </a:moveTo>
                  <a:cubicBezTo>
                    <a:pt x="4268" y="1"/>
                    <a:pt x="2791" y="613"/>
                    <a:pt x="1701" y="1701"/>
                  </a:cubicBezTo>
                  <a:cubicBezTo>
                    <a:pt x="613" y="2791"/>
                    <a:pt x="1" y="4267"/>
                    <a:pt x="1" y="5808"/>
                  </a:cubicBezTo>
                  <a:cubicBezTo>
                    <a:pt x="1" y="7348"/>
                    <a:pt x="613" y="8824"/>
                    <a:pt x="1701" y="9914"/>
                  </a:cubicBezTo>
                  <a:cubicBezTo>
                    <a:pt x="2791" y="11002"/>
                    <a:pt x="4268" y="11614"/>
                    <a:pt x="5807" y="11614"/>
                  </a:cubicBezTo>
                  <a:cubicBezTo>
                    <a:pt x="7348" y="11614"/>
                    <a:pt x="8824" y="11002"/>
                    <a:pt x="9914" y="9914"/>
                  </a:cubicBezTo>
                  <a:cubicBezTo>
                    <a:pt x="11003" y="8824"/>
                    <a:pt x="11615" y="7348"/>
                    <a:pt x="11615" y="5808"/>
                  </a:cubicBezTo>
                  <a:cubicBezTo>
                    <a:pt x="11615" y="4267"/>
                    <a:pt x="11003" y="2791"/>
                    <a:pt x="9914" y="1701"/>
                  </a:cubicBezTo>
                  <a:cubicBezTo>
                    <a:pt x="8824" y="613"/>
                    <a:pt x="7348" y="1"/>
                    <a:pt x="5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4383400" y="3413375"/>
              <a:ext cx="2063150" cy="2063325"/>
            </a:xfrm>
            <a:custGeom>
              <a:avLst/>
              <a:gdLst/>
              <a:ahLst/>
              <a:cxnLst/>
              <a:rect l="l" t="t" r="r" b="b"/>
              <a:pathLst>
                <a:path w="82526" h="82533" extrusionOk="0">
                  <a:moveTo>
                    <a:pt x="41263" y="6270"/>
                  </a:moveTo>
                  <a:cubicBezTo>
                    <a:pt x="60555" y="6270"/>
                    <a:pt x="76257" y="21971"/>
                    <a:pt x="76257" y="41264"/>
                  </a:cubicBezTo>
                  <a:cubicBezTo>
                    <a:pt x="76257" y="60562"/>
                    <a:pt x="60555" y="76257"/>
                    <a:pt x="41263" y="76257"/>
                  </a:cubicBezTo>
                  <a:cubicBezTo>
                    <a:pt x="21965" y="76257"/>
                    <a:pt x="6269" y="60562"/>
                    <a:pt x="6269" y="41264"/>
                  </a:cubicBezTo>
                  <a:cubicBezTo>
                    <a:pt x="6269" y="21972"/>
                    <a:pt x="21965" y="6270"/>
                    <a:pt x="41263" y="6270"/>
                  </a:cubicBezTo>
                  <a:close/>
                  <a:moveTo>
                    <a:pt x="41263" y="1"/>
                  </a:moveTo>
                  <a:cubicBezTo>
                    <a:pt x="18471" y="1"/>
                    <a:pt x="0" y="18478"/>
                    <a:pt x="0" y="41264"/>
                  </a:cubicBezTo>
                  <a:cubicBezTo>
                    <a:pt x="0" y="64056"/>
                    <a:pt x="18472" y="82532"/>
                    <a:pt x="41263" y="82532"/>
                  </a:cubicBezTo>
                  <a:cubicBezTo>
                    <a:pt x="64049" y="82532"/>
                    <a:pt x="82525" y="64056"/>
                    <a:pt x="82525" y="41264"/>
                  </a:cubicBezTo>
                  <a:cubicBezTo>
                    <a:pt x="82525" y="18478"/>
                    <a:pt x="64049" y="1"/>
                    <a:pt x="4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4483125" y="3513175"/>
              <a:ext cx="1863700" cy="1863725"/>
            </a:xfrm>
            <a:custGeom>
              <a:avLst/>
              <a:gdLst/>
              <a:ahLst/>
              <a:cxnLst/>
              <a:rect l="l" t="t" r="r" b="b"/>
              <a:pathLst>
                <a:path w="74548" h="74549" extrusionOk="0">
                  <a:moveTo>
                    <a:pt x="37274" y="2280"/>
                  </a:moveTo>
                  <a:cubicBezTo>
                    <a:pt x="56566" y="2280"/>
                    <a:pt x="72268" y="17982"/>
                    <a:pt x="72268" y="37275"/>
                  </a:cubicBezTo>
                  <a:cubicBezTo>
                    <a:pt x="72268" y="56572"/>
                    <a:pt x="56566" y="72269"/>
                    <a:pt x="37274" y="72269"/>
                  </a:cubicBezTo>
                  <a:cubicBezTo>
                    <a:pt x="17976" y="72269"/>
                    <a:pt x="2280" y="56572"/>
                    <a:pt x="2280" y="37275"/>
                  </a:cubicBezTo>
                  <a:cubicBezTo>
                    <a:pt x="2280" y="17982"/>
                    <a:pt x="17976" y="2280"/>
                    <a:pt x="37274" y="2280"/>
                  </a:cubicBezTo>
                  <a:close/>
                  <a:moveTo>
                    <a:pt x="37274" y="1"/>
                  </a:moveTo>
                  <a:cubicBezTo>
                    <a:pt x="16717" y="1"/>
                    <a:pt x="0" y="16723"/>
                    <a:pt x="0" y="37275"/>
                  </a:cubicBezTo>
                  <a:cubicBezTo>
                    <a:pt x="0" y="57832"/>
                    <a:pt x="16717" y="74548"/>
                    <a:pt x="37273" y="74548"/>
                  </a:cubicBezTo>
                  <a:cubicBezTo>
                    <a:pt x="57825" y="74548"/>
                    <a:pt x="74547" y="57832"/>
                    <a:pt x="74547" y="37275"/>
                  </a:cubicBezTo>
                  <a:cubicBezTo>
                    <a:pt x="74547" y="16723"/>
                    <a:pt x="57825" y="1"/>
                    <a:pt x="37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2307975" y="4272175"/>
              <a:ext cx="1296050" cy="611625"/>
            </a:xfrm>
            <a:custGeom>
              <a:avLst/>
              <a:gdLst/>
              <a:ahLst/>
              <a:cxnLst/>
              <a:rect l="l" t="t" r="r" b="b"/>
              <a:pathLst>
                <a:path w="51842" h="24465" extrusionOk="0">
                  <a:moveTo>
                    <a:pt x="51063" y="712"/>
                  </a:moveTo>
                  <a:lnTo>
                    <a:pt x="48190" y="23603"/>
                  </a:lnTo>
                  <a:lnTo>
                    <a:pt x="717" y="10995"/>
                  </a:lnTo>
                  <a:lnTo>
                    <a:pt x="1232" y="2391"/>
                  </a:lnTo>
                  <a:lnTo>
                    <a:pt x="51063" y="712"/>
                  </a:lnTo>
                  <a:close/>
                  <a:moveTo>
                    <a:pt x="51842" y="0"/>
                  </a:moveTo>
                  <a:lnTo>
                    <a:pt x="585" y="1728"/>
                  </a:lnTo>
                  <a:lnTo>
                    <a:pt x="1" y="11513"/>
                  </a:lnTo>
                  <a:lnTo>
                    <a:pt x="48393" y="24364"/>
                  </a:lnTo>
                  <a:lnTo>
                    <a:pt x="48771" y="24464"/>
                  </a:lnTo>
                  <a:lnTo>
                    <a:pt x="518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2186925" y="4299850"/>
              <a:ext cx="290375" cy="290375"/>
            </a:xfrm>
            <a:custGeom>
              <a:avLst/>
              <a:gdLst/>
              <a:ahLst/>
              <a:cxnLst/>
              <a:rect l="l" t="t" r="r" b="b"/>
              <a:pathLst>
                <a:path w="11615" h="11615" extrusionOk="0">
                  <a:moveTo>
                    <a:pt x="5807" y="1"/>
                  </a:moveTo>
                  <a:cubicBezTo>
                    <a:pt x="4267" y="1"/>
                    <a:pt x="2790" y="613"/>
                    <a:pt x="1701" y="1701"/>
                  </a:cubicBezTo>
                  <a:cubicBezTo>
                    <a:pt x="612" y="2791"/>
                    <a:pt x="0" y="4267"/>
                    <a:pt x="0" y="5808"/>
                  </a:cubicBezTo>
                  <a:cubicBezTo>
                    <a:pt x="0" y="7348"/>
                    <a:pt x="612" y="8824"/>
                    <a:pt x="1701" y="9914"/>
                  </a:cubicBezTo>
                  <a:cubicBezTo>
                    <a:pt x="2790" y="11002"/>
                    <a:pt x="4267" y="11614"/>
                    <a:pt x="5807" y="11614"/>
                  </a:cubicBezTo>
                  <a:cubicBezTo>
                    <a:pt x="7347" y="11614"/>
                    <a:pt x="8824" y="11002"/>
                    <a:pt x="9914" y="9914"/>
                  </a:cubicBezTo>
                  <a:cubicBezTo>
                    <a:pt x="11002" y="8824"/>
                    <a:pt x="11614" y="7348"/>
                    <a:pt x="11614" y="5808"/>
                  </a:cubicBezTo>
                  <a:cubicBezTo>
                    <a:pt x="11614" y="4267"/>
                    <a:pt x="11002" y="2791"/>
                    <a:pt x="9914" y="1701"/>
                  </a:cubicBezTo>
                  <a:cubicBezTo>
                    <a:pt x="8824" y="613"/>
                    <a:pt x="7347" y="1"/>
                    <a:pt x="5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232150" y="4252450"/>
              <a:ext cx="660125" cy="660175"/>
            </a:xfrm>
            <a:custGeom>
              <a:avLst/>
              <a:gdLst/>
              <a:ahLst/>
              <a:cxnLst/>
              <a:rect l="l" t="t" r="r" b="b"/>
              <a:pathLst>
                <a:path w="26405" h="26407" extrusionOk="0">
                  <a:moveTo>
                    <a:pt x="13202" y="1"/>
                  </a:moveTo>
                  <a:cubicBezTo>
                    <a:pt x="9700" y="1"/>
                    <a:pt x="6342" y="1393"/>
                    <a:pt x="3867" y="3868"/>
                  </a:cubicBezTo>
                  <a:cubicBezTo>
                    <a:pt x="1391" y="6344"/>
                    <a:pt x="0" y="9702"/>
                    <a:pt x="0" y="13204"/>
                  </a:cubicBezTo>
                  <a:cubicBezTo>
                    <a:pt x="0" y="16705"/>
                    <a:pt x="1391" y="20064"/>
                    <a:pt x="3867" y="22540"/>
                  </a:cubicBezTo>
                  <a:cubicBezTo>
                    <a:pt x="6342" y="25016"/>
                    <a:pt x="9700" y="26407"/>
                    <a:pt x="13202" y="26407"/>
                  </a:cubicBezTo>
                  <a:cubicBezTo>
                    <a:pt x="16704" y="26407"/>
                    <a:pt x="20063" y="25016"/>
                    <a:pt x="22538" y="22540"/>
                  </a:cubicBezTo>
                  <a:cubicBezTo>
                    <a:pt x="25014" y="20064"/>
                    <a:pt x="26405" y="16705"/>
                    <a:pt x="26405" y="13204"/>
                  </a:cubicBezTo>
                  <a:cubicBezTo>
                    <a:pt x="26405" y="9702"/>
                    <a:pt x="25014" y="6344"/>
                    <a:pt x="22538" y="3868"/>
                  </a:cubicBezTo>
                  <a:cubicBezTo>
                    <a:pt x="20063" y="1393"/>
                    <a:pt x="16704" y="1"/>
                    <a:pt x="1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2266350" y="2987075"/>
              <a:ext cx="987475" cy="1497550"/>
            </a:xfrm>
            <a:custGeom>
              <a:avLst/>
              <a:gdLst/>
              <a:ahLst/>
              <a:cxnLst/>
              <a:rect l="l" t="t" r="r" b="b"/>
              <a:pathLst>
                <a:path w="39499" h="59902" extrusionOk="0">
                  <a:moveTo>
                    <a:pt x="34231" y="1"/>
                  </a:moveTo>
                  <a:lnTo>
                    <a:pt x="1" y="56723"/>
                  </a:lnTo>
                  <a:lnTo>
                    <a:pt x="5269" y="59902"/>
                  </a:lnTo>
                  <a:lnTo>
                    <a:pt x="39499" y="3180"/>
                  </a:lnTo>
                  <a:lnTo>
                    <a:pt x="3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4819300" y="3000125"/>
              <a:ext cx="668000" cy="1471200"/>
            </a:xfrm>
            <a:custGeom>
              <a:avLst/>
              <a:gdLst/>
              <a:ahLst/>
              <a:cxnLst/>
              <a:rect l="l" t="t" r="r" b="b"/>
              <a:pathLst>
                <a:path w="26720" h="58848" extrusionOk="0">
                  <a:moveTo>
                    <a:pt x="5773" y="0"/>
                  </a:moveTo>
                  <a:lnTo>
                    <a:pt x="1" y="2132"/>
                  </a:lnTo>
                  <a:lnTo>
                    <a:pt x="20948" y="58848"/>
                  </a:lnTo>
                  <a:lnTo>
                    <a:pt x="26720" y="56716"/>
                  </a:lnTo>
                  <a:lnTo>
                    <a:pt x="57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575100" y="3158825"/>
              <a:ext cx="1438750" cy="1415950"/>
            </a:xfrm>
            <a:custGeom>
              <a:avLst/>
              <a:gdLst/>
              <a:ahLst/>
              <a:cxnLst/>
              <a:rect l="l" t="t" r="r" b="b"/>
              <a:pathLst>
                <a:path w="57550" h="56638" extrusionOk="0">
                  <a:moveTo>
                    <a:pt x="53240" y="0"/>
                  </a:moveTo>
                  <a:lnTo>
                    <a:pt x="0" y="52245"/>
                  </a:lnTo>
                  <a:lnTo>
                    <a:pt x="4310" y="56638"/>
                  </a:lnTo>
                  <a:lnTo>
                    <a:pt x="57549" y="4392"/>
                  </a:lnTo>
                  <a:lnTo>
                    <a:pt x="532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3111100" y="2488225"/>
              <a:ext cx="2482350" cy="615775"/>
            </a:xfrm>
            <a:custGeom>
              <a:avLst/>
              <a:gdLst/>
              <a:ahLst/>
              <a:cxnLst/>
              <a:rect l="l" t="t" r="r" b="b"/>
              <a:pathLst>
                <a:path w="99294" h="24631" extrusionOk="0">
                  <a:moveTo>
                    <a:pt x="68136" y="0"/>
                  </a:moveTo>
                  <a:lnTo>
                    <a:pt x="68136" y="18478"/>
                  </a:lnTo>
                  <a:lnTo>
                    <a:pt x="3078" y="18478"/>
                  </a:lnTo>
                  <a:cubicBezTo>
                    <a:pt x="1378" y="18478"/>
                    <a:pt x="1" y="19856"/>
                    <a:pt x="1" y="21555"/>
                  </a:cubicBezTo>
                  <a:cubicBezTo>
                    <a:pt x="1" y="23253"/>
                    <a:pt x="1378" y="24631"/>
                    <a:pt x="3078" y="24631"/>
                  </a:cubicBezTo>
                  <a:lnTo>
                    <a:pt x="74289" y="24631"/>
                  </a:lnTo>
                  <a:lnTo>
                    <a:pt x="74289" y="6153"/>
                  </a:lnTo>
                  <a:lnTo>
                    <a:pt x="85852" y="6153"/>
                  </a:lnTo>
                  <a:cubicBezTo>
                    <a:pt x="89870" y="6153"/>
                    <a:pt x="93140" y="9423"/>
                    <a:pt x="93140" y="13443"/>
                  </a:cubicBezTo>
                  <a:lnTo>
                    <a:pt x="93140" y="21555"/>
                  </a:lnTo>
                  <a:cubicBezTo>
                    <a:pt x="93140" y="23253"/>
                    <a:pt x="94517" y="24631"/>
                    <a:pt x="96217" y="24631"/>
                  </a:cubicBezTo>
                  <a:cubicBezTo>
                    <a:pt x="97916" y="24631"/>
                    <a:pt x="99294" y="23253"/>
                    <a:pt x="99294" y="21555"/>
                  </a:cubicBezTo>
                  <a:lnTo>
                    <a:pt x="99294" y="13442"/>
                  </a:lnTo>
                  <a:cubicBezTo>
                    <a:pt x="99294" y="6030"/>
                    <a:pt x="93264" y="0"/>
                    <a:pt x="858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2497750" y="1716500"/>
              <a:ext cx="2183075" cy="2150000"/>
            </a:xfrm>
            <a:custGeom>
              <a:avLst/>
              <a:gdLst/>
              <a:ahLst/>
              <a:cxnLst/>
              <a:rect l="l" t="t" r="r" b="b"/>
              <a:pathLst>
                <a:path w="87323" h="86000" extrusionOk="0">
                  <a:moveTo>
                    <a:pt x="14128" y="0"/>
                  </a:moveTo>
                  <a:cubicBezTo>
                    <a:pt x="12837" y="0"/>
                    <a:pt x="0" y="20478"/>
                    <a:pt x="6536" y="29779"/>
                  </a:cubicBezTo>
                  <a:cubicBezTo>
                    <a:pt x="12500" y="38266"/>
                    <a:pt x="51845" y="38683"/>
                    <a:pt x="59534" y="38683"/>
                  </a:cubicBezTo>
                  <a:cubicBezTo>
                    <a:pt x="60373" y="38683"/>
                    <a:pt x="60835" y="38678"/>
                    <a:pt x="60835" y="38678"/>
                  </a:cubicBezTo>
                  <a:lnTo>
                    <a:pt x="60835" y="38678"/>
                  </a:lnTo>
                  <a:cubicBezTo>
                    <a:pt x="60835" y="38679"/>
                    <a:pt x="53371" y="46910"/>
                    <a:pt x="49926" y="65159"/>
                  </a:cubicBezTo>
                  <a:cubicBezTo>
                    <a:pt x="46652" y="82499"/>
                    <a:pt x="47133" y="84451"/>
                    <a:pt x="47133" y="84451"/>
                  </a:cubicBezTo>
                  <a:lnTo>
                    <a:pt x="54058" y="85999"/>
                  </a:lnTo>
                  <a:cubicBezTo>
                    <a:pt x="54058" y="85999"/>
                    <a:pt x="87322" y="36876"/>
                    <a:pt x="83404" y="29244"/>
                  </a:cubicBezTo>
                  <a:cubicBezTo>
                    <a:pt x="79486" y="21610"/>
                    <a:pt x="32068" y="10683"/>
                    <a:pt x="32068" y="10683"/>
                  </a:cubicBezTo>
                  <a:lnTo>
                    <a:pt x="35796" y="5862"/>
                  </a:lnTo>
                  <a:lnTo>
                    <a:pt x="14169" y="9"/>
                  </a:lnTo>
                  <a:cubicBezTo>
                    <a:pt x="14157" y="3"/>
                    <a:pt x="14143" y="0"/>
                    <a:pt x="14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709200" y="487925"/>
              <a:ext cx="461925" cy="46450"/>
            </a:xfrm>
            <a:custGeom>
              <a:avLst/>
              <a:gdLst/>
              <a:ahLst/>
              <a:cxnLst/>
              <a:rect l="l" t="t" r="r" b="b"/>
              <a:pathLst>
                <a:path w="18477" h="1858" extrusionOk="0">
                  <a:moveTo>
                    <a:pt x="930" y="1"/>
                  </a:moveTo>
                  <a:cubicBezTo>
                    <a:pt x="416" y="1"/>
                    <a:pt x="0" y="416"/>
                    <a:pt x="0" y="929"/>
                  </a:cubicBezTo>
                  <a:cubicBezTo>
                    <a:pt x="0" y="1442"/>
                    <a:pt x="416" y="1858"/>
                    <a:pt x="930" y="1858"/>
                  </a:cubicBezTo>
                  <a:lnTo>
                    <a:pt x="17548" y="1858"/>
                  </a:lnTo>
                  <a:cubicBezTo>
                    <a:pt x="18061" y="1858"/>
                    <a:pt x="18477" y="1442"/>
                    <a:pt x="18477" y="929"/>
                  </a:cubicBezTo>
                  <a:cubicBezTo>
                    <a:pt x="18477" y="416"/>
                    <a:pt x="18061" y="1"/>
                    <a:pt x="175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76025" y="403475"/>
              <a:ext cx="861450" cy="542325"/>
            </a:xfrm>
            <a:custGeom>
              <a:avLst/>
              <a:gdLst/>
              <a:ahLst/>
              <a:cxnLst/>
              <a:rect l="l" t="t" r="r" b="b"/>
              <a:pathLst>
                <a:path w="34458" h="21693" extrusionOk="0">
                  <a:moveTo>
                    <a:pt x="6187" y="1"/>
                  </a:moveTo>
                  <a:cubicBezTo>
                    <a:pt x="5795" y="137"/>
                    <a:pt x="0" y="7812"/>
                    <a:pt x="1175" y="12824"/>
                  </a:cubicBezTo>
                  <a:cubicBezTo>
                    <a:pt x="2350" y="17837"/>
                    <a:pt x="6795" y="21692"/>
                    <a:pt x="6795" y="21692"/>
                  </a:cubicBezTo>
                  <a:cubicBezTo>
                    <a:pt x="6795" y="21692"/>
                    <a:pt x="32657" y="12433"/>
                    <a:pt x="34458" y="6168"/>
                  </a:cubicBezTo>
                  <a:lnTo>
                    <a:pt x="61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140225" y="238100"/>
              <a:ext cx="701050" cy="296475"/>
            </a:xfrm>
            <a:custGeom>
              <a:avLst/>
              <a:gdLst/>
              <a:ahLst/>
              <a:cxnLst/>
              <a:rect l="l" t="t" r="r" b="b"/>
              <a:pathLst>
                <a:path w="28042" h="11859" extrusionOk="0">
                  <a:moveTo>
                    <a:pt x="12660" y="1"/>
                  </a:moveTo>
                  <a:cubicBezTo>
                    <a:pt x="8783" y="1"/>
                    <a:pt x="5408" y="1266"/>
                    <a:pt x="3313" y="3370"/>
                  </a:cubicBezTo>
                  <a:cubicBezTo>
                    <a:pt x="1" y="6698"/>
                    <a:pt x="293" y="11650"/>
                    <a:pt x="293" y="11859"/>
                  </a:cubicBezTo>
                  <a:cubicBezTo>
                    <a:pt x="293" y="11859"/>
                    <a:pt x="12379" y="11849"/>
                    <a:pt x="20520" y="11849"/>
                  </a:cubicBezTo>
                  <a:cubicBezTo>
                    <a:pt x="24590" y="11849"/>
                    <a:pt x="27674" y="11851"/>
                    <a:pt x="27767" y="11859"/>
                  </a:cubicBezTo>
                  <a:cubicBezTo>
                    <a:pt x="27768" y="11859"/>
                    <a:pt x="27768" y="11859"/>
                    <a:pt x="27768" y="11859"/>
                  </a:cubicBezTo>
                  <a:cubicBezTo>
                    <a:pt x="28042" y="11859"/>
                    <a:pt x="25814" y="4306"/>
                    <a:pt x="21880" y="2305"/>
                  </a:cubicBezTo>
                  <a:cubicBezTo>
                    <a:pt x="18744" y="709"/>
                    <a:pt x="15562" y="1"/>
                    <a:pt x="12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127800" y="534550"/>
              <a:ext cx="781250" cy="717400"/>
            </a:xfrm>
            <a:custGeom>
              <a:avLst/>
              <a:gdLst/>
              <a:ahLst/>
              <a:cxnLst/>
              <a:rect l="l" t="t" r="r" b="b"/>
              <a:pathLst>
                <a:path w="31250" h="28696" extrusionOk="0">
                  <a:moveTo>
                    <a:pt x="21401" y="1"/>
                  </a:moveTo>
                  <a:cubicBezTo>
                    <a:pt x="12725" y="1"/>
                    <a:pt x="9320" y="9584"/>
                    <a:pt x="9320" y="9584"/>
                  </a:cubicBezTo>
                  <a:cubicBezTo>
                    <a:pt x="9320" y="9584"/>
                    <a:pt x="8993" y="5333"/>
                    <a:pt x="6439" y="5333"/>
                  </a:cubicBezTo>
                  <a:cubicBezTo>
                    <a:pt x="6210" y="5333"/>
                    <a:pt x="5963" y="5367"/>
                    <a:pt x="5696" y="5442"/>
                  </a:cubicBezTo>
                  <a:cubicBezTo>
                    <a:pt x="2459" y="6348"/>
                    <a:pt x="3625" y="11008"/>
                    <a:pt x="5696" y="12302"/>
                  </a:cubicBezTo>
                  <a:cubicBezTo>
                    <a:pt x="7767" y="13597"/>
                    <a:pt x="5696" y="18516"/>
                    <a:pt x="0" y="20328"/>
                  </a:cubicBezTo>
                  <a:cubicBezTo>
                    <a:pt x="0" y="20328"/>
                    <a:pt x="1151" y="28695"/>
                    <a:pt x="7119" y="28695"/>
                  </a:cubicBezTo>
                  <a:cubicBezTo>
                    <a:pt x="7790" y="28695"/>
                    <a:pt x="8522" y="28589"/>
                    <a:pt x="9320" y="28354"/>
                  </a:cubicBezTo>
                  <a:lnTo>
                    <a:pt x="14627" y="24729"/>
                  </a:lnTo>
                  <a:cubicBezTo>
                    <a:pt x="14627" y="24729"/>
                    <a:pt x="16936" y="26364"/>
                    <a:pt x="19836" y="26364"/>
                  </a:cubicBezTo>
                  <a:cubicBezTo>
                    <a:pt x="21376" y="26364"/>
                    <a:pt x="23082" y="25904"/>
                    <a:pt x="24699" y="24493"/>
                  </a:cubicBezTo>
                  <a:cubicBezTo>
                    <a:pt x="31250" y="18776"/>
                    <a:pt x="30678" y="265"/>
                    <a:pt x="21747" y="6"/>
                  </a:cubicBezTo>
                  <a:cubicBezTo>
                    <a:pt x="21630" y="3"/>
                    <a:pt x="21515" y="1"/>
                    <a:pt x="2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3790475" y="990250"/>
              <a:ext cx="1473575" cy="1537700"/>
            </a:xfrm>
            <a:custGeom>
              <a:avLst/>
              <a:gdLst/>
              <a:ahLst/>
              <a:cxnLst/>
              <a:rect l="l" t="t" r="r" b="b"/>
              <a:pathLst>
                <a:path w="58943" h="61508" extrusionOk="0">
                  <a:moveTo>
                    <a:pt x="14891" y="1"/>
                  </a:moveTo>
                  <a:cubicBezTo>
                    <a:pt x="8791" y="1"/>
                    <a:pt x="725" y="8136"/>
                    <a:pt x="0" y="11275"/>
                  </a:cubicBezTo>
                  <a:cubicBezTo>
                    <a:pt x="0" y="11275"/>
                    <a:pt x="3915" y="24131"/>
                    <a:pt x="20161" y="41942"/>
                  </a:cubicBezTo>
                  <a:cubicBezTo>
                    <a:pt x="36407" y="59754"/>
                    <a:pt x="53512" y="61507"/>
                    <a:pt x="53512" y="61507"/>
                  </a:cubicBezTo>
                  <a:lnTo>
                    <a:pt x="58942" y="56515"/>
                  </a:lnTo>
                  <a:cubicBezTo>
                    <a:pt x="58942" y="56515"/>
                    <a:pt x="40944" y="49092"/>
                    <a:pt x="34384" y="34116"/>
                  </a:cubicBezTo>
                  <a:cubicBezTo>
                    <a:pt x="26203" y="15443"/>
                    <a:pt x="22801" y="2585"/>
                    <a:pt x="16946" y="359"/>
                  </a:cubicBezTo>
                  <a:cubicBezTo>
                    <a:pt x="16298" y="113"/>
                    <a:pt x="15609" y="1"/>
                    <a:pt x="14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360125" y="559125"/>
              <a:ext cx="188875" cy="221200"/>
            </a:xfrm>
            <a:custGeom>
              <a:avLst/>
              <a:gdLst/>
              <a:ahLst/>
              <a:cxnLst/>
              <a:rect l="l" t="t" r="r" b="b"/>
              <a:pathLst>
                <a:path w="7555" h="8848" extrusionOk="0">
                  <a:moveTo>
                    <a:pt x="7555" y="0"/>
                  </a:moveTo>
                  <a:lnTo>
                    <a:pt x="7555" y="0"/>
                  </a:lnTo>
                  <a:cubicBezTo>
                    <a:pt x="7554" y="0"/>
                    <a:pt x="54" y="1684"/>
                    <a:pt x="27" y="1684"/>
                  </a:cubicBezTo>
                  <a:cubicBezTo>
                    <a:pt x="1" y="1684"/>
                    <a:pt x="27" y="8601"/>
                    <a:pt x="27" y="8601"/>
                  </a:cubicBezTo>
                  <a:cubicBezTo>
                    <a:pt x="27" y="8601"/>
                    <a:pt x="306" y="8847"/>
                    <a:pt x="743" y="8847"/>
                  </a:cubicBezTo>
                  <a:cubicBezTo>
                    <a:pt x="1246" y="8847"/>
                    <a:pt x="1959" y="8520"/>
                    <a:pt x="2696" y="7112"/>
                  </a:cubicBezTo>
                  <a:cubicBezTo>
                    <a:pt x="4071" y="4483"/>
                    <a:pt x="4508" y="2133"/>
                    <a:pt x="7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445125" y="534375"/>
              <a:ext cx="573400" cy="145450"/>
            </a:xfrm>
            <a:custGeom>
              <a:avLst/>
              <a:gdLst/>
              <a:ahLst/>
              <a:cxnLst/>
              <a:rect l="l" t="t" r="r" b="b"/>
              <a:pathLst>
                <a:path w="22936" h="5818" extrusionOk="0">
                  <a:moveTo>
                    <a:pt x="1" y="1"/>
                  </a:moveTo>
                  <a:lnTo>
                    <a:pt x="731" y="1759"/>
                  </a:lnTo>
                  <a:cubicBezTo>
                    <a:pt x="731" y="1759"/>
                    <a:pt x="5152" y="5613"/>
                    <a:pt x="10110" y="5613"/>
                  </a:cubicBezTo>
                  <a:cubicBezTo>
                    <a:pt x="10178" y="5613"/>
                    <a:pt x="10247" y="5612"/>
                    <a:pt x="10315" y="5611"/>
                  </a:cubicBezTo>
                  <a:lnTo>
                    <a:pt x="9468" y="3687"/>
                  </a:lnTo>
                  <a:lnTo>
                    <a:pt x="9468" y="3687"/>
                  </a:lnTo>
                  <a:cubicBezTo>
                    <a:pt x="9469" y="3687"/>
                    <a:pt x="11816" y="5817"/>
                    <a:pt x="14953" y="5817"/>
                  </a:cubicBezTo>
                  <a:cubicBezTo>
                    <a:pt x="17381" y="5817"/>
                    <a:pt x="20283" y="4540"/>
                    <a:pt x="22936" y="9"/>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976700" y="2327550"/>
              <a:ext cx="422525" cy="355925"/>
            </a:xfrm>
            <a:custGeom>
              <a:avLst/>
              <a:gdLst/>
              <a:ahLst/>
              <a:cxnLst/>
              <a:rect l="l" t="t" r="r" b="b"/>
              <a:pathLst>
                <a:path w="16901" h="14237" extrusionOk="0">
                  <a:moveTo>
                    <a:pt x="5648" y="0"/>
                  </a:moveTo>
                  <a:lnTo>
                    <a:pt x="1" y="6587"/>
                  </a:lnTo>
                  <a:lnTo>
                    <a:pt x="5017" y="8015"/>
                  </a:lnTo>
                  <a:lnTo>
                    <a:pt x="8683" y="13433"/>
                  </a:lnTo>
                  <a:cubicBezTo>
                    <a:pt x="8683" y="13433"/>
                    <a:pt x="12273" y="14236"/>
                    <a:pt x="13876" y="14236"/>
                  </a:cubicBezTo>
                  <a:cubicBezTo>
                    <a:pt x="14152" y="14236"/>
                    <a:pt x="14369" y="14213"/>
                    <a:pt x="14499" y="14157"/>
                  </a:cubicBezTo>
                  <a:cubicBezTo>
                    <a:pt x="15383" y="13778"/>
                    <a:pt x="16900" y="8089"/>
                    <a:pt x="15762" y="5687"/>
                  </a:cubicBezTo>
                  <a:cubicBezTo>
                    <a:pt x="14624" y="3285"/>
                    <a:pt x="5648" y="0"/>
                    <a:pt x="56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3579000" y="3736050"/>
              <a:ext cx="607375" cy="408225"/>
            </a:xfrm>
            <a:custGeom>
              <a:avLst/>
              <a:gdLst/>
              <a:ahLst/>
              <a:cxnLst/>
              <a:rect l="l" t="t" r="r" b="b"/>
              <a:pathLst>
                <a:path w="24295" h="16329" extrusionOk="0">
                  <a:moveTo>
                    <a:pt x="3798" y="1"/>
                  </a:moveTo>
                  <a:cubicBezTo>
                    <a:pt x="3798" y="1"/>
                    <a:pt x="963" y="3109"/>
                    <a:pt x="613" y="5217"/>
                  </a:cubicBezTo>
                  <a:cubicBezTo>
                    <a:pt x="262" y="7326"/>
                    <a:pt x="1" y="8593"/>
                    <a:pt x="1" y="8593"/>
                  </a:cubicBezTo>
                  <a:lnTo>
                    <a:pt x="21084" y="16328"/>
                  </a:lnTo>
                  <a:cubicBezTo>
                    <a:pt x="21084" y="16328"/>
                    <a:pt x="24295" y="15005"/>
                    <a:pt x="23428" y="13085"/>
                  </a:cubicBezTo>
                  <a:cubicBezTo>
                    <a:pt x="22561" y="11165"/>
                    <a:pt x="12532" y="2638"/>
                    <a:pt x="12532" y="2638"/>
                  </a:cubicBezTo>
                  <a:lnTo>
                    <a:pt x="37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3460925" y="4481125"/>
              <a:ext cx="202825" cy="202875"/>
            </a:xfrm>
            <a:custGeom>
              <a:avLst/>
              <a:gdLst/>
              <a:ahLst/>
              <a:cxnLst/>
              <a:rect l="l" t="t" r="r" b="b"/>
              <a:pathLst>
                <a:path w="8113" h="8115" extrusionOk="0">
                  <a:moveTo>
                    <a:pt x="4056" y="1"/>
                  </a:moveTo>
                  <a:cubicBezTo>
                    <a:pt x="1816" y="1"/>
                    <a:pt x="0" y="1817"/>
                    <a:pt x="0" y="4057"/>
                  </a:cubicBezTo>
                  <a:cubicBezTo>
                    <a:pt x="0" y="6298"/>
                    <a:pt x="1816" y="8114"/>
                    <a:pt x="4056" y="8114"/>
                  </a:cubicBezTo>
                  <a:cubicBezTo>
                    <a:pt x="6296" y="8114"/>
                    <a:pt x="8113" y="6298"/>
                    <a:pt x="8113" y="4057"/>
                  </a:cubicBezTo>
                  <a:cubicBezTo>
                    <a:pt x="8113" y="1817"/>
                    <a:pt x="6296" y="1"/>
                    <a:pt x="4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3710150" y="4001475"/>
              <a:ext cx="269950" cy="136400"/>
            </a:xfrm>
            <a:custGeom>
              <a:avLst/>
              <a:gdLst/>
              <a:ahLst/>
              <a:cxnLst/>
              <a:rect l="l" t="t" r="r" b="b"/>
              <a:pathLst>
                <a:path w="10798" h="5456" extrusionOk="0">
                  <a:moveTo>
                    <a:pt x="1565" y="1"/>
                  </a:moveTo>
                  <a:cubicBezTo>
                    <a:pt x="992" y="1"/>
                    <a:pt x="451" y="359"/>
                    <a:pt x="252" y="929"/>
                  </a:cubicBezTo>
                  <a:cubicBezTo>
                    <a:pt x="1" y="1651"/>
                    <a:pt x="384" y="2446"/>
                    <a:pt x="1105" y="2697"/>
                  </a:cubicBezTo>
                  <a:lnTo>
                    <a:pt x="8779" y="5378"/>
                  </a:lnTo>
                  <a:cubicBezTo>
                    <a:pt x="8929" y="5431"/>
                    <a:pt x="9082" y="5455"/>
                    <a:pt x="9233" y="5455"/>
                  </a:cubicBezTo>
                  <a:cubicBezTo>
                    <a:pt x="9807" y="5455"/>
                    <a:pt x="10347" y="5096"/>
                    <a:pt x="10546" y="4526"/>
                  </a:cubicBezTo>
                  <a:cubicBezTo>
                    <a:pt x="10797" y="3806"/>
                    <a:pt x="10415" y="3010"/>
                    <a:pt x="9693" y="2759"/>
                  </a:cubicBezTo>
                  <a:lnTo>
                    <a:pt x="2020" y="78"/>
                  </a:lnTo>
                  <a:cubicBezTo>
                    <a:pt x="1870" y="26"/>
                    <a:pt x="1716" y="1"/>
                    <a:pt x="15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3512625" y="4071175"/>
              <a:ext cx="354950" cy="574825"/>
            </a:xfrm>
            <a:custGeom>
              <a:avLst/>
              <a:gdLst/>
              <a:ahLst/>
              <a:cxnLst/>
              <a:rect l="l" t="t" r="r" b="b"/>
              <a:pathLst>
                <a:path w="14198" h="22993" extrusionOk="0">
                  <a:moveTo>
                    <a:pt x="11618" y="1"/>
                  </a:moveTo>
                  <a:lnTo>
                    <a:pt x="0" y="21605"/>
                  </a:lnTo>
                  <a:lnTo>
                    <a:pt x="2580" y="22992"/>
                  </a:lnTo>
                  <a:lnTo>
                    <a:pt x="14198" y="1388"/>
                  </a:lnTo>
                  <a:lnTo>
                    <a:pt x="11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2667500" y="955100"/>
              <a:ext cx="1742275" cy="1131825"/>
            </a:xfrm>
            <a:custGeom>
              <a:avLst/>
              <a:gdLst/>
              <a:ahLst/>
              <a:cxnLst/>
              <a:rect l="l" t="t" r="r" b="b"/>
              <a:pathLst>
                <a:path w="69691" h="45273" extrusionOk="0">
                  <a:moveTo>
                    <a:pt x="53649" y="0"/>
                  </a:moveTo>
                  <a:cubicBezTo>
                    <a:pt x="51445" y="0"/>
                    <a:pt x="48985" y="294"/>
                    <a:pt x="46257" y="944"/>
                  </a:cubicBezTo>
                  <a:cubicBezTo>
                    <a:pt x="29314" y="4978"/>
                    <a:pt x="0" y="32845"/>
                    <a:pt x="0" y="32845"/>
                  </a:cubicBezTo>
                  <a:cubicBezTo>
                    <a:pt x="0" y="32845"/>
                    <a:pt x="0" y="45272"/>
                    <a:pt x="25841" y="45272"/>
                  </a:cubicBezTo>
                  <a:cubicBezTo>
                    <a:pt x="29504" y="45272"/>
                    <a:pt x="33687" y="45023"/>
                    <a:pt x="38462" y="44452"/>
                  </a:cubicBezTo>
                  <a:cubicBezTo>
                    <a:pt x="38462" y="44452"/>
                    <a:pt x="68525" y="23805"/>
                    <a:pt x="69159" y="15200"/>
                  </a:cubicBezTo>
                  <a:cubicBezTo>
                    <a:pt x="69690" y="7979"/>
                    <a:pt x="65135" y="0"/>
                    <a:pt x="536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2840125" y="1312550"/>
              <a:ext cx="1214575" cy="565625"/>
            </a:xfrm>
            <a:custGeom>
              <a:avLst/>
              <a:gdLst/>
              <a:ahLst/>
              <a:cxnLst/>
              <a:rect l="l" t="t" r="r" b="b"/>
              <a:pathLst>
                <a:path w="48583" h="22625" extrusionOk="0">
                  <a:moveTo>
                    <a:pt x="7640" y="1"/>
                  </a:moveTo>
                  <a:lnTo>
                    <a:pt x="0" y="7828"/>
                  </a:lnTo>
                  <a:cubicBezTo>
                    <a:pt x="0" y="7828"/>
                    <a:pt x="19332" y="22624"/>
                    <a:pt x="37592" y="22624"/>
                  </a:cubicBezTo>
                  <a:cubicBezTo>
                    <a:pt x="39474" y="22624"/>
                    <a:pt x="41345" y="22467"/>
                    <a:pt x="43182" y="22120"/>
                  </a:cubicBezTo>
                  <a:cubicBezTo>
                    <a:pt x="43494" y="22060"/>
                    <a:pt x="43782" y="21910"/>
                    <a:pt x="44009" y="21688"/>
                  </a:cubicBezTo>
                  <a:lnTo>
                    <a:pt x="48582" y="17283"/>
                  </a:lnTo>
                  <a:cubicBezTo>
                    <a:pt x="48582" y="17283"/>
                    <a:pt x="16213" y="12672"/>
                    <a:pt x="76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3313700" y="863550"/>
              <a:ext cx="1163300" cy="441425"/>
            </a:xfrm>
            <a:custGeom>
              <a:avLst/>
              <a:gdLst/>
              <a:ahLst/>
              <a:cxnLst/>
              <a:rect l="l" t="t" r="r" b="b"/>
              <a:pathLst>
                <a:path w="46532" h="17657" extrusionOk="0">
                  <a:moveTo>
                    <a:pt x="20001" y="1"/>
                  </a:moveTo>
                  <a:cubicBezTo>
                    <a:pt x="8301" y="1"/>
                    <a:pt x="0" y="7749"/>
                    <a:pt x="0" y="7749"/>
                  </a:cubicBezTo>
                  <a:lnTo>
                    <a:pt x="12384" y="7218"/>
                  </a:lnTo>
                  <a:cubicBezTo>
                    <a:pt x="12559" y="6956"/>
                    <a:pt x="18170" y="5227"/>
                    <a:pt x="24722" y="5227"/>
                  </a:cubicBezTo>
                  <a:cubicBezTo>
                    <a:pt x="31437" y="5227"/>
                    <a:pt x="39141" y="7044"/>
                    <a:pt x="42992" y="14119"/>
                  </a:cubicBezTo>
                  <a:lnTo>
                    <a:pt x="44585" y="17657"/>
                  </a:lnTo>
                  <a:cubicBezTo>
                    <a:pt x="44585" y="17657"/>
                    <a:pt x="46531" y="8457"/>
                    <a:pt x="29900" y="1911"/>
                  </a:cubicBezTo>
                  <a:cubicBezTo>
                    <a:pt x="26423" y="542"/>
                    <a:pt x="23093" y="1"/>
                    <a:pt x="200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2685375" y="1109975"/>
              <a:ext cx="708150" cy="512550"/>
            </a:xfrm>
            <a:custGeom>
              <a:avLst/>
              <a:gdLst/>
              <a:ahLst/>
              <a:cxnLst/>
              <a:rect l="l" t="t" r="r" b="b"/>
              <a:pathLst>
                <a:path w="28326" h="20502" extrusionOk="0">
                  <a:moveTo>
                    <a:pt x="20436" y="1"/>
                  </a:moveTo>
                  <a:cubicBezTo>
                    <a:pt x="13268" y="1"/>
                    <a:pt x="5782" y="5092"/>
                    <a:pt x="3361" y="7858"/>
                  </a:cubicBezTo>
                  <a:cubicBezTo>
                    <a:pt x="0" y="11699"/>
                    <a:pt x="6082" y="20502"/>
                    <a:pt x="6082" y="20502"/>
                  </a:cubicBezTo>
                  <a:lnTo>
                    <a:pt x="28326" y="2738"/>
                  </a:lnTo>
                  <a:cubicBezTo>
                    <a:pt x="25954" y="768"/>
                    <a:pt x="23219" y="1"/>
                    <a:pt x="20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544"/>
        <p:cNvGrpSpPr/>
        <p:nvPr/>
      </p:nvGrpSpPr>
      <p:grpSpPr>
        <a:xfrm>
          <a:off x="0" y="0"/>
          <a:ext cx="0" cy="0"/>
          <a:chOff x="0" y="0"/>
          <a:chExt cx="0" cy="0"/>
        </a:xfrm>
      </p:grpSpPr>
      <p:sp>
        <p:nvSpPr>
          <p:cNvPr id="1545" name="Google Shape;1545;p5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Alternative Icons</a:t>
            </a:r>
            <a:endParaRPr/>
          </a:p>
        </p:txBody>
      </p:sp>
      <p:grpSp>
        <p:nvGrpSpPr>
          <p:cNvPr id="1546" name="Google Shape;1546;p59"/>
          <p:cNvGrpSpPr/>
          <p:nvPr/>
        </p:nvGrpSpPr>
        <p:grpSpPr>
          <a:xfrm>
            <a:off x="2914634" y="2138344"/>
            <a:ext cx="235930" cy="455819"/>
            <a:chOff x="3976287" y="1289305"/>
            <a:chExt cx="317281" cy="612989"/>
          </a:xfrm>
        </p:grpSpPr>
        <p:sp>
          <p:nvSpPr>
            <p:cNvPr id="1547" name="Google Shape;1547;p59"/>
            <p:cNvSpPr/>
            <p:nvPr/>
          </p:nvSpPr>
          <p:spPr>
            <a:xfrm>
              <a:off x="3976287" y="1433862"/>
              <a:ext cx="317281" cy="468433"/>
            </a:xfrm>
            <a:custGeom>
              <a:avLst/>
              <a:gdLst/>
              <a:ahLst/>
              <a:cxnLst/>
              <a:rect l="l" t="t" r="r" b="b"/>
              <a:pathLst>
                <a:path w="15105" h="22301" extrusionOk="0">
                  <a:moveTo>
                    <a:pt x="6279" y="0"/>
                  </a:moveTo>
                  <a:cubicBezTo>
                    <a:pt x="3814" y="0"/>
                    <a:pt x="1918" y="1838"/>
                    <a:pt x="1209" y="4915"/>
                  </a:cubicBezTo>
                  <a:cubicBezTo>
                    <a:pt x="826" y="6573"/>
                    <a:pt x="0" y="10890"/>
                    <a:pt x="579" y="15154"/>
                  </a:cubicBezTo>
                  <a:cubicBezTo>
                    <a:pt x="850" y="17148"/>
                    <a:pt x="1631" y="18878"/>
                    <a:pt x="2838" y="20157"/>
                  </a:cubicBezTo>
                  <a:cubicBezTo>
                    <a:pt x="4135" y="21532"/>
                    <a:pt x="5828" y="22273"/>
                    <a:pt x="7730" y="22300"/>
                  </a:cubicBezTo>
                  <a:lnTo>
                    <a:pt x="7839" y="22300"/>
                  </a:lnTo>
                  <a:cubicBezTo>
                    <a:pt x="9760" y="22300"/>
                    <a:pt x="11568" y="21561"/>
                    <a:pt x="12937" y="20210"/>
                  </a:cubicBezTo>
                  <a:cubicBezTo>
                    <a:pt x="14335" y="18834"/>
                    <a:pt x="15104" y="16996"/>
                    <a:pt x="15104" y="15035"/>
                  </a:cubicBezTo>
                  <a:cubicBezTo>
                    <a:pt x="15104" y="12871"/>
                    <a:pt x="14017" y="10826"/>
                    <a:pt x="13069" y="9285"/>
                  </a:cubicBezTo>
                  <a:lnTo>
                    <a:pt x="13069" y="9287"/>
                  </a:lnTo>
                  <a:cubicBezTo>
                    <a:pt x="12104" y="7717"/>
                    <a:pt x="11778" y="6333"/>
                    <a:pt x="11489" y="5111"/>
                  </a:cubicBezTo>
                  <a:cubicBezTo>
                    <a:pt x="11336" y="4459"/>
                    <a:pt x="11191" y="3843"/>
                    <a:pt x="10963" y="3299"/>
                  </a:cubicBezTo>
                  <a:cubicBezTo>
                    <a:pt x="10550" y="2316"/>
                    <a:pt x="9966" y="1531"/>
                    <a:pt x="9227" y="966"/>
                  </a:cubicBezTo>
                  <a:cubicBezTo>
                    <a:pt x="8391" y="325"/>
                    <a:pt x="7399" y="0"/>
                    <a:pt x="6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9"/>
            <p:cNvSpPr/>
            <p:nvPr/>
          </p:nvSpPr>
          <p:spPr>
            <a:xfrm>
              <a:off x="4114101" y="1434051"/>
              <a:ext cx="179467" cy="468243"/>
            </a:xfrm>
            <a:custGeom>
              <a:avLst/>
              <a:gdLst/>
              <a:ahLst/>
              <a:cxnLst/>
              <a:rect l="l" t="t" r="r" b="b"/>
              <a:pathLst>
                <a:path w="8544" h="22292" extrusionOk="0">
                  <a:moveTo>
                    <a:pt x="1" y="0"/>
                  </a:moveTo>
                  <a:lnTo>
                    <a:pt x="1" y="22180"/>
                  </a:lnTo>
                  <a:cubicBezTo>
                    <a:pt x="386" y="22249"/>
                    <a:pt x="777" y="22287"/>
                    <a:pt x="1169" y="22291"/>
                  </a:cubicBezTo>
                  <a:lnTo>
                    <a:pt x="1278" y="22291"/>
                  </a:lnTo>
                  <a:cubicBezTo>
                    <a:pt x="3199" y="22291"/>
                    <a:pt x="5007" y="21552"/>
                    <a:pt x="6376" y="20201"/>
                  </a:cubicBezTo>
                  <a:cubicBezTo>
                    <a:pt x="7774" y="18825"/>
                    <a:pt x="8543" y="16987"/>
                    <a:pt x="8543" y="15026"/>
                  </a:cubicBezTo>
                  <a:cubicBezTo>
                    <a:pt x="8543" y="12862"/>
                    <a:pt x="7456" y="10817"/>
                    <a:pt x="6508" y="9276"/>
                  </a:cubicBezTo>
                  <a:lnTo>
                    <a:pt x="6508" y="9278"/>
                  </a:lnTo>
                  <a:cubicBezTo>
                    <a:pt x="5543" y="7708"/>
                    <a:pt x="5217" y="6324"/>
                    <a:pt x="4928" y="5102"/>
                  </a:cubicBezTo>
                  <a:cubicBezTo>
                    <a:pt x="4775" y="4450"/>
                    <a:pt x="4630" y="3834"/>
                    <a:pt x="4402" y="3290"/>
                  </a:cubicBezTo>
                  <a:cubicBezTo>
                    <a:pt x="3989" y="2307"/>
                    <a:pt x="3405" y="1522"/>
                    <a:pt x="2666" y="957"/>
                  </a:cubicBezTo>
                  <a:cubicBezTo>
                    <a:pt x="1901" y="371"/>
                    <a:pt x="1005" y="5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9"/>
            <p:cNvSpPr/>
            <p:nvPr/>
          </p:nvSpPr>
          <p:spPr>
            <a:xfrm>
              <a:off x="3999875" y="1289305"/>
              <a:ext cx="228471" cy="251220"/>
            </a:xfrm>
            <a:custGeom>
              <a:avLst/>
              <a:gdLst/>
              <a:ahLst/>
              <a:cxnLst/>
              <a:rect l="l" t="t" r="r" b="b"/>
              <a:pathLst>
                <a:path w="10877" h="11960" extrusionOk="0">
                  <a:moveTo>
                    <a:pt x="2589" y="1"/>
                  </a:moveTo>
                  <a:lnTo>
                    <a:pt x="2589" y="1768"/>
                  </a:lnTo>
                  <a:lnTo>
                    <a:pt x="3720" y="3163"/>
                  </a:lnTo>
                  <a:lnTo>
                    <a:pt x="3720" y="4875"/>
                  </a:lnTo>
                  <a:cubicBezTo>
                    <a:pt x="2596" y="5133"/>
                    <a:pt x="1596" y="5813"/>
                    <a:pt x="967" y="6807"/>
                  </a:cubicBezTo>
                  <a:cubicBezTo>
                    <a:pt x="944" y="6843"/>
                    <a:pt x="921" y="6879"/>
                    <a:pt x="899" y="6917"/>
                  </a:cubicBezTo>
                  <a:cubicBezTo>
                    <a:pt x="1" y="8416"/>
                    <a:pt x="431" y="9887"/>
                    <a:pt x="431" y="9887"/>
                  </a:cubicBezTo>
                  <a:cubicBezTo>
                    <a:pt x="431" y="9887"/>
                    <a:pt x="1102" y="10092"/>
                    <a:pt x="1889" y="10092"/>
                  </a:cubicBezTo>
                  <a:cubicBezTo>
                    <a:pt x="2453" y="10092"/>
                    <a:pt x="3076" y="9987"/>
                    <a:pt x="3556" y="9626"/>
                  </a:cubicBezTo>
                  <a:cubicBezTo>
                    <a:pt x="4123" y="10938"/>
                    <a:pt x="5439" y="11960"/>
                    <a:pt x="5439" y="11960"/>
                  </a:cubicBezTo>
                  <a:cubicBezTo>
                    <a:pt x="5439" y="11960"/>
                    <a:pt x="6755" y="10938"/>
                    <a:pt x="7320" y="9626"/>
                  </a:cubicBezTo>
                  <a:cubicBezTo>
                    <a:pt x="7800" y="9987"/>
                    <a:pt x="8424" y="10092"/>
                    <a:pt x="8988" y="10092"/>
                  </a:cubicBezTo>
                  <a:cubicBezTo>
                    <a:pt x="9775" y="10092"/>
                    <a:pt x="10446" y="9887"/>
                    <a:pt x="10446" y="9887"/>
                  </a:cubicBezTo>
                  <a:cubicBezTo>
                    <a:pt x="10446" y="9887"/>
                    <a:pt x="10877" y="8417"/>
                    <a:pt x="9978" y="6917"/>
                  </a:cubicBezTo>
                  <a:cubicBezTo>
                    <a:pt x="9956" y="6879"/>
                    <a:pt x="9933" y="6843"/>
                    <a:pt x="9910" y="6807"/>
                  </a:cubicBezTo>
                  <a:cubicBezTo>
                    <a:pt x="9272" y="5798"/>
                    <a:pt x="8255" y="5114"/>
                    <a:pt x="7111" y="4865"/>
                  </a:cubicBezTo>
                  <a:lnTo>
                    <a:pt x="7111" y="2705"/>
                  </a:lnTo>
                  <a:lnTo>
                    <a:pt x="52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9"/>
            <p:cNvSpPr/>
            <p:nvPr/>
          </p:nvSpPr>
          <p:spPr>
            <a:xfrm>
              <a:off x="4114101" y="1295859"/>
              <a:ext cx="114246" cy="244666"/>
            </a:xfrm>
            <a:custGeom>
              <a:avLst/>
              <a:gdLst/>
              <a:ahLst/>
              <a:cxnLst/>
              <a:rect l="l" t="t" r="r" b="b"/>
              <a:pathLst>
                <a:path w="5439" h="11648" extrusionOk="0">
                  <a:moveTo>
                    <a:pt x="1" y="0"/>
                  </a:moveTo>
                  <a:lnTo>
                    <a:pt x="1" y="11648"/>
                  </a:lnTo>
                  <a:cubicBezTo>
                    <a:pt x="1" y="11648"/>
                    <a:pt x="1317" y="10626"/>
                    <a:pt x="1882" y="9314"/>
                  </a:cubicBezTo>
                  <a:cubicBezTo>
                    <a:pt x="2362" y="9675"/>
                    <a:pt x="2986" y="9780"/>
                    <a:pt x="3550" y="9780"/>
                  </a:cubicBezTo>
                  <a:cubicBezTo>
                    <a:pt x="4337" y="9780"/>
                    <a:pt x="5008" y="9575"/>
                    <a:pt x="5008" y="9575"/>
                  </a:cubicBezTo>
                  <a:cubicBezTo>
                    <a:pt x="5008" y="9575"/>
                    <a:pt x="5439" y="8105"/>
                    <a:pt x="4540" y="6605"/>
                  </a:cubicBezTo>
                  <a:cubicBezTo>
                    <a:pt x="4518" y="6567"/>
                    <a:pt x="4495" y="6531"/>
                    <a:pt x="4472" y="6495"/>
                  </a:cubicBezTo>
                  <a:cubicBezTo>
                    <a:pt x="3834" y="5486"/>
                    <a:pt x="2817" y="4802"/>
                    <a:pt x="1673" y="4553"/>
                  </a:cubicBezTo>
                  <a:lnTo>
                    <a:pt x="1673" y="23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59"/>
          <p:cNvGrpSpPr/>
          <p:nvPr/>
        </p:nvGrpSpPr>
        <p:grpSpPr>
          <a:xfrm>
            <a:off x="2162432" y="2153432"/>
            <a:ext cx="455850" cy="425642"/>
            <a:chOff x="3248569" y="1247232"/>
            <a:chExt cx="613031" cy="572407"/>
          </a:xfrm>
        </p:grpSpPr>
        <p:sp>
          <p:nvSpPr>
            <p:cNvPr id="1552" name="Google Shape;1552;p59"/>
            <p:cNvSpPr/>
            <p:nvPr/>
          </p:nvSpPr>
          <p:spPr>
            <a:xfrm>
              <a:off x="3248569" y="1503640"/>
              <a:ext cx="145124" cy="214230"/>
            </a:xfrm>
            <a:custGeom>
              <a:avLst/>
              <a:gdLst/>
              <a:ahLst/>
              <a:cxnLst/>
              <a:rect l="l" t="t" r="r" b="b"/>
              <a:pathLst>
                <a:path w="6909" h="10199" extrusionOk="0">
                  <a:moveTo>
                    <a:pt x="1" y="0"/>
                  </a:moveTo>
                  <a:lnTo>
                    <a:pt x="1" y="854"/>
                  </a:lnTo>
                  <a:cubicBezTo>
                    <a:pt x="1" y="5247"/>
                    <a:pt x="2914" y="8970"/>
                    <a:pt x="6909" y="10198"/>
                  </a:cubicBezTo>
                  <a:lnTo>
                    <a:pt x="6909" y="8391"/>
                  </a:lnTo>
                  <a:cubicBezTo>
                    <a:pt x="4129" y="7331"/>
                    <a:pt x="2079" y="4773"/>
                    <a:pt x="1756" y="1709"/>
                  </a:cubicBezTo>
                  <a:lnTo>
                    <a:pt x="6909" y="1709"/>
                  </a:lnTo>
                  <a:lnTo>
                    <a:pt x="69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9"/>
            <p:cNvSpPr/>
            <p:nvPr/>
          </p:nvSpPr>
          <p:spPr>
            <a:xfrm>
              <a:off x="3326665" y="1503640"/>
              <a:ext cx="534934" cy="315999"/>
            </a:xfrm>
            <a:custGeom>
              <a:avLst/>
              <a:gdLst/>
              <a:ahLst/>
              <a:cxnLst/>
              <a:rect l="l" t="t" r="r" b="b"/>
              <a:pathLst>
                <a:path w="25467" h="15044" extrusionOk="0">
                  <a:moveTo>
                    <a:pt x="1" y="0"/>
                  </a:moveTo>
                  <a:lnTo>
                    <a:pt x="1" y="2311"/>
                  </a:lnTo>
                  <a:cubicBezTo>
                    <a:pt x="1" y="5711"/>
                    <a:pt x="1325" y="8910"/>
                    <a:pt x="3730" y="11316"/>
                  </a:cubicBezTo>
                  <a:cubicBezTo>
                    <a:pt x="6134" y="13720"/>
                    <a:pt x="9332" y="15043"/>
                    <a:pt x="12733" y="15043"/>
                  </a:cubicBezTo>
                  <a:cubicBezTo>
                    <a:pt x="16134" y="15043"/>
                    <a:pt x="19331" y="13719"/>
                    <a:pt x="21737" y="11314"/>
                  </a:cubicBezTo>
                  <a:cubicBezTo>
                    <a:pt x="24143" y="8910"/>
                    <a:pt x="25466" y="5712"/>
                    <a:pt x="25466" y="2311"/>
                  </a:cubicBezTo>
                  <a:lnTo>
                    <a:pt x="254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9"/>
            <p:cNvSpPr/>
            <p:nvPr/>
          </p:nvSpPr>
          <p:spPr>
            <a:xfrm>
              <a:off x="3513925" y="1247232"/>
              <a:ext cx="65326" cy="219502"/>
            </a:xfrm>
            <a:custGeom>
              <a:avLst/>
              <a:gdLst/>
              <a:ahLst/>
              <a:cxnLst/>
              <a:rect l="l" t="t" r="r" b="b"/>
              <a:pathLst>
                <a:path w="3110" h="10450" extrusionOk="0">
                  <a:moveTo>
                    <a:pt x="1399" y="1"/>
                  </a:moveTo>
                  <a:cubicBezTo>
                    <a:pt x="1399" y="570"/>
                    <a:pt x="1208" y="811"/>
                    <a:pt x="889" y="1207"/>
                  </a:cubicBezTo>
                  <a:cubicBezTo>
                    <a:pt x="514" y="1673"/>
                    <a:pt x="1" y="2312"/>
                    <a:pt x="1" y="3484"/>
                  </a:cubicBezTo>
                  <a:cubicBezTo>
                    <a:pt x="1" y="4656"/>
                    <a:pt x="514" y="5295"/>
                    <a:pt x="889" y="5761"/>
                  </a:cubicBezTo>
                  <a:cubicBezTo>
                    <a:pt x="1208" y="6158"/>
                    <a:pt x="1399" y="6397"/>
                    <a:pt x="1399" y="6966"/>
                  </a:cubicBezTo>
                  <a:cubicBezTo>
                    <a:pt x="1399" y="7536"/>
                    <a:pt x="1208" y="7777"/>
                    <a:pt x="889" y="8172"/>
                  </a:cubicBezTo>
                  <a:cubicBezTo>
                    <a:pt x="514" y="8639"/>
                    <a:pt x="1" y="9278"/>
                    <a:pt x="1" y="10449"/>
                  </a:cubicBezTo>
                  <a:lnTo>
                    <a:pt x="1711" y="10449"/>
                  </a:lnTo>
                  <a:cubicBezTo>
                    <a:pt x="1711" y="9880"/>
                    <a:pt x="1904" y="9641"/>
                    <a:pt x="2223" y="9243"/>
                  </a:cubicBezTo>
                  <a:cubicBezTo>
                    <a:pt x="2596" y="8777"/>
                    <a:pt x="3110" y="8139"/>
                    <a:pt x="3110" y="6966"/>
                  </a:cubicBezTo>
                  <a:cubicBezTo>
                    <a:pt x="3110" y="5795"/>
                    <a:pt x="2596" y="5156"/>
                    <a:pt x="2223" y="4689"/>
                  </a:cubicBezTo>
                  <a:cubicBezTo>
                    <a:pt x="1904" y="4294"/>
                    <a:pt x="1711" y="4055"/>
                    <a:pt x="1711" y="3484"/>
                  </a:cubicBezTo>
                  <a:cubicBezTo>
                    <a:pt x="1711" y="2914"/>
                    <a:pt x="1904" y="2675"/>
                    <a:pt x="2223" y="2278"/>
                  </a:cubicBezTo>
                  <a:cubicBezTo>
                    <a:pt x="2596" y="1811"/>
                    <a:pt x="3110" y="1173"/>
                    <a:pt x="3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9"/>
            <p:cNvSpPr/>
            <p:nvPr/>
          </p:nvSpPr>
          <p:spPr>
            <a:xfrm>
              <a:off x="3608972" y="1247232"/>
              <a:ext cx="65326" cy="219502"/>
            </a:xfrm>
            <a:custGeom>
              <a:avLst/>
              <a:gdLst/>
              <a:ahLst/>
              <a:cxnLst/>
              <a:rect l="l" t="t" r="r" b="b"/>
              <a:pathLst>
                <a:path w="3110" h="10450" extrusionOk="0">
                  <a:moveTo>
                    <a:pt x="1399" y="1"/>
                  </a:moveTo>
                  <a:cubicBezTo>
                    <a:pt x="1399" y="570"/>
                    <a:pt x="1206" y="811"/>
                    <a:pt x="888" y="1207"/>
                  </a:cubicBezTo>
                  <a:cubicBezTo>
                    <a:pt x="514" y="1673"/>
                    <a:pt x="1" y="2312"/>
                    <a:pt x="1" y="3484"/>
                  </a:cubicBezTo>
                  <a:cubicBezTo>
                    <a:pt x="1" y="4656"/>
                    <a:pt x="514" y="5295"/>
                    <a:pt x="888" y="5761"/>
                  </a:cubicBezTo>
                  <a:cubicBezTo>
                    <a:pt x="1206" y="6158"/>
                    <a:pt x="1399" y="6397"/>
                    <a:pt x="1399" y="6966"/>
                  </a:cubicBezTo>
                  <a:cubicBezTo>
                    <a:pt x="1399" y="7536"/>
                    <a:pt x="1206" y="7777"/>
                    <a:pt x="888" y="8172"/>
                  </a:cubicBezTo>
                  <a:cubicBezTo>
                    <a:pt x="514" y="8639"/>
                    <a:pt x="1" y="9278"/>
                    <a:pt x="1" y="10449"/>
                  </a:cubicBezTo>
                  <a:lnTo>
                    <a:pt x="1711" y="10449"/>
                  </a:lnTo>
                  <a:cubicBezTo>
                    <a:pt x="1711" y="9880"/>
                    <a:pt x="1902" y="9641"/>
                    <a:pt x="2221" y="9243"/>
                  </a:cubicBezTo>
                  <a:cubicBezTo>
                    <a:pt x="2596" y="8777"/>
                    <a:pt x="3109" y="8139"/>
                    <a:pt x="3109" y="6966"/>
                  </a:cubicBezTo>
                  <a:cubicBezTo>
                    <a:pt x="3109" y="5795"/>
                    <a:pt x="2596" y="5156"/>
                    <a:pt x="2221" y="4689"/>
                  </a:cubicBezTo>
                  <a:cubicBezTo>
                    <a:pt x="1902" y="4294"/>
                    <a:pt x="1711" y="4055"/>
                    <a:pt x="1711" y="3484"/>
                  </a:cubicBezTo>
                  <a:cubicBezTo>
                    <a:pt x="1711" y="2914"/>
                    <a:pt x="1902" y="2675"/>
                    <a:pt x="2221" y="2278"/>
                  </a:cubicBezTo>
                  <a:cubicBezTo>
                    <a:pt x="2596" y="1811"/>
                    <a:pt x="3109" y="1173"/>
                    <a:pt x="3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9"/>
            <p:cNvSpPr/>
            <p:nvPr/>
          </p:nvSpPr>
          <p:spPr>
            <a:xfrm>
              <a:off x="3593366" y="1503640"/>
              <a:ext cx="268234" cy="315999"/>
            </a:xfrm>
            <a:custGeom>
              <a:avLst/>
              <a:gdLst/>
              <a:ahLst/>
              <a:cxnLst/>
              <a:rect l="l" t="t" r="r" b="b"/>
              <a:pathLst>
                <a:path w="12770" h="15044" extrusionOk="0">
                  <a:moveTo>
                    <a:pt x="0" y="0"/>
                  </a:moveTo>
                  <a:lnTo>
                    <a:pt x="0" y="15043"/>
                  </a:lnTo>
                  <a:lnTo>
                    <a:pt x="36" y="15043"/>
                  </a:lnTo>
                  <a:cubicBezTo>
                    <a:pt x="3437" y="15043"/>
                    <a:pt x="6634" y="13719"/>
                    <a:pt x="9040" y="11314"/>
                  </a:cubicBezTo>
                  <a:cubicBezTo>
                    <a:pt x="11446" y="8910"/>
                    <a:pt x="12769" y="5712"/>
                    <a:pt x="12769" y="2311"/>
                  </a:cubicBezTo>
                  <a:lnTo>
                    <a:pt x="127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9"/>
            <p:cNvSpPr/>
            <p:nvPr/>
          </p:nvSpPr>
          <p:spPr>
            <a:xfrm>
              <a:off x="3388021" y="1783700"/>
              <a:ext cx="412223" cy="35940"/>
            </a:xfrm>
            <a:custGeom>
              <a:avLst/>
              <a:gdLst/>
              <a:ahLst/>
              <a:cxnLst/>
              <a:rect l="l" t="t" r="r" b="b"/>
              <a:pathLst>
                <a:path w="19625" h="1711" extrusionOk="0">
                  <a:moveTo>
                    <a:pt x="0" y="0"/>
                  </a:moveTo>
                  <a:lnTo>
                    <a:pt x="0" y="1710"/>
                  </a:lnTo>
                  <a:lnTo>
                    <a:pt x="19625" y="1710"/>
                  </a:lnTo>
                  <a:lnTo>
                    <a:pt x="196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9"/>
            <p:cNvSpPr/>
            <p:nvPr/>
          </p:nvSpPr>
          <p:spPr>
            <a:xfrm>
              <a:off x="3593366" y="1783700"/>
              <a:ext cx="206857" cy="35940"/>
            </a:xfrm>
            <a:custGeom>
              <a:avLst/>
              <a:gdLst/>
              <a:ahLst/>
              <a:cxnLst/>
              <a:rect l="l" t="t" r="r" b="b"/>
              <a:pathLst>
                <a:path w="9848" h="1711" extrusionOk="0">
                  <a:moveTo>
                    <a:pt x="0" y="0"/>
                  </a:moveTo>
                  <a:lnTo>
                    <a:pt x="0" y="1710"/>
                  </a:lnTo>
                  <a:lnTo>
                    <a:pt x="9847" y="1710"/>
                  </a:lnTo>
                  <a:lnTo>
                    <a:pt x="98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9"/>
            <p:cNvSpPr/>
            <p:nvPr/>
          </p:nvSpPr>
          <p:spPr>
            <a:xfrm>
              <a:off x="3641362" y="1503598"/>
              <a:ext cx="35940" cy="86583"/>
            </a:xfrm>
            <a:custGeom>
              <a:avLst/>
              <a:gdLst/>
              <a:ahLst/>
              <a:cxnLst/>
              <a:rect l="l" t="t" r="r" b="b"/>
              <a:pathLst>
                <a:path w="1711" h="4122" extrusionOk="0">
                  <a:moveTo>
                    <a:pt x="1" y="1"/>
                  </a:moveTo>
                  <a:lnTo>
                    <a:pt x="1" y="4121"/>
                  </a:lnTo>
                  <a:lnTo>
                    <a:pt x="1711" y="4121"/>
                  </a:lnTo>
                  <a:lnTo>
                    <a:pt x="17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9"/>
            <p:cNvSpPr/>
            <p:nvPr/>
          </p:nvSpPr>
          <p:spPr>
            <a:xfrm>
              <a:off x="3593366" y="1569491"/>
              <a:ext cx="131953" cy="134663"/>
            </a:xfrm>
            <a:custGeom>
              <a:avLst/>
              <a:gdLst/>
              <a:ahLst/>
              <a:cxnLst/>
              <a:rect l="l" t="t" r="r" b="b"/>
              <a:pathLst>
                <a:path w="6282" h="6411" extrusionOk="0">
                  <a:moveTo>
                    <a:pt x="3238" y="0"/>
                  </a:moveTo>
                  <a:lnTo>
                    <a:pt x="0" y="1786"/>
                  </a:lnTo>
                  <a:lnTo>
                    <a:pt x="0" y="6411"/>
                  </a:lnTo>
                  <a:lnTo>
                    <a:pt x="6282" y="6411"/>
                  </a:lnTo>
                  <a:lnTo>
                    <a:pt x="6282" y="1803"/>
                  </a:lnTo>
                  <a:lnTo>
                    <a:pt x="3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9"/>
            <p:cNvSpPr/>
            <p:nvPr/>
          </p:nvSpPr>
          <p:spPr>
            <a:xfrm>
              <a:off x="3659321" y="1569491"/>
              <a:ext cx="65998" cy="134663"/>
            </a:xfrm>
            <a:custGeom>
              <a:avLst/>
              <a:gdLst/>
              <a:ahLst/>
              <a:cxnLst/>
              <a:rect l="l" t="t" r="r" b="b"/>
              <a:pathLst>
                <a:path w="3142" h="6411" extrusionOk="0">
                  <a:moveTo>
                    <a:pt x="98" y="0"/>
                  </a:moveTo>
                  <a:lnTo>
                    <a:pt x="1" y="54"/>
                  </a:lnTo>
                  <a:lnTo>
                    <a:pt x="1" y="6411"/>
                  </a:lnTo>
                  <a:lnTo>
                    <a:pt x="3142" y="6411"/>
                  </a:lnTo>
                  <a:lnTo>
                    <a:pt x="3142" y="1803"/>
                  </a:lnTo>
                  <a:lnTo>
                    <a:pt x="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59"/>
          <p:cNvGrpSpPr/>
          <p:nvPr/>
        </p:nvGrpSpPr>
        <p:grpSpPr>
          <a:xfrm>
            <a:off x="1410261" y="2240955"/>
            <a:ext cx="455819" cy="250596"/>
            <a:chOff x="2438028" y="1433610"/>
            <a:chExt cx="612989" cy="337004"/>
          </a:xfrm>
        </p:grpSpPr>
        <p:sp>
          <p:nvSpPr>
            <p:cNvPr id="1563" name="Google Shape;1563;p59"/>
            <p:cNvSpPr/>
            <p:nvPr/>
          </p:nvSpPr>
          <p:spPr>
            <a:xfrm>
              <a:off x="2586260" y="1589194"/>
              <a:ext cx="464757" cy="181420"/>
            </a:xfrm>
            <a:custGeom>
              <a:avLst/>
              <a:gdLst/>
              <a:ahLst/>
              <a:cxnLst/>
              <a:rect l="l" t="t" r="r" b="b"/>
              <a:pathLst>
                <a:path w="22126" h="8637" extrusionOk="0">
                  <a:moveTo>
                    <a:pt x="1" y="0"/>
                  </a:moveTo>
                  <a:lnTo>
                    <a:pt x="1" y="3205"/>
                  </a:lnTo>
                  <a:cubicBezTo>
                    <a:pt x="1" y="6200"/>
                    <a:pt x="2437" y="8637"/>
                    <a:pt x="5433" y="8637"/>
                  </a:cubicBezTo>
                  <a:lnTo>
                    <a:pt x="16692" y="8637"/>
                  </a:lnTo>
                  <a:cubicBezTo>
                    <a:pt x="19688" y="8637"/>
                    <a:pt x="22125" y="6200"/>
                    <a:pt x="22125" y="3205"/>
                  </a:cubicBezTo>
                  <a:lnTo>
                    <a:pt x="221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9"/>
            <p:cNvSpPr/>
            <p:nvPr/>
          </p:nvSpPr>
          <p:spPr>
            <a:xfrm>
              <a:off x="2813933" y="1589194"/>
              <a:ext cx="237083" cy="181420"/>
            </a:xfrm>
            <a:custGeom>
              <a:avLst/>
              <a:gdLst/>
              <a:ahLst/>
              <a:cxnLst/>
              <a:rect l="l" t="t" r="r" b="b"/>
              <a:pathLst>
                <a:path w="11287" h="8637" extrusionOk="0">
                  <a:moveTo>
                    <a:pt x="0" y="0"/>
                  </a:moveTo>
                  <a:lnTo>
                    <a:pt x="0" y="8637"/>
                  </a:lnTo>
                  <a:lnTo>
                    <a:pt x="5854" y="8637"/>
                  </a:lnTo>
                  <a:cubicBezTo>
                    <a:pt x="8850" y="8637"/>
                    <a:pt x="11286" y="6200"/>
                    <a:pt x="11286" y="3205"/>
                  </a:cubicBezTo>
                  <a:lnTo>
                    <a:pt x="112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9"/>
            <p:cNvSpPr/>
            <p:nvPr/>
          </p:nvSpPr>
          <p:spPr>
            <a:xfrm>
              <a:off x="2454054" y="1433610"/>
              <a:ext cx="199569" cy="154492"/>
            </a:xfrm>
            <a:custGeom>
              <a:avLst/>
              <a:gdLst/>
              <a:ahLst/>
              <a:cxnLst/>
              <a:rect l="l" t="t" r="r" b="b"/>
              <a:pathLst>
                <a:path w="9501" h="7355" extrusionOk="0">
                  <a:moveTo>
                    <a:pt x="4249" y="0"/>
                  </a:moveTo>
                  <a:cubicBezTo>
                    <a:pt x="2390" y="0"/>
                    <a:pt x="664" y="809"/>
                    <a:pt x="562" y="857"/>
                  </a:cubicBezTo>
                  <a:lnTo>
                    <a:pt x="0" y="1126"/>
                  </a:lnTo>
                  <a:lnTo>
                    <a:pt x="83" y="1744"/>
                  </a:lnTo>
                  <a:cubicBezTo>
                    <a:pt x="103" y="1898"/>
                    <a:pt x="615" y="5532"/>
                    <a:pt x="3035" y="6840"/>
                  </a:cubicBezTo>
                  <a:cubicBezTo>
                    <a:pt x="3734" y="7219"/>
                    <a:pt x="4511" y="7355"/>
                    <a:pt x="5266" y="7355"/>
                  </a:cubicBezTo>
                  <a:cubicBezTo>
                    <a:pt x="7125" y="7355"/>
                    <a:pt x="8849" y="6530"/>
                    <a:pt x="8950" y="6482"/>
                  </a:cubicBezTo>
                  <a:lnTo>
                    <a:pt x="9501" y="6213"/>
                  </a:lnTo>
                  <a:lnTo>
                    <a:pt x="9424" y="5606"/>
                  </a:lnTo>
                  <a:cubicBezTo>
                    <a:pt x="9405" y="5452"/>
                    <a:pt x="8925" y="1830"/>
                    <a:pt x="6502" y="518"/>
                  </a:cubicBezTo>
                  <a:cubicBezTo>
                    <a:pt x="5797" y="137"/>
                    <a:pt x="5012" y="0"/>
                    <a:pt x="4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9"/>
            <p:cNvSpPr/>
            <p:nvPr/>
          </p:nvSpPr>
          <p:spPr>
            <a:xfrm>
              <a:off x="2438028" y="1460223"/>
              <a:ext cx="612989" cy="205786"/>
            </a:xfrm>
            <a:custGeom>
              <a:avLst/>
              <a:gdLst/>
              <a:ahLst/>
              <a:cxnLst/>
              <a:rect l="l" t="t" r="r" b="b"/>
              <a:pathLst>
                <a:path w="29183" h="9797" extrusionOk="0">
                  <a:moveTo>
                    <a:pt x="23336" y="1"/>
                  </a:moveTo>
                  <a:cubicBezTo>
                    <a:pt x="23332" y="1"/>
                    <a:pt x="23327" y="1"/>
                    <a:pt x="23323" y="1"/>
                  </a:cubicBezTo>
                  <a:lnTo>
                    <a:pt x="11910" y="1"/>
                  </a:lnTo>
                  <a:cubicBezTo>
                    <a:pt x="11909" y="1"/>
                    <a:pt x="11907" y="1"/>
                    <a:pt x="11906" y="1"/>
                  </a:cubicBezTo>
                  <a:cubicBezTo>
                    <a:pt x="10230" y="1"/>
                    <a:pt x="8653" y="792"/>
                    <a:pt x="7652" y="2137"/>
                  </a:cubicBezTo>
                  <a:cubicBezTo>
                    <a:pt x="6997" y="1964"/>
                    <a:pt x="6370" y="1877"/>
                    <a:pt x="5783" y="1877"/>
                  </a:cubicBezTo>
                  <a:cubicBezTo>
                    <a:pt x="5087" y="1877"/>
                    <a:pt x="4446" y="1999"/>
                    <a:pt x="3876" y="2243"/>
                  </a:cubicBezTo>
                  <a:cubicBezTo>
                    <a:pt x="1118" y="3424"/>
                    <a:pt x="179" y="7397"/>
                    <a:pt x="140" y="7565"/>
                  </a:cubicBezTo>
                  <a:lnTo>
                    <a:pt x="1" y="8172"/>
                  </a:lnTo>
                  <a:lnTo>
                    <a:pt x="537" y="8492"/>
                  </a:lnTo>
                  <a:cubicBezTo>
                    <a:pt x="650" y="8559"/>
                    <a:pt x="2760" y="9797"/>
                    <a:pt x="4989" y="9797"/>
                  </a:cubicBezTo>
                  <a:cubicBezTo>
                    <a:pt x="5633" y="9797"/>
                    <a:pt x="6287" y="9694"/>
                    <a:pt x="6904" y="9430"/>
                  </a:cubicBezTo>
                  <a:cubicBezTo>
                    <a:pt x="7633" y="9117"/>
                    <a:pt x="8294" y="8588"/>
                    <a:pt x="8872" y="7852"/>
                  </a:cubicBezTo>
                  <a:lnTo>
                    <a:pt x="29182" y="7852"/>
                  </a:lnTo>
                  <a:lnTo>
                    <a:pt x="29182" y="5860"/>
                  </a:lnTo>
                  <a:cubicBezTo>
                    <a:pt x="29181" y="3985"/>
                    <a:pt x="28284" y="2225"/>
                    <a:pt x="26769" y="1119"/>
                  </a:cubicBezTo>
                  <a:lnTo>
                    <a:pt x="26769" y="1121"/>
                  </a:lnTo>
                  <a:cubicBezTo>
                    <a:pt x="25773" y="393"/>
                    <a:pt x="24571" y="1"/>
                    <a:pt x="233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9"/>
            <p:cNvSpPr/>
            <p:nvPr/>
          </p:nvSpPr>
          <p:spPr>
            <a:xfrm>
              <a:off x="2813933" y="1460223"/>
              <a:ext cx="237083" cy="164973"/>
            </a:xfrm>
            <a:custGeom>
              <a:avLst/>
              <a:gdLst/>
              <a:ahLst/>
              <a:cxnLst/>
              <a:rect l="l" t="t" r="r" b="b"/>
              <a:pathLst>
                <a:path w="11287" h="7854" extrusionOk="0">
                  <a:moveTo>
                    <a:pt x="5440" y="1"/>
                  </a:moveTo>
                  <a:cubicBezTo>
                    <a:pt x="5436" y="1"/>
                    <a:pt x="5431" y="1"/>
                    <a:pt x="5427" y="1"/>
                  </a:cubicBezTo>
                  <a:lnTo>
                    <a:pt x="0" y="1"/>
                  </a:lnTo>
                  <a:lnTo>
                    <a:pt x="0" y="7853"/>
                  </a:lnTo>
                  <a:lnTo>
                    <a:pt x="11286" y="7853"/>
                  </a:lnTo>
                  <a:lnTo>
                    <a:pt x="11286" y="5860"/>
                  </a:lnTo>
                  <a:cubicBezTo>
                    <a:pt x="11284" y="3985"/>
                    <a:pt x="10388" y="2225"/>
                    <a:pt x="8873" y="1119"/>
                  </a:cubicBezTo>
                  <a:lnTo>
                    <a:pt x="8873" y="1121"/>
                  </a:lnTo>
                  <a:cubicBezTo>
                    <a:pt x="7877" y="393"/>
                    <a:pt x="6675" y="1"/>
                    <a:pt x="54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9"/>
            <p:cNvSpPr/>
            <p:nvPr/>
          </p:nvSpPr>
          <p:spPr>
            <a:xfrm>
              <a:off x="2687588" y="1460223"/>
              <a:ext cx="36003" cy="164973"/>
            </a:xfrm>
            <a:custGeom>
              <a:avLst/>
              <a:gdLst/>
              <a:ahLst/>
              <a:cxnLst/>
              <a:rect l="l" t="t" r="r" b="b"/>
              <a:pathLst>
                <a:path w="1714" h="7854" extrusionOk="0">
                  <a:moveTo>
                    <a:pt x="0" y="1"/>
                  </a:moveTo>
                  <a:lnTo>
                    <a:pt x="0" y="7853"/>
                  </a:lnTo>
                  <a:lnTo>
                    <a:pt x="1713" y="7853"/>
                  </a:lnTo>
                  <a:lnTo>
                    <a:pt x="17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9"/>
            <p:cNvSpPr/>
            <p:nvPr/>
          </p:nvSpPr>
          <p:spPr>
            <a:xfrm>
              <a:off x="2905074" y="1460223"/>
              <a:ext cx="36003" cy="164973"/>
            </a:xfrm>
            <a:custGeom>
              <a:avLst/>
              <a:gdLst/>
              <a:ahLst/>
              <a:cxnLst/>
              <a:rect l="l" t="t" r="r" b="b"/>
              <a:pathLst>
                <a:path w="1714" h="7854" extrusionOk="0">
                  <a:moveTo>
                    <a:pt x="1" y="1"/>
                  </a:moveTo>
                  <a:lnTo>
                    <a:pt x="1" y="7853"/>
                  </a:lnTo>
                  <a:lnTo>
                    <a:pt x="1714" y="7853"/>
                  </a:lnTo>
                  <a:lnTo>
                    <a:pt x="1714" y="34"/>
                  </a:lnTo>
                  <a:cubicBezTo>
                    <a:pt x="1507" y="11"/>
                    <a:pt x="1298" y="1"/>
                    <a:pt x="10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9"/>
            <p:cNvSpPr/>
            <p:nvPr/>
          </p:nvSpPr>
          <p:spPr>
            <a:xfrm>
              <a:off x="2796331" y="1460202"/>
              <a:ext cx="36003" cy="164952"/>
            </a:xfrm>
            <a:custGeom>
              <a:avLst/>
              <a:gdLst/>
              <a:ahLst/>
              <a:cxnLst/>
              <a:rect l="l" t="t" r="r" b="b"/>
              <a:pathLst>
                <a:path w="1714" h="7853" extrusionOk="0">
                  <a:moveTo>
                    <a:pt x="0" y="0"/>
                  </a:moveTo>
                  <a:lnTo>
                    <a:pt x="0" y="7853"/>
                  </a:lnTo>
                  <a:lnTo>
                    <a:pt x="1714" y="7853"/>
                  </a:lnTo>
                  <a:lnTo>
                    <a:pt x="17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9"/>
            <p:cNvSpPr/>
            <p:nvPr/>
          </p:nvSpPr>
          <p:spPr>
            <a:xfrm>
              <a:off x="2814332" y="1460202"/>
              <a:ext cx="18001" cy="164952"/>
            </a:xfrm>
            <a:custGeom>
              <a:avLst/>
              <a:gdLst/>
              <a:ahLst/>
              <a:cxnLst/>
              <a:rect l="l" t="t" r="r" b="b"/>
              <a:pathLst>
                <a:path w="857" h="7853" extrusionOk="0">
                  <a:moveTo>
                    <a:pt x="0" y="0"/>
                  </a:moveTo>
                  <a:lnTo>
                    <a:pt x="0" y="7853"/>
                  </a:lnTo>
                  <a:lnTo>
                    <a:pt x="857" y="7853"/>
                  </a:lnTo>
                  <a:lnTo>
                    <a:pt x="8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59"/>
          <p:cNvGrpSpPr/>
          <p:nvPr/>
        </p:nvGrpSpPr>
        <p:grpSpPr>
          <a:xfrm>
            <a:off x="4762575" y="2215206"/>
            <a:ext cx="455834" cy="302093"/>
            <a:chOff x="1534813" y="1450666"/>
            <a:chExt cx="613010" cy="406258"/>
          </a:xfrm>
        </p:grpSpPr>
        <p:sp>
          <p:nvSpPr>
            <p:cNvPr id="1573" name="Google Shape;1573;p59"/>
            <p:cNvSpPr/>
            <p:nvPr/>
          </p:nvSpPr>
          <p:spPr>
            <a:xfrm>
              <a:off x="1861692" y="1450666"/>
              <a:ext cx="189171" cy="189171"/>
            </a:xfrm>
            <a:custGeom>
              <a:avLst/>
              <a:gdLst/>
              <a:ahLst/>
              <a:cxnLst/>
              <a:rect l="l" t="t" r="r" b="b"/>
              <a:pathLst>
                <a:path w="9006" h="9006" extrusionOk="0">
                  <a:moveTo>
                    <a:pt x="4504" y="0"/>
                  </a:moveTo>
                  <a:cubicBezTo>
                    <a:pt x="2021" y="0"/>
                    <a:pt x="1" y="2021"/>
                    <a:pt x="1" y="4504"/>
                  </a:cubicBezTo>
                  <a:lnTo>
                    <a:pt x="1709" y="4504"/>
                  </a:lnTo>
                  <a:cubicBezTo>
                    <a:pt x="1709" y="2963"/>
                    <a:pt x="2963" y="1709"/>
                    <a:pt x="4502" y="1709"/>
                  </a:cubicBezTo>
                  <a:cubicBezTo>
                    <a:pt x="6043" y="1709"/>
                    <a:pt x="7295" y="2963"/>
                    <a:pt x="7295" y="4502"/>
                  </a:cubicBezTo>
                  <a:cubicBezTo>
                    <a:pt x="7295" y="6043"/>
                    <a:pt x="6043" y="7295"/>
                    <a:pt x="4502" y="7295"/>
                  </a:cubicBezTo>
                  <a:lnTo>
                    <a:pt x="4502" y="9005"/>
                  </a:lnTo>
                  <a:lnTo>
                    <a:pt x="4504" y="9005"/>
                  </a:lnTo>
                  <a:cubicBezTo>
                    <a:pt x="6987" y="9005"/>
                    <a:pt x="9006" y="6986"/>
                    <a:pt x="9006" y="4504"/>
                  </a:cubicBezTo>
                  <a:cubicBezTo>
                    <a:pt x="9006" y="2021"/>
                    <a:pt x="6987" y="0"/>
                    <a:pt x="4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9"/>
            <p:cNvSpPr/>
            <p:nvPr/>
          </p:nvSpPr>
          <p:spPr>
            <a:xfrm>
              <a:off x="1534813" y="1603897"/>
              <a:ext cx="613010" cy="253026"/>
            </a:xfrm>
            <a:custGeom>
              <a:avLst/>
              <a:gdLst/>
              <a:ahLst/>
              <a:cxnLst/>
              <a:rect l="l" t="t" r="r" b="b"/>
              <a:pathLst>
                <a:path w="29184" h="12046" extrusionOk="0">
                  <a:moveTo>
                    <a:pt x="1" y="0"/>
                  </a:moveTo>
                  <a:lnTo>
                    <a:pt x="1" y="12046"/>
                  </a:lnTo>
                  <a:lnTo>
                    <a:pt x="29184" y="12046"/>
                  </a:lnTo>
                  <a:lnTo>
                    <a:pt x="291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9"/>
            <p:cNvSpPr/>
            <p:nvPr/>
          </p:nvSpPr>
          <p:spPr>
            <a:xfrm>
              <a:off x="1839658" y="1603897"/>
              <a:ext cx="308164" cy="253026"/>
            </a:xfrm>
            <a:custGeom>
              <a:avLst/>
              <a:gdLst/>
              <a:ahLst/>
              <a:cxnLst/>
              <a:rect l="l" t="t" r="r" b="b"/>
              <a:pathLst>
                <a:path w="14671" h="12046" extrusionOk="0">
                  <a:moveTo>
                    <a:pt x="0" y="0"/>
                  </a:moveTo>
                  <a:lnTo>
                    <a:pt x="0" y="12046"/>
                  </a:lnTo>
                  <a:lnTo>
                    <a:pt x="14671" y="12046"/>
                  </a:lnTo>
                  <a:lnTo>
                    <a:pt x="146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9"/>
            <p:cNvSpPr/>
            <p:nvPr/>
          </p:nvSpPr>
          <p:spPr>
            <a:xfrm>
              <a:off x="1534855" y="1671596"/>
              <a:ext cx="107357" cy="117649"/>
            </a:xfrm>
            <a:custGeom>
              <a:avLst/>
              <a:gdLst/>
              <a:ahLst/>
              <a:cxnLst/>
              <a:rect l="l" t="t" r="r" b="b"/>
              <a:pathLst>
                <a:path w="5111" h="5601" extrusionOk="0">
                  <a:moveTo>
                    <a:pt x="0" y="1"/>
                  </a:moveTo>
                  <a:lnTo>
                    <a:pt x="0" y="5601"/>
                  </a:lnTo>
                  <a:lnTo>
                    <a:pt x="2310" y="5601"/>
                  </a:lnTo>
                  <a:cubicBezTo>
                    <a:pt x="3854" y="5601"/>
                    <a:pt x="5111" y="4344"/>
                    <a:pt x="5111" y="2801"/>
                  </a:cubicBezTo>
                  <a:cubicBezTo>
                    <a:pt x="5111" y="1256"/>
                    <a:pt x="3854" y="1"/>
                    <a:pt x="23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9"/>
            <p:cNvSpPr/>
            <p:nvPr/>
          </p:nvSpPr>
          <p:spPr>
            <a:xfrm>
              <a:off x="2040466" y="1671596"/>
              <a:ext cx="107357" cy="117649"/>
            </a:xfrm>
            <a:custGeom>
              <a:avLst/>
              <a:gdLst/>
              <a:ahLst/>
              <a:cxnLst/>
              <a:rect l="l" t="t" r="r" b="b"/>
              <a:pathLst>
                <a:path w="5111" h="5601" extrusionOk="0">
                  <a:moveTo>
                    <a:pt x="2801" y="1"/>
                  </a:moveTo>
                  <a:cubicBezTo>
                    <a:pt x="1257" y="1"/>
                    <a:pt x="0" y="1256"/>
                    <a:pt x="0" y="2801"/>
                  </a:cubicBezTo>
                  <a:cubicBezTo>
                    <a:pt x="0" y="4344"/>
                    <a:pt x="1257" y="5601"/>
                    <a:pt x="2801" y="5601"/>
                  </a:cubicBezTo>
                  <a:lnTo>
                    <a:pt x="5111" y="5601"/>
                  </a:lnTo>
                  <a:lnTo>
                    <a:pt x="51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9"/>
            <p:cNvSpPr/>
            <p:nvPr/>
          </p:nvSpPr>
          <p:spPr>
            <a:xfrm>
              <a:off x="1713250" y="1674159"/>
              <a:ext cx="264180" cy="112545"/>
            </a:xfrm>
            <a:custGeom>
              <a:avLst/>
              <a:gdLst/>
              <a:ahLst/>
              <a:cxnLst/>
              <a:rect l="l" t="t" r="r" b="b"/>
              <a:pathLst>
                <a:path w="12577" h="5358" extrusionOk="0">
                  <a:moveTo>
                    <a:pt x="5686" y="0"/>
                  </a:moveTo>
                  <a:lnTo>
                    <a:pt x="3209" y="1651"/>
                  </a:lnTo>
                  <a:lnTo>
                    <a:pt x="948" y="144"/>
                  </a:lnTo>
                  <a:lnTo>
                    <a:pt x="0" y="1566"/>
                  </a:lnTo>
                  <a:lnTo>
                    <a:pt x="1669" y="2679"/>
                  </a:lnTo>
                  <a:lnTo>
                    <a:pt x="0" y="3792"/>
                  </a:lnTo>
                  <a:lnTo>
                    <a:pt x="948" y="5214"/>
                  </a:lnTo>
                  <a:lnTo>
                    <a:pt x="3209" y="3706"/>
                  </a:lnTo>
                  <a:lnTo>
                    <a:pt x="5686" y="5357"/>
                  </a:lnTo>
                  <a:lnTo>
                    <a:pt x="9898" y="5357"/>
                  </a:lnTo>
                  <a:cubicBezTo>
                    <a:pt x="11375" y="5357"/>
                    <a:pt x="12577" y="4156"/>
                    <a:pt x="12577" y="2679"/>
                  </a:cubicBezTo>
                  <a:cubicBezTo>
                    <a:pt x="12577" y="1202"/>
                    <a:pt x="11375" y="0"/>
                    <a:pt x="98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9"/>
            <p:cNvSpPr/>
            <p:nvPr/>
          </p:nvSpPr>
          <p:spPr>
            <a:xfrm>
              <a:off x="1839658" y="1674117"/>
              <a:ext cx="137772" cy="112587"/>
            </a:xfrm>
            <a:custGeom>
              <a:avLst/>
              <a:gdLst/>
              <a:ahLst/>
              <a:cxnLst/>
              <a:rect l="l" t="t" r="r" b="b"/>
              <a:pathLst>
                <a:path w="6559" h="5360" extrusionOk="0">
                  <a:moveTo>
                    <a:pt x="0" y="1"/>
                  </a:moveTo>
                  <a:lnTo>
                    <a:pt x="0" y="5359"/>
                  </a:lnTo>
                  <a:lnTo>
                    <a:pt x="3880" y="5359"/>
                  </a:lnTo>
                  <a:cubicBezTo>
                    <a:pt x="5357" y="5359"/>
                    <a:pt x="6559" y="4158"/>
                    <a:pt x="6559" y="2681"/>
                  </a:cubicBezTo>
                  <a:cubicBezTo>
                    <a:pt x="6559" y="1204"/>
                    <a:pt x="5357" y="1"/>
                    <a:pt x="38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9"/>
            <p:cNvSpPr/>
            <p:nvPr/>
          </p:nvSpPr>
          <p:spPr>
            <a:xfrm>
              <a:off x="1781201" y="1674117"/>
              <a:ext cx="191755" cy="34364"/>
            </a:xfrm>
            <a:custGeom>
              <a:avLst/>
              <a:gdLst/>
              <a:ahLst/>
              <a:cxnLst/>
              <a:rect l="l" t="t" r="r" b="b"/>
              <a:pathLst>
                <a:path w="9129" h="1636" extrusionOk="0">
                  <a:moveTo>
                    <a:pt x="2451" y="1"/>
                  </a:moveTo>
                  <a:lnTo>
                    <a:pt x="0" y="1636"/>
                  </a:lnTo>
                  <a:lnTo>
                    <a:pt x="9129" y="1636"/>
                  </a:lnTo>
                  <a:cubicBezTo>
                    <a:pt x="8708" y="646"/>
                    <a:pt x="7739" y="2"/>
                    <a:pt x="6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9"/>
            <p:cNvSpPr/>
            <p:nvPr/>
          </p:nvSpPr>
          <p:spPr>
            <a:xfrm>
              <a:off x="1839658" y="1674117"/>
              <a:ext cx="133298" cy="34364"/>
            </a:xfrm>
            <a:custGeom>
              <a:avLst/>
              <a:gdLst/>
              <a:ahLst/>
              <a:cxnLst/>
              <a:rect l="l" t="t" r="r" b="b"/>
              <a:pathLst>
                <a:path w="6346" h="1636" extrusionOk="0">
                  <a:moveTo>
                    <a:pt x="0" y="1"/>
                  </a:moveTo>
                  <a:lnTo>
                    <a:pt x="0" y="1636"/>
                  </a:lnTo>
                  <a:lnTo>
                    <a:pt x="6346" y="1636"/>
                  </a:lnTo>
                  <a:cubicBezTo>
                    <a:pt x="5925" y="646"/>
                    <a:pt x="4956" y="2"/>
                    <a:pt x="38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59"/>
          <p:cNvGrpSpPr/>
          <p:nvPr/>
        </p:nvGrpSpPr>
        <p:grpSpPr>
          <a:xfrm>
            <a:off x="3446916" y="2138875"/>
            <a:ext cx="455397" cy="454756"/>
            <a:chOff x="4327658" y="1195203"/>
            <a:chExt cx="612422" cy="611561"/>
          </a:xfrm>
        </p:grpSpPr>
        <p:sp>
          <p:nvSpPr>
            <p:cNvPr id="1583" name="Google Shape;1583;p59"/>
            <p:cNvSpPr/>
            <p:nvPr/>
          </p:nvSpPr>
          <p:spPr>
            <a:xfrm>
              <a:off x="4440098" y="1195203"/>
              <a:ext cx="387584" cy="231622"/>
            </a:xfrm>
            <a:custGeom>
              <a:avLst/>
              <a:gdLst/>
              <a:ahLst/>
              <a:cxnLst/>
              <a:rect l="l" t="t" r="r" b="b"/>
              <a:pathLst>
                <a:path w="18452" h="11027" extrusionOk="0">
                  <a:moveTo>
                    <a:pt x="9221" y="1"/>
                  </a:moveTo>
                  <a:lnTo>
                    <a:pt x="8747" y="317"/>
                  </a:lnTo>
                  <a:cubicBezTo>
                    <a:pt x="8665" y="372"/>
                    <a:pt x="6902" y="1566"/>
                    <a:pt x="5692" y="3740"/>
                  </a:cubicBezTo>
                  <a:cubicBezTo>
                    <a:pt x="4916" y="3411"/>
                    <a:pt x="4066" y="3304"/>
                    <a:pt x="3289" y="3304"/>
                  </a:cubicBezTo>
                  <a:cubicBezTo>
                    <a:pt x="1888" y="3304"/>
                    <a:pt x="722" y="3652"/>
                    <a:pt x="638" y="3678"/>
                  </a:cubicBezTo>
                  <a:lnTo>
                    <a:pt x="43" y="3859"/>
                  </a:lnTo>
                  <a:lnTo>
                    <a:pt x="34" y="4481"/>
                  </a:lnTo>
                  <a:cubicBezTo>
                    <a:pt x="31" y="4642"/>
                    <a:pt x="1" y="8417"/>
                    <a:pt x="2225" y="10091"/>
                  </a:cubicBezTo>
                  <a:cubicBezTo>
                    <a:pt x="3050" y="10710"/>
                    <a:pt x="4136" y="11026"/>
                    <a:pt x="5453" y="11026"/>
                  </a:cubicBezTo>
                  <a:lnTo>
                    <a:pt x="12997" y="11026"/>
                  </a:lnTo>
                  <a:cubicBezTo>
                    <a:pt x="14315" y="11026"/>
                    <a:pt x="15400" y="10710"/>
                    <a:pt x="16225" y="10091"/>
                  </a:cubicBezTo>
                  <a:cubicBezTo>
                    <a:pt x="18451" y="8417"/>
                    <a:pt x="18419" y="4642"/>
                    <a:pt x="18418" y="4481"/>
                  </a:cubicBezTo>
                  <a:lnTo>
                    <a:pt x="18408" y="3859"/>
                  </a:lnTo>
                  <a:lnTo>
                    <a:pt x="17813" y="3678"/>
                  </a:lnTo>
                  <a:cubicBezTo>
                    <a:pt x="17729" y="3652"/>
                    <a:pt x="16561" y="3303"/>
                    <a:pt x="15161" y="3303"/>
                  </a:cubicBezTo>
                  <a:cubicBezTo>
                    <a:pt x="14383" y="3303"/>
                    <a:pt x="13534" y="3411"/>
                    <a:pt x="12758" y="3740"/>
                  </a:cubicBezTo>
                  <a:cubicBezTo>
                    <a:pt x="11546" y="1566"/>
                    <a:pt x="9779" y="372"/>
                    <a:pt x="9695" y="315"/>
                  </a:cubicBezTo>
                  <a:lnTo>
                    <a:pt x="92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9"/>
            <p:cNvSpPr/>
            <p:nvPr/>
          </p:nvSpPr>
          <p:spPr>
            <a:xfrm>
              <a:off x="4633848" y="1195245"/>
              <a:ext cx="193792" cy="231580"/>
            </a:xfrm>
            <a:custGeom>
              <a:avLst/>
              <a:gdLst/>
              <a:ahLst/>
              <a:cxnLst/>
              <a:rect l="l" t="t" r="r" b="b"/>
              <a:pathLst>
                <a:path w="9226" h="11025" extrusionOk="0">
                  <a:moveTo>
                    <a:pt x="0" y="0"/>
                  </a:moveTo>
                  <a:lnTo>
                    <a:pt x="0" y="11024"/>
                  </a:lnTo>
                  <a:lnTo>
                    <a:pt x="3773" y="11024"/>
                  </a:lnTo>
                  <a:cubicBezTo>
                    <a:pt x="5089" y="11024"/>
                    <a:pt x="6176" y="10708"/>
                    <a:pt x="7001" y="10088"/>
                  </a:cubicBezTo>
                  <a:cubicBezTo>
                    <a:pt x="9226" y="8415"/>
                    <a:pt x="9195" y="4640"/>
                    <a:pt x="9192" y="4479"/>
                  </a:cubicBezTo>
                  <a:lnTo>
                    <a:pt x="9194" y="4479"/>
                  </a:lnTo>
                  <a:lnTo>
                    <a:pt x="9184" y="3857"/>
                  </a:lnTo>
                  <a:lnTo>
                    <a:pt x="8589" y="3676"/>
                  </a:lnTo>
                  <a:cubicBezTo>
                    <a:pt x="8505" y="3650"/>
                    <a:pt x="7337" y="3301"/>
                    <a:pt x="5937" y="3301"/>
                  </a:cubicBezTo>
                  <a:cubicBezTo>
                    <a:pt x="5159" y="3301"/>
                    <a:pt x="4310" y="3409"/>
                    <a:pt x="3534" y="3738"/>
                  </a:cubicBezTo>
                  <a:cubicBezTo>
                    <a:pt x="2322" y="1564"/>
                    <a:pt x="555" y="370"/>
                    <a:pt x="471" y="313"/>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9"/>
            <p:cNvSpPr/>
            <p:nvPr/>
          </p:nvSpPr>
          <p:spPr>
            <a:xfrm>
              <a:off x="4327658" y="1344170"/>
              <a:ext cx="612422" cy="462593"/>
            </a:xfrm>
            <a:custGeom>
              <a:avLst/>
              <a:gdLst/>
              <a:ahLst/>
              <a:cxnLst/>
              <a:rect l="l" t="t" r="r" b="b"/>
              <a:pathLst>
                <a:path w="29156" h="22023" extrusionOk="0">
                  <a:moveTo>
                    <a:pt x="9284" y="1"/>
                  </a:moveTo>
                  <a:cubicBezTo>
                    <a:pt x="4165" y="1"/>
                    <a:pt x="1" y="4218"/>
                    <a:pt x="1" y="9404"/>
                  </a:cubicBezTo>
                  <a:cubicBezTo>
                    <a:pt x="1" y="12774"/>
                    <a:pt x="1313" y="15944"/>
                    <a:pt x="3697" y="18326"/>
                  </a:cubicBezTo>
                  <a:cubicBezTo>
                    <a:pt x="6080" y="20709"/>
                    <a:pt x="9248" y="22022"/>
                    <a:pt x="12619" y="22022"/>
                  </a:cubicBezTo>
                  <a:lnTo>
                    <a:pt x="16537" y="22022"/>
                  </a:lnTo>
                  <a:cubicBezTo>
                    <a:pt x="19907" y="22022"/>
                    <a:pt x="23076" y="20711"/>
                    <a:pt x="25459" y="18326"/>
                  </a:cubicBezTo>
                  <a:cubicBezTo>
                    <a:pt x="27842" y="15944"/>
                    <a:pt x="29155" y="12774"/>
                    <a:pt x="29155" y="9404"/>
                  </a:cubicBezTo>
                  <a:cubicBezTo>
                    <a:pt x="29155" y="4218"/>
                    <a:pt x="24991" y="1"/>
                    <a:pt x="19872" y="1"/>
                  </a:cubicBezTo>
                  <a:cubicBezTo>
                    <a:pt x="17478" y="1"/>
                    <a:pt x="15390" y="727"/>
                    <a:pt x="14577" y="1051"/>
                  </a:cubicBezTo>
                  <a:cubicBezTo>
                    <a:pt x="13764" y="727"/>
                    <a:pt x="11679" y="1"/>
                    <a:pt x="92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9"/>
            <p:cNvSpPr/>
            <p:nvPr/>
          </p:nvSpPr>
          <p:spPr>
            <a:xfrm>
              <a:off x="4633848" y="1344149"/>
              <a:ext cx="306232" cy="462572"/>
            </a:xfrm>
            <a:custGeom>
              <a:avLst/>
              <a:gdLst/>
              <a:ahLst/>
              <a:cxnLst/>
              <a:rect l="l" t="t" r="r" b="b"/>
              <a:pathLst>
                <a:path w="14579" h="22022" extrusionOk="0">
                  <a:moveTo>
                    <a:pt x="5295" y="0"/>
                  </a:moveTo>
                  <a:lnTo>
                    <a:pt x="5295" y="2"/>
                  </a:lnTo>
                  <a:cubicBezTo>
                    <a:pt x="2901" y="2"/>
                    <a:pt x="813" y="728"/>
                    <a:pt x="0" y="1052"/>
                  </a:cubicBezTo>
                  <a:lnTo>
                    <a:pt x="0" y="22022"/>
                  </a:lnTo>
                  <a:lnTo>
                    <a:pt x="1960" y="22022"/>
                  </a:lnTo>
                  <a:cubicBezTo>
                    <a:pt x="5330" y="22022"/>
                    <a:pt x="8499" y="20710"/>
                    <a:pt x="10882" y="18326"/>
                  </a:cubicBezTo>
                  <a:cubicBezTo>
                    <a:pt x="13265" y="15943"/>
                    <a:pt x="14578" y="12775"/>
                    <a:pt x="14578" y="9404"/>
                  </a:cubicBezTo>
                  <a:cubicBezTo>
                    <a:pt x="14578" y="4219"/>
                    <a:pt x="10413" y="0"/>
                    <a:pt x="5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9"/>
            <p:cNvSpPr/>
            <p:nvPr/>
          </p:nvSpPr>
          <p:spPr>
            <a:xfrm>
              <a:off x="4633848" y="1344149"/>
              <a:ext cx="306232" cy="462572"/>
            </a:xfrm>
            <a:custGeom>
              <a:avLst/>
              <a:gdLst/>
              <a:ahLst/>
              <a:cxnLst/>
              <a:rect l="l" t="t" r="r" b="b"/>
              <a:pathLst>
                <a:path w="14579" h="22022" fill="none" extrusionOk="0">
                  <a:moveTo>
                    <a:pt x="5295" y="2"/>
                  </a:moveTo>
                  <a:cubicBezTo>
                    <a:pt x="2901" y="2"/>
                    <a:pt x="813" y="728"/>
                    <a:pt x="0" y="1052"/>
                  </a:cubicBezTo>
                  <a:lnTo>
                    <a:pt x="0" y="22022"/>
                  </a:lnTo>
                  <a:lnTo>
                    <a:pt x="1960" y="22022"/>
                  </a:lnTo>
                  <a:cubicBezTo>
                    <a:pt x="5330" y="22022"/>
                    <a:pt x="8499" y="20710"/>
                    <a:pt x="10882" y="18326"/>
                  </a:cubicBezTo>
                  <a:cubicBezTo>
                    <a:pt x="13265" y="15943"/>
                    <a:pt x="14578" y="12775"/>
                    <a:pt x="14578" y="9404"/>
                  </a:cubicBezTo>
                  <a:cubicBezTo>
                    <a:pt x="14578" y="4219"/>
                    <a:pt x="10413" y="0"/>
                    <a:pt x="5295" y="0"/>
                  </a:cubicBezTo>
                  <a:close/>
                </a:path>
              </a:pathLst>
            </a:custGeom>
            <a:noFill/>
            <a:ln w="350" cap="flat" cmpd="sng">
              <a:solidFill>
                <a:srgbClr val="FC334F"/>
              </a:solidFill>
              <a:prstDash val="solid"/>
              <a:miter lim="1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9"/>
            <p:cNvSpPr/>
            <p:nvPr/>
          </p:nvSpPr>
          <p:spPr>
            <a:xfrm>
              <a:off x="4399433" y="1415924"/>
              <a:ext cx="208349" cy="319318"/>
            </a:xfrm>
            <a:custGeom>
              <a:avLst/>
              <a:gdLst/>
              <a:ahLst/>
              <a:cxnLst/>
              <a:rect l="l" t="t" r="r" b="b"/>
              <a:pathLst>
                <a:path w="9919" h="15202" extrusionOk="0">
                  <a:moveTo>
                    <a:pt x="5879" y="1"/>
                  </a:moveTo>
                  <a:cubicBezTo>
                    <a:pt x="2638" y="15"/>
                    <a:pt x="0" y="2701"/>
                    <a:pt x="0" y="5988"/>
                  </a:cubicBezTo>
                  <a:cubicBezTo>
                    <a:pt x="0" y="8416"/>
                    <a:pt x="941" y="10707"/>
                    <a:pt x="2648" y="12441"/>
                  </a:cubicBezTo>
                  <a:cubicBezTo>
                    <a:pt x="4356" y="14176"/>
                    <a:pt x="6627" y="15148"/>
                    <a:pt x="9049" y="15187"/>
                  </a:cubicBezTo>
                  <a:lnTo>
                    <a:pt x="9918" y="15202"/>
                  </a:lnTo>
                  <a:lnTo>
                    <a:pt x="9918" y="1550"/>
                  </a:lnTo>
                  <a:lnTo>
                    <a:pt x="9569" y="1275"/>
                  </a:lnTo>
                  <a:cubicBezTo>
                    <a:pt x="8518" y="441"/>
                    <a:pt x="7250" y="1"/>
                    <a:pt x="59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9"/>
            <p:cNvSpPr/>
            <p:nvPr/>
          </p:nvSpPr>
          <p:spPr>
            <a:xfrm>
              <a:off x="4657080" y="1415924"/>
              <a:ext cx="211205" cy="319087"/>
            </a:xfrm>
            <a:custGeom>
              <a:avLst/>
              <a:gdLst/>
              <a:ahLst/>
              <a:cxnLst/>
              <a:rect l="l" t="t" r="r" b="b"/>
              <a:pathLst>
                <a:path w="10055" h="15191" extrusionOk="0">
                  <a:moveTo>
                    <a:pt x="4150" y="1"/>
                  </a:moveTo>
                  <a:cubicBezTo>
                    <a:pt x="2805" y="1"/>
                    <a:pt x="1538" y="441"/>
                    <a:pt x="486" y="1275"/>
                  </a:cubicBezTo>
                  <a:lnTo>
                    <a:pt x="0" y="1659"/>
                  </a:lnTo>
                  <a:lnTo>
                    <a:pt x="0" y="15190"/>
                  </a:lnTo>
                  <a:lnTo>
                    <a:pt x="854" y="15190"/>
                  </a:lnTo>
                  <a:cubicBezTo>
                    <a:pt x="5928" y="15190"/>
                    <a:pt x="10055" y="11062"/>
                    <a:pt x="10055" y="5988"/>
                  </a:cubicBezTo>
                  <a:cubicBezTo>
                    <a:pt x="10055" y="2701"/>
                    <a:pt x="7418" y="15"/>
                    <a:pt x="4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9"/>
            <p:cNvSpPr/>
            <p:nvPr/>
          </p:nvSpPr>
          <p:spPr>
            <a:xfrm>
              <a:off x="4725598" y="1502947"/>
              <a:ext cx="35919" cy="35898"/>
            </a:xfrm>
            <a:custGeom>
              <a:avLst/>
              <a:gdLst/>
              <a:ahLst/>
              <a:cxnLst/>
              <a:rect l="l" t="t" r="r" b="b"/>
              <a:pathLst>
                <a:path w="1710" h="1709" extrusionOk="0">
                  <a:moveTo>
                    <a:pt x="1" y="0"/>
                  </a:moveTo>
                  <a:lnTo>
                    <a:pt x="1" y="1709"/>
                  </a:lnTo>
                  <a:lnTo>
                    <a:pt x="1710" y="1709"/>
                  </a:lnTo>
                  <a:lnTo>
                    <a:pt x="17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9"/>
            <p:cNvSpPr/>
            <p:nvPr/>
          </p:nvSpPr>
          <p:spPr>
            <a:xfrm>
              <a:off x="4725598" y="1577095"/>
              <a:ext cx="35919" cy="35898"/>
            </a:xfrm>
            <a:custGeom>
              <a:avLst/>
              <a:gdLst/>
              <a:ahLst/>
              <a:cxnLst/>
              <a:rect l="l" t="t" r="r" b="b"/>
              <a:pathLst>
                <a:path w="1710" h="1709" extrusionOk="0">
                  <a:moveTo>
                    <a:pt x="1" y="1"/>
                  </a:moveTo>
                  <a:lnTo>
                    <a:pt x="1" y="1708"/>
                  </a:lnTo>
                  <a:lnTo>
                    <a:pt x="1710" y="1708"/>
                  </a:lnTo>
                  <a:lnTo>
                    <a:pt x="17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9"/>
            <p:cNvSpPr/>
            <p:nvPr/>
          </p:nvSpPr>
          <p:spPr>
            <a:xfrm>
              <a:off x="4506222" y="1502947"/>
              <a:ext cx="35919" cy="35898"/>
            </a:xfrm>
            <a:custGeom>
              <a:avLst/>
              <a:gdLst/>
              <a:ahLst/>
              <a:cxnLst/>
              <a:rect l="l" t="t" r="r" b="b"/>
              <a:pathLst>
                <a:path w="1710" h="1709" extrusionOk="0">
                  <a:moveTo>
                    <a:pt x="1" y="0"/>
                  </a:moveTo>
                  <a:lnTo>
                    <a:pt x="1" y="1709"/>
                  </a:lnTo>
                  <a:lnTo>
                    <a:pt x="1709" y="1709"/>
                  </a:lnTo>
                  <a:lnTo>
                    <a:pt x="17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9"/>
            <p:cNvSpPr/>
            <p:nvPr/>
          </p:nvSpPr>
          <p:spPr>
            <a:xfrm>
              <a:off x="4506222" y="1577095"/>
              <a:ext cx="35919" cy="35898"/>
            </a:xfrm>
            <a:custGeom>
              <a:avLst/>
              <a:gdLst/>
              <a:ahLst/>
              <a:cxnLst/>
              <a:rect l="l" t="t" r="r" b="b"/>
              <a:pathLst>
                <a:path w="1710" h="1709" extrusionOk="0">
                  <a:moveTo>
                    <a:pt x="1" y="1"/>
                  </a:moveTo>
                  <a:lnTo>
                    <a:pt x="1" y="1708"/>
                  </a:lnTo>
                  <a:lnTo>
                    <a:pt x="1709" y="1708"/>
                  </a:lnTo>
                  <a:lnTo>
                    <a:pt x="1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59"/>
          <p:cNvGrpSpPr/>
          <p:nvPr/>
        </p:nvGrpSpPr>
        <p:grpSpPr>
          <a:xfrm>
            <a:off x="2631411" y="1396242"/>
            <a:ext cx="292628" cy="455834"/>
            <a:chOff x="1571340" y="697994"/>
            <a:chExt cx="393529" cy="613010"/>
          </a:xfrm>
        </p:grpSpPr>
        <p:sp>
          <p:nvSpPr>
            <p:cNvPr id="1595" name="Google Shape;1595;p59"/>
            <p:cNvSpPr/>
            <p:nvPr/>
          </p:nvSpPr>
          <p:spPr>
            <a:xfrm>
              <a:off x="1571340" y="697994"/>
              <a:ext cx="393529" cy="613010"/>
            </a:xfrm>
            <a:custGeom>
              <a:avLst/>
              <a:gdLst/>
              <a:ahLst/>
              <a:cxnLst/>
              <a:rect l="l" t="t" r="r" b="b"/>
              <a:pathLst>
                <a:path w="18735" h="29184" extrusionOk="0">
                  <a:moveTo>
                    <a:pt x="1" y="1"/>
                  </a:moveTo>
                  <a:lnTo>
                    <a:pt x="1" y="29184"/>
                  </a:lnTo>
                  <a:lnTo>
                    <a:pt x="18734" y="29184"/>
                  </a:lnTo>
                  <a:lnTo>
                    <a:pt x="187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9"/>
            <p:cNvSpPr/>
            <p:nvPr/>
          </p:nvSpPr>
          <p:spPr>
            <a:xfrm>
              <a:off x="1571340" y="697994"/>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9"/>
            <p:cNvSpPr/>
            <p:nvPr/>
          </p:nvSpPr>
          <p:spPr>
            <a:xfrm>
              <a:off x="1660738" y="697994"/>
              <a:ext cx="89439" cy="132121"/>
            </a:xfrm>
            <a:custGeom>
              <a:avLst/>
              <a:gdLst/>
              <a:ahLst/>
              <a:cxnLst/>
              <a:rect l="l" t="t" r="r" b="b"/>
              <a:pathLst>
                <a:path w="4258" h="6290" extrusionOk="0">
                  <a:moveTo>
                    <a:pt x="0" y="1"/>
                  </a:moveTo>
                  <a:lnTo>
                    <a:pt x="0" y="6289"/>
                  </a:lnTo>
                  <a:lnTo>
                    <a:pt x="4257" y="6289"/>
                  </a:lnTo>
                  <a:lnTo>
                    <a:pt x="4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9"/>
            <p:cNvSpPr/>
            <p:nvPr/>
          </p:nvSpPr>
          <p:spPr>
            <a:xfrm>
              <a:off x="1786032" y="697994"/>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9"/>
            <p:cNvSpPr/>
            <p:nvPr/>
          </p:nvSpPr>
          <p:spPr>
            <a:xfrm>
              <a:off x="1875451" y="697994"/>
              <a:ext cx="89418" cy="132121"/>
            </a:xfrm>
            <a:custGeom>
              <a:avLst/>
              <a:gdLst/>
              <a:ahLst/>
              <a:cxnLst/>
              <a:rect l="l" t="t" r="r" b="b"/>
              <a:pathLst>
                <a:path w="4257" h="6290" extrusionOk="0">
                  <a:moveTo>
                    <a:pt x="1" y="1"/>
                  </a:moveTo>
                  <a:lnTo>
                    <a:pt x="1" y="6289"/>
                  </a:lnTo>
                  <a:lnTo>
                    <a:pt x="4256" y="6289"/>
                  </a:lnTo>
                  <a:lnTo>
                    <a:pt x="42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9"/>
            <p:cNvSpPr/>
            <p:nvPr/>
          </p:nvSpPr>
          <p:spPr>
            <a:xfrm>
              <a:off x="1571340" y="865845"/>
              <a:ext cx="178837" cy="132079"/>
            </a:xfrm>
            <a:custGeom>
              <a:avLst/>
              <a:gdLst/>
              <a:ahLst/>
              <a:cxnLst/>
              <a:rect l="l" t="t" r="r" b="b"/>
              <a:pathLst>
                <a:path w="8514" h="6288" extrusionOk="0">
                  <a:moveTo>
                    <a:pt x="1" y="0"/>
                  </a:moveTo>
                  <a:lnTo>
                    <a:pt x="1" y="6287"/>
                  </a:lnTo>
                  <a:lnTo>
                    <a:pt x="8513" y="6287"/>
                  </a:lnTo>
                  <a:lnTo>
                    <a:pt x="85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9"/>
            <p:cNvSpPr/>
            <p:nvPr/>
          </p:nvSpPr>
          <p:spPr>
            <a:xfrm>
              <a:off x="1660738" y="865845"/>
              <a:ext cx="89439" cy="132079"/>
            </a:xfrm>
            <a:custGeom>
              <a:avLst/>
              <a:gdLst/>
              <a:ahLst/>
              <a:cxnLst/>
              <a:rect l="l" t="t" r="r" b="b"/>
              <a:pathLst>
                <a:path w="4258" h="6288" extrusionOk="0">
                  <a:moveTo>
                    <a:pt x="0" y="0"/>
                  </a:moveTo>
                  <a:lnTo>
                    <a:pt x="0" y="6287"/>
                  </a:lnTo>
                  <a:lnTo>
                    <a:pt x="4257" y="6287"/>
                  </a:lnTo>
                  <a:lnTo>
                    <a:pt x="42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9"/>
            <p:cNvSpPr/>
            <p:nvPr/>
          </p:nvSpPr>
          <p:spPr>
            <a:xfrm>
              <a:off x="1786032" y="865845"/>
              <a:ext cx="178837" cy="132079"/>
            </a:xfrm>
            <a:custGeom>
              <a:avLst/>
              <a:gdLst/>
              <a:ahLst/>
              <a:cxnLst/>
              <a:rect l="l" t="t" r="r" b="b"/>
              <a:pathLst>
                <a:path w="8514" h="6288" extrusionOk="0">
                  <a:moveTo>
                    <a:pt x="1" y="0"/>
                  </a:moveTo>
                  <a:lnTo>
                    <a:pt x="1" y="6287"/>
                  </a:lnTo>
                  <a:lnTo>
                    <a:pt x="8513" y="6287"/>
                  </a:lnTo>
                  <a:lnTo>
                    <a:pt x="85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9"/>
            <p:cNvSpPr/>
            <p:nvPr/>
          </p:nvSpPr>
          <p:spPr>
            <a:xfrm>
              <a:off x="1875451" y="865845"/>
              <a:ext cx="89418" cy="132079"/>
            </a:xfrm>
            <a:custGeom>
              <a:avLst/>
              <a:gdLst/>
              <a:ahLst/>
              <a:cxnLst/>
              <a:rect l="l" t="t" r="r" b="b"/>
              <a:pathLst>
                <a:path w="4257" h="6288" extrusionOk="0">
                  <a:moveTo>
                    <a:pt x="1" y="0"/>
                  </a:moveTo>
                  <a:lnTo>
                    <a:pt x="1" y="6287"/>
                  </a:lnTo>
                  <a:lnTo>
                    <a:pt x="4256" y="6287"/>
                  </a:lnTo>
                  <a:lnTo>
                    <a:pt x="42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9"/>
            <p:cNvSpPr/>
            <p:nvPr/>
          </p:nvSpPr>
          <p:spPr>
            <a:xfrm>
              <a:off x="1571340" y="1033612"/>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9"/>
            <p:cNvSpPr/>
            <p:nvPr/>
          </p:nvSpPr>
          <p:spPr>
            <a:xfrm>
              <a:off x="1660738" y="1033612"/>
              <a:ext cx="89439" cy="132121"/>
            </a:xfrm>
            <a:custGeom>
              <a:avLst/>
              <a:gdLst/>
              <a:ahLst/>
              <a:cxnLst/>
              <a:rect l="l" t="t" r="r" b="b"/>
              <a:pathLst>
                <a:path w="4258" h="6290" extrusionOk="0">
                  <a:moveTo>
                    <a:pt x="0" y="1"/>
                  </a:moveTo>
                  <a:lnTo>
                    <a:pt x="0" y="6289"/>
                  </a:lnTo>
                  <a:lnTo>
                    <a:pt x="4257" y="6289"/>
                  </a:lnTo>
                  <a:lnTo>
                    <a:pt x="4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9"/>
            <p:cNvSpPr/>
            <p:nvPr/>
          </p:nvSpPr>
          <p:spPr>
            <a:xfrm>
              <a:off x="1786032" y="1033612"/>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9"/>
            <p:cNvSpPr/>
            <p:nvPr/>
          </p:nvSpPr>
          <p:spPr>
            <a:xfrm>
              <a:off x="1875451" y="1033612"/>
              <a:ext cx="89418" cy="132121"/>
            </a:xfrm>
            <a:custGeom>
              <a:avLst/>
              <a:gdLst/>
              <a:ahLst/>
              <a:cxnLst/>
              <a:rect l="l" t="t" r="r" b="b"/>
              <a:pathLst>
                <a:path w="4257" h="6290" extrusionOk="0">
                  <a:moveTo>
                    <a:pt x="1" y="1"/>
                  </a:moveTo>
                  <a:lnTo>
                    <a:pt x="1" y="6289"/>
                  </a:lnTo>
                  <a:lnTo>
                    <a:pt x="4256" y="6289"/>
                  </a:lnTo>
                  <a:lnTo>
                    <a:pt x="42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9"/>
            <p:cNvSpPr/>
            <p:nvPr/>
          </p:nvSpPr>
          <p:spPr>
            <a:xfrm>
              <a:off x="1571340" y="1033612"/>
              <a:ext cx="393529" cy="105697"/>
            </a:xfrm>
            <a:custGeom>
              <a:avLst/>
              <a:gdLst/>
              <a:ahLst/>
              <a:cxnLst/>
              <a:rect l="l" t="t" r="r" b="b"/>
              <a:pathLst>
                <a:path w="18735" h="5032" extrusionOk="0">
                  <a:moveTo>
                    <a:pt x="1" y="1"/>
                  </a:moveTo>
                  <a:lnTo>
                    <a:pt x="1" y="5031"/>
                  </a:lnTo>
                  <a:lnTo>
                    <a:pt x="18734" y="5031"/>
                  </a:lnTo>
                  <a:lnTo>
                    <a:pt x="18734" y="339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9"/>
            <p:cNvSpPr/>
            <p:nvPr/>
          </p:nvSpPr>
          <p:spPr>
            <a:xfrm>
              <a:off x="1768115" y="1069257"/>
              <a:ext cx="196754" cy="70052"/>
            </a:xfrm>
            <a:custGeom>
              <a:avLst/>
              <a:gdLst/>
              <a:ahLst/>
              <a:cxnLst/>
              <a:rect l="l" t="t" r="r" b="b"/>
              <a:pathLst>
                <a:path w="9367" h="3335" extrusionOk="0">
                  <a:moveTo>
                    <a:pt x="0" y="1"/>
                  </a:moveTo>
                  <a:lnTo>
                    <a:pt x="0" y="3334"/>
                  </a:lnTo>
                  <a:lnTo>
                    <a:pt x="9366" y="3334"/>
                  </a:lnTo>
                  <a:lnTo>
                    <a:pt x="9366" y="169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9"/>
            <p:cNvSpPr/>
            <p:nvPr/>
          </p:nvSpPr>
          <p:spPr>
            <a:xfrm>
              <a:off x="1571340" y="1104903"/>
              <a:ext cx="393529" cy="206101"/>
            </a:xfrm>
            <a:custGeom>
              <a:avLst/>
              <a:gdLst/>
              <a:ahLst/>
              <a:cxnLst/>
              <a:rect l="l" t="t" r="r" b="b"/>
              <a:pathLst>
                <a:path w="18735" h="9812" extrusionOk="0">
                  <a:moveTo>
                    <a:pt x="18734" y="1"/>
                  </a:moveTo>
                  <a:lnTo>
                    <a:pt x="1" y="1300"/>
                  </a:lnTo>
                  <a:lnTo>
                    <a:pt x="1" y="9812"/>
                  </a:lnTo>
                  <a:lnTo>
                    <a:pt x="18734" y="9812"/>
                  </a:lnTo>
                  <a:lnTo>
                    <a:pt x="187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9"/>
            <p:cNvSpPr/>
            <p:nvPr/>
          </p:nvSpPr>
          <p:spPr>
            <a:xfrm>
              <a:off x="1768115" y="1104903"/>
              <a:ext cx="196754" cy="206101"/>
            </a:xfrm>
            <a:custGeom>
              <a:avLst/>
              <a:gdLst/>
              <a:ahLst/>
              <a:cxnLst/>
              <a:rect l="l" t="t" r="r" b="b"/>
              <a:pathLst>
                <a:path w="9367" h="9812" extrusionOk="0">
                  <a:moveTo>
                    <a:pt x="9366" y="1"/>
                  </a:moveTo>
                  <a:lnTo>
                    <a:pt x="0" y="650"/>
                  </a:lnTo>
                  <a:lnTo>
                    <a:pt x="0" y="9812"/>
                  </a:lnTo>
                  <a:lnTo>
                    <a:pt x="9366" y="9812"/>
                  </a:lnTo>
                  <a:lnTo>
                    <a:pt x="93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59"/>
          <p:cNvGrpSpPr/>
          <p:nvPr/>
        </p:nvGrpSpPr>
        <p:grpSpPr>
          <a:xfrm>
            <a:off x="5423599" y="2845712"/>
            <a:ext cx="403994" cy="455834"/>
            <a:chOff x="6376675" y="1937520"/>
            <a:chExt cx="543294" cy="613010"/>
          </a:xfrm>
        </p:grpSpPr>
        <p:sp>
          <p:nvSpPr>
            <p:cNvPr id="1613" name="Google Shape;1613;p59"/>
            <p:cNvSpPr/>
            <p:nvPr/>
          </p:nvSpPr>
          <p:spPr>
            <a:xfrm>
              <a:off x="6376675" y="2067646"/>
              <a:ext cx="543294" cy="482884"/>
            </a:xfrm>
            <a:custGeom>
              <a:avLst/>
              <a:gdLst/>
              <a:ahLst/>
              <a:cxnLst/>
              <a:rect l="l" t="t" r="r" b="b"/>
              <a:pathLst>
                <a:path w="25865" h="22989" extrusionOk="0">
                  <a:moveTo>
                    <a:pt x="7756" y="0"/>
                  </a:moveTo>
                  <a:cubicBezTo>
                    <a:pt x="3479" y="0"/>
                    <a:pt x="1" y="3656"/>
                    <a:pt x="1" y="8150"/>
                  </a:cubicBezTo>
                  <a:cubicBezTo>
                    <a:pt x="1" y="11579"/>
                    <a:pt x="1141" y="15249"/>
                    <a:pt x="3131" y="18219"/>
                  </a:cubicBezTo>
                  <a:cubicBezTo>
                    <a:pt x="5163" y="21250"/>
                    <a:pt x="7687" y="22989"/>
                    <a:pt x="10056" y="22989"/>
                  </a:cubicBezTo>
                  <a:cubicBezTo>
                    <a:pt x="11175" y="22989"/>
                    <a:pt x="12141" y="22798"/>
                    <a:pt x="12932" y="22421"/>
                  </a:cubicBezTo>
                  <a:cubicBezTo>
                    <a:pt x="13725" y="22798"/>
                    <a:pt x="14690" y="22989"/>
                    <a:pt x="15808" y="22989"/>
                  </a:cubicBezTo>
                  <a:cubicBezTo>
                    <a:pt x="18177" y="22989"/>
                    <a:pt x="20702" y="21250"/>
                    <a:pt x="22734" y="18219"/>
                  </a:cubicBezTo>
                  <a:cubicBezTo>
                    <a:pt x="24724" y="15249"/>
                    <a:pt x="25865" y="11579"/>
                    <a:pt x="25865" y="8150"/>
                  </a:cubicBezTo>
                  <a:cubicBezTo>
                    <a:pt x="25865" y="3656"/>
                    <a:pt x="22386" y="0"/>
                    <a:pt x="18109" y="0"/>
                  </a:cubicBezTo>
                  <a:cubicBezTo>
                    <a:pt x="16189" y="0"/>
                    <a:pt x="14348" y="748"/>
                    <a:pt x="12932" y="2080"/>
                  </a:cubicBezTo>
                  <a:cubicBezTo>
                    <a:pt x="11517" y="748"/>
                    <a:pt x="9677" y="0"/>
                    <a:pt x="77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9"/>
            <p:cNvSpPr/>
            <p:nvPr/>
          </p:nvSpPr>
          <p:spPr>
            <a:xfrm>
              <a:off x="6648312" y="2067646"/>
              <a:ext cx="271658" cy="482884"/>
            </a:xfrm>
            <a:custGeom>
              <a:avLst/>
              <a:gdLst/>
              <a:ahLst/>
              <a:cxnLst/>
              <a:rect l="l" t="t" r="r" b="b"/>
              <a:pathLst>
                <a:path w="12933" h="22989" extrusionOk="0">
                  <a:moveTo>
                    <a:pt x="5176" y="0"/>
                  </a:moveTo>
                  <a:cubicBezTo>
                    <a:pt x="3255" y="0"/>
                    <a:pt x="1415" y="748"/>
                    <a:pt x="0" y="2080"/>
                  </a:cubicBezTo>
                  <a:lnTo>
                    <a:pt x="0" y="22421"/>
                  </a:lnTo>
                  <a:cubicBezTo>
                    <a:pt x="793" y="22798"/>
                    <a:pt x="1758" y="22989"/>
                    <a:pt x="2876" y="22989"/>
                  </a:cubicBezTo>
                  <a:cubicBezTo>
                    <a:pt x="5245" y="22989"/>
                    <a:pt x="7770" y="21250"/>
                    <a:pt x="9802" y="18219"/>
                  </a:cubicBezTo>
                  <a:cubicBezTo>
                    <a:pt x="11792" y="15249"/>
                    <a:pt x="12933" y="11581"/>
                    <a:pt x="12933" y="8150"/>
                  </a:cubicBezTo>
                  <a:cubicBezTo>
                    <a:pt x="12933" y="3656"/>
                    <a:pt x="9454" y="0"/>
                    <a:pt x="5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9"/>
            <p:cNvSpPr/>
            <p:nvPr/>
          </p:nvSpPr>
          <p:spPr>
            <a:xfrm>
              <a:off x="6602542" y="1937520"/>
              <a:ext cx="63309" cy="218683"/>
            </a:xfrm>
            <a:custGeom>
              <a:avLst/>
              <a:gdLst/>
              <a:ahLst/>
              <a:cxnLst/>
              <a:rect l="l" t="t" r="r" b="b"/>
              <a:pathLst>
                <a:path w="3014" h="10411" extrusionOk="0">
                  <a:moveTo>
                    <a:pt x="1535" y="1"/>
                  </a:moveTo>
                  <a:lnTo>
                    <a:pt x="1" y="756"/>
                  </a:lnTo>
                  <a:lnTo>
                    <a:pt x="1304" y="3408"/>
                  </a:lnTo>
                  <a:lnTo>
                    <a:pt x="1304" y="10410"/>
                  </a:lnTo>
                  <a:lnTo>
                    <a:pt x="3014" y="10410"/>
                  </a:lnTo>
                  <a:lnTo>
                    <a:pt x="3014" y="3010"/>
                  </a:lnTo>
                  <a:lnTo>
                    <a:pt x="15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9"/>
            <p:cNvSpPr/>
            <p:nvPr/>
          </p:nvSpPr>
          <p:spPr>
            <a:xfrm>
              <a:off x="6647598" y="1974278"/>
              <a:ext cx="222023" cy="196649"/>
            </a:xfrm>
            <a:custGeom>
              <a:avLst/>
              <a:gdLst/>
              <a:ahLst/>
              <a:cxnLst/>
              <a:rect l="l" t="t" r="r" b="b"/>
              <a:pathLst>
                <a:path w="10570" h="9362" extrusionOk="0">
                  <a:moveTo>
                    <a:pt x="6574" y="1"/>
                  </a:moveTo>
                  <a:cubicBezTo>
                    <a:pt x="4967" y="1"/>
                    <a:pt x="3646" y="383"/>
                    <a:pt x="2637" y="1141"/>
                  </a:cubicBezTo>
                  <a:cubicBezTo>
                    <a:pt x="1480" y="2012"/>
                    <a:pt x="686" y="3431"/>
                    <a:pt x="285" y="5353"/>
                  </a:cubicBezTo>
                  <a:cubicBezTo>
                    <a:pt x="1" y="6709"/>
                    <a:pt x="24" y="7837"/>
                    <a:pt x="24" y="7883"/>
                  </a:cubicBezTo>
                  <a:lnTo>
                    <a:pt x="43" y="8657"/>
                  </a:lnTo>
                  <a:lnTo>
                    <a:pt x="780" y="8889"/>
                  </a:lnTo>
                  <a:cubicBezTo>
                    <a:pt x="824" y="8902"/>
                    <a:pt x="1885" y="9233"/>
                    <a:pt x="3250" y="9331"/>
                  </a:cubicBezTo>
                  <a:cubicBezTo>
                    <a:pt x="3515" y="9351"/>
                    <a:pt x="3775" y="9360"/>
                    <a:pt x="4026" y="9362"/>
                  </a:cubicBezTo>
                  <a:cubicBezTo>
                    <a:pt x="5605" y="9362"/>
                    <a:pt x="6910" y="8982"/>
                    <a:pt x="7910" y="8230"/>
                  </a:cubicBezTo>
                  <a:cubicBezTo>
                    <a:pt x="9068" y="7359"/>
                    <a:pt x="9865" y="5940"/>
                    <a:pt x="10278" y="4011"/>
                  </a:cubicBezTo>
                  <a:cubicBezTo>
                    <a:pt x="10570" y="2651"/>
                    <a:pt x="10555" y="1519"/>
                    <a:pt x="10555" y="1471"/>
                  </a:cubicBezTo>
                  <a:lnTo>
                    <a:pt x="10543" y="686"/>
                  </a:lnTo>
                  <a:lnTo>
                    <a:pt x="9791" y="455"/>
                  </a:lnTo>
                  <a:cubicBezTo>
                    <a:pt x="9746" y="441"/>
                    <a:pt x="8678" y="119"/>
                    <a:pt x="7307" y="26"/>
                  </a:cubicBezTo>
                  <a:cubicBezTo>
                    <a:pt x="7056" y="9"/>
                    <a:pt x="6812" y="1"/>
                    <a:pt x="65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9"/>
            <p:cNvSpPr/>
            <p:nvPr/>
          </p:nvSpPr>
          <p:spPr>
            <a:xfrm>
              <a:off x="6648480" y="1988667"/>
              <a:ext cx="221141" cy="182260"/>
            </a:xfrm>
            <a:custGeom>
              <a:avLst/>
              <a:gdLst/>
              <a:ahLst/>
              <a:cxnLst/>
              <a:rect l="l" t="t" r="r" b="b"/>
              <a:pathLst>
                <a:path w="10528" h="8677" extrusionOk="0">
                  <a:moveTo>
                    <a:pt x="10501" y="1"/>
                  </a:moveTo>
                  <a:lnTo>
                    <a:pt x="1" y="7972"/>
                  </a:lnTo>
                  <a:lnTo>
                    <a:pt x="737" y="8204"/>
                  </a:lnTo>
                  <a:cubicBezTo>
                    <a:pt x="782" y="8219"/>
                    <a:pt x="1843" y="8548"/>
                    <a:pt x="3208" y="8648"/>
                  </a:cubicBezTo>
                  <a:cubicBezTo>
                    <a:pt x="3473" y="8666"/>
                    <a:pt x="3733" y="8675"/>
                    <a:pt x="3984" y="8677"/>
                  </a:cubicBezTo>
                  <a:cubicBezTo>
                    <a:pt x="5563" y="8677"/>
                    <a:pt x="6868" y="8297"/>
                    <a:pt x="7866" y="7545"/>
                  </a:cubicBezTo>
                  <a:cubicBezTo>
                    <a:pt x="9026" y="6674"/>
                    <a:pt x="9822" y="5255"/>
                    <a:pt x="10235" y="3326"/>
                  </a:cubicBezTo>
                  <a:cubicBezTo>
                    <a:pt x="10528" y="1966"/>
                    <a:pt x="10513" y="834"/>
                    <a:pt x="10513" y="786"/>
                  </a:cubicBezTo>
                  <a:lnTo>
                    <a:pt x="105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59"/>
          <p:cNvGrpSpPr/>
          <p:nvPr/>
        </p:nvGrpSpPr>
        <p:grpSpPr>
          <a:xfrm>
            <a:off x="4707211" y="2903503"/>
            <a:ext cx="455834" cy="340251"/>
            <a:chOff x="5572226" y="2058719"/>
            <a:chExt cx="613010" cy="457573"/>
          </a:xfrm>
        </p:grpSpPr>
        <p:sp>
          <p:nvSpPr>
            <p:cNvPr id="1619" name="Google Shape;1619;p59"/>
            <p:cNvSpPr/>
            <p:nvPr/>
          </p:nvSpPr>
          <p:spPr>
            <a:xfrm>
              <a:off x="5613669" y="2173658"/>
              <a:ext cx="346099" cy="265797"/>
            </a:xfrm>
            <a:custGeom>
              <a:avLst/>
              <a:gdLst/>
              <a:ahLst/>
              <a:cxnLst/>
              <a:rect l="l" t="t" r="r" b="b"/>
              <a:pathLst>
                <a:path w="16477" h="12654" extrusionOk="0">
                  <a:moveTo>
                    <a:pt x="3705" y="0"/>
                  </a:moveTo>
                  <a:cubicBezTo>
                    <a:pt x="1662" y="0"/>
                    <a:pt x="0" y="1663"/>
                    <a:pt x="0" y="3705"/>
                  </a:cubicBezTo>
                  <a:lnTo>
                    <a:pt x="0" y="12653"/>
                  </a:lnTo>
                  <a:lnTo>
                    <a:pt x="16477" y="12653"/>
                  </a:lnTo>
                  <a:lnTo>
                    <a:pt x="164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9"/>
            <p:cNvSpPr/>
            <p:nvPr/>
          </p:nvSpPr>
          <p:spPr>
            <a:xfrm>
              <a:off x="5879991" y="2173658"/>
              <a:ext cx="79777" cy="265797"/>
            </a:xfrm>
            <a:custGeom>
              <a:avLst/>
              <a:gdLst/>
              <a:ahLst/>
              <a:cxnLst/>
              <a:rect l="l" t="t" r="r" b="b"/>
              <a:pathLst>
                <a:path w="3798" h="12654" extrusionOk="0">
                  <a:moveTo>
                    <a:pt x="0" y="0"/>
                  </a:moveTo>
                  <a:lnTo>
                    <a:pt x="0" y="12653"/>
                  </a:lnTo>
                  <a:lnTo>
                    <a:pt x="3798" y="12653"/>
                  </a:lnTo>
                  <a:lnTo>
                    <a:pt x="37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9"/>
            <p:cNvSpPr/>
            <p:nvPr/>
          </p:nvSpPr>
          <p:spPr>
            <a:xfrm>
              <a:off x="5929815" y="2058719"/>
              <a:ext cx="213978" cy="380737"/>
            </a:xfrm>
            <a:custGeom>
              <a:avLst/>
              <a:gdLst/>
              <a:ahLst/>
              <a:cxnLst/>
              <a:rect l="l" t="t" r="r" b="b"/>
              <a:pathLst>
                <a:path w="10187" h="18126" extrusionOk="0">
                  <a:moveTo>
                    <a:pt x="3511" y="1"/>
                  </a:moveTo>
                  <a:cubicBezTo>
                    <a:pt x="1720" y="1"/>
                    <a:pt x="262" y="1459"/>
                    <a:pt x="262" y="3249"/>
                  </a:cubicBezTo>
                  <a:lnTo>
                    <a:pt x="1972" y="3249"/>
                  </a:lnTo>
                  <a:cubicBezTo>
                    <a:pt x="1973" y="2399"/>
                    <a:pt x="2662" y="1711"/>
                    <a:pt x="3511" y="1711"/>
                  </a:cubicBezTo>
                  <a:lnTo>
                    <a:pt x="3739" y="1711"/>
                  </a:lnTo>
                  <a:cubicBezTo>
                    <a:pt x="4778" y="1711"/>
                    <a:pt x="5620" y="2553"/>
                    <a:pt x="5620" y="3591"/>
                  </a:cubicBezTo>
                  <a:cubicBezTo>
                    <a:pt x="5620" y="4630"/>
                    <a:pt x="4778" y="5472"/>
                    <a:pt x="3739" y="5472"/>
                  </a:cubicBezTo>
                  <a:lnTo>
                    <a:pt x="1" y="5472"/>
                  </a:lnTo>
                  <a:lnTo>
                    <a:pt x="1" y="18125"/>
                  </a:lnTo>
                  <a:lnTo>
                    <a:pt x="10187" y="18125"/>
                  </a:lnTo>
                  <a:lnTo>
                    <a:pt x="10187" y="5472"/>
                  </a:lnTo>
                  <a:lnTo>
                    <a:pt x="6797" y="5472"/>
                  </a:lnTo>
                  <a:cubicBezTo>
                    <a:pt x="7146" y="4907"/>
                    <a:pt x="7330" y="4256"/>
                    <a:pt x="7330" y="3591"/>
                  </a:cubicBezTo>
                  <a:cubicBezTo>
                    <a:pt x="7330" y="1611"/>
                    <a:pt x="5719" y="1"/>
                    <a:pt x="37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9"/>
            <p:cNvSpPr/>
            <p:nvPr/>
          </p:nvSpPr>
          <p:spPr>
            <a:xfrm>
              <a:off x="5935297" y="2058719"/>
              <a:ext cx="148505" cy="114960"/>
            </a:xfrm>
            <a:custGeom>
              <a:avLst/>
              <a:gdLst/>
              <a:ahLst/>
              <a:cxnLst/>
              <a:rect l="l" t="t" r="r" b="b"/>
              <a:pathLst>
                <a:path w="7070" h="5473" extrusionOk="0">
                  <a:moveTo>
                    <a:pt x="3250" y="1"/>
                  </a:moveTo>
                  <a:cubicBezTo>
                    <a:pt x="1459" y="1"/>
                    <a:pt x="1" y="1459"/>
                    <a:pt x="1" y="3249"/>
                  </a:cubicBezTo>
                  <a:lnTo>
                    <a:pt x="1711" y="3249"/>
                  </a:lnTo>
                  <a:cubicBezTo>
                    <a:pt x="1712" y="2399"/>
                    <a:pt x="2401" y="1711"/>
                    <a:pt x="3250" y="1711"/>
                  </a:cubicBezTo>
                  <a:lnTo>
                    <a:pt x="3478" y="1711"/>
                  </a:lnTo>
                  <a:cubicBezTo>
                    <a:pt x="4517" y="1711"/>
                    <a:pt x="5359" y="2553"/>
                    <a:pt x="5359" y="3591"/>
                  </a:cubicBezTo>
                  <a:cubicBezTo>
                    <a:pt x="5359" y="4630"/>
                    <a:pt x="4517" y="5472"/>
                    <a:pt x="3478" y="5472"/>
                  </a:cubicBezTo>
                  <a:lnTo>
                    <a:pt x="6536" y="5472"/>
                  </a:lnTo>
                  <a:cubicBezTo>
                    <a:pt x="6885" y="4907"/>
                    <a:pt x="7069" y="4256"/>
                    <a:pt x="7069" y="3591"/>
                  </a:cubicBezTo>
                  <a:cubicBezTo>
                    <a:pt x="7069" y="1611"/>
                    <a:pt x="5458" y="1"/>
                    <a:pt x="3478" y="1"/>
                  </a:cubicBezTo>
                  <a:close/>
                </a:path>
              </a:pathLst>
            </a:custGeom>
            <a:solidFill>
              <a:srgbClr val="FFF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9"/>
            <p:cNvSpPr/>
            <p:nvPr/>
          </p:nvSpPr>
          <p:spPr>
            <a:xfrm>
              <a:off x="5572226" y="2403159"/>
              <a:ext cx="613010" cy="113133"/>
            </a:xfrm>
            <a:custGeom>
              <a:avLst/>
              <a:gdLst/>
              <a:ahLst/>
              <a:cxnLst/>
              <a:rect l="l" t="t" r="r" b="b"/>
              <a:pathLst>
                <a:path w="29184" h="5386" extrusionOk="0">
                  <a:moveTo>
                    <a:pt x="0" y="1"/>
                  </a:moveTo>
                  <a:lnTo>
                    <a:pt x="1428" y="5385"/>
                  </a:lnTo>
                  <a:lnTo>
                    <a:pt x="27756" y="5385"/>
                  </a:lnTo>
                  <a:lnTo>
                    <a:pt x="291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9"/>
            <p:cNvSpPr/>
            <p:nvPr/>
          </p:nvSpPr>
          <p:spPr>
            <a:xfrm>
              <a:off x="5878731" y="2403159"/>
              <a:ext cx="306505" cy="113133"/>
            </a:xfrm>
            <a:custGeom>
              <a:avLst/>
              <a:gdLst/>
              <a:ahLst/>
              <a:cxnLst/>
              <a:rect l="l" t="t" r="r" b="b"/>
              <a:pathLst>
                <a:path w="14592" h="5386" extrusionOk="0">
                  <a:moveTo>
                    <a:pt x="1" y="1"/>
                  </a:moveTo>
                  <a:lnTo>
                    <a:pt x="1" y="5385"/>
                  </a:lnTo>
                  <a:lnTo>
                    <a:pt x="13164" y="5385"/>
                  </a:lnTo>
                  <a:lnTo>
                    <a:pt x="145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59"/>
          <p:cNvGrpSpPr/>
          <p:nvPr/>
        </p:nvGrpSpPr>
        <p:grpSpPr>
          <a:xfrm>
            <a:off x="4028809" y="2845712"/>
            <a:ext cx="417848" cy="455834"/>
            <a:chOff x="4862047" y="1795316"/>
            <a:chExt cx="561926" cy="613010"/>
          </a:xfrm>
        </p:grpSpPr>
        <p:sp>
          <p:nvSpPr>
            <p:cNvPr id="1626" name="Google Shape;1626;p59"/>
            <p:cNvSpPr/>
            <p:nvPr/>
          </p:nvSpPr>
          <p:spPr>
            <a:xfrm>
              <a:off x="4956590" y="1854571"/>
              <a:ext cx="56461" cy="119560"/>
            </a:xfrm>
            <a:custGeom>
              <a:avLst/>
              <a:gdLst/>
              <a:ahLst/>
              <a:cxnLst/>
              <a:rect l="l" t="t" r="r" b="b"/>
              <a:pathLst>
                <a:path w="2688" h="5692" extrusionOk="0">
                  <a:moveTo>
                    <a:pt x="0" y="0"/>
                  </a:moveTo>
                  <a:lnTo>
                    <a:pt x="977" y="2441"/>
                  </a:lnTo>
                  <a:lnTo>
                    <a:pt x="977" y="5692"/>
                  </a:lnTo>
                  <a:lnTo>
                    <a:pt x="2687" y="5692"/>
                  </a:lnTo>
                  <a:lnTo>
                    <a:pt x="2687" y="2112"/>
                  </a:lnTo>
                  <a:lnTo>
                    <a:pt x="18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9"/>
            <p:cNvSpPr/>
            <p:nvPr/>
          </p:nvSpPr>
          <p:spPr>
            <a:xfrm>
              <a:off x="4907901" y="1934789"/>
              <a:ext cx="174320" cy="455577"/>
            </a:xfrm>
            <a:custGeom>
              <a:avLst/>
              <a:gdLst/>
              <a:ahLst/>
              <a:cxnLst/>
              <a:rect l="l" t="t" r="r" b="b"/>
              <a:pathLst>
                <a:path w="8299" h="21689" extrusionOk="0">
                  <a:moveTo>
                    <a:pt x="2075" y="0"/>
                  </a:moveTo>
                  <a:lnTo>
                    <a:pt x="2075" y="4743"/>
                  </a:lnTo>
                  <a:lnTo>
                    <a:pt x="993" y="5669"/>
                  </a:lnTo>
                  <a:cubicBezTo>
                    <a:pt x="363" y="6209"/>
                    <a:pt x="1" y="6998"/>
                    <a:pt x="1" y="7827"/>
                  </a:cubicBezTo>
                  <a:lnTo>
                    <a:pt x="1" y="21689"/>
                  </a:lnTo>
                  <a:lnTo>
                    <a:pt x="8298" y="21689"/>
                  </a:lnTo>
                  <a:lnTo>
                    <a:pt x="8298" y="7827"/>
                  </a:lnTo>
                  <a:cubicBezTo>
                    <a:pt x="8298" y="6998"/>
                    <a:pt x="7936" y="6209"/>
                    <a:pt x="7305" y="5669"/>
                  </a:cubicBezTo>
                  <a:lnTo>
                    <a:pt x="6224" y="4743"/>
                  </a:lnTo>
                  <a:lnTo>
                    <a:pt x="62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9"/>
            <p:cNvSpPr/>
            <p:nvPr/>
          </p:nvSpPr>
          <p:spPr>
            <a:xfrm>
              <a:off x="4995071" y="1934789"/>
              <a:ext cx="87150" cy="455577"/>
            </a:xfrm>
            <a:custGeom>
              <a:avLst/>
              <a:gdLst/>
              <a:ahLst/>
              <a:cxnLst/>
              <a:rect l="l" t="t" r="r" b="b"/>
              <a:pathLst>
                <a:path w="4149" h="21689" extrusionOk="0">
                  <a:moveTo>
                    <a:pt x="0" y="0"/>
                  </a:moveTo>
                  <a:lnTo>
                    <a:pt x="0" y="21689"/>
                  </a:lnTo>
                  <a:lnTo>
                    <a:pt x="4148" y="21689"/>
                  </a:lnTo>
                  <a:lnTo>
                    <a:pt x="4148" y="7827"/>
                  </a:lnTo>
                  <a:cubicBezTo>
                    <a:pt x="4148" y="6998"/>
                    <a:pt x="3786" y="6209"/>
                    <a:pt x="3157" y="5669"/>
                  </a:cubicBezTo>
                  <a:lnTo>
                    <a:pt x="2074" y="4743"/>
                  </a:lnTo>
                  <a:lnTo>
                    <a:pt x="20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9"/>
            <p:cNvSpPr/>
            <p:nvPr/>
          </p:nvSpPr>
          <p:spPr>
            <a:xfrm>
              <a:off x="4907901" y="2126208"/>
              <a:ext cx="174320" cy="264159"/>
            </a:xfrm>
            <a:custGeom>
              <a:avLst/>
              <a:gdLst/>
              <a:ahLst/>
              <a:cxnLst/>
              <a:rect l="l" t="t" r="r" b="b"/>
              <a:pathLst>
                <a:path w="8299" h="12576" extrusionOk="0">
                  <a:moveTo>
                    <a:pt x="1" y="1"/>
                  </a:moveTo>
                  <a:lnTo>
                    <a:pt x="1" y="12576"/>
                  </a:lnTo>
                  <a:lnTo>
                    <a:pt x="8298" y="12576"/>
                  </a:lnTo>
                  <a:lnTo>
                    <a:pt x="8298" y="1"/>
                  </a:lnTo>
                  <a:close/>
                </a:path>
              </a:pathLst>
            </a:custGeom>
            <a:solidFill>
              <a:srgbClr val="FFC4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9"/>
            <p:cNvSpPr/>
            <p:nvPr/>
          </p:nvSpPr>
          <p:spPr>
            <a:xfrm>
              <a:off x="4907901" y="2126208"/>
              <a:ext cx="174320" cy="264159"/>
            </a:xfrm>
            <a:custGeom>
              <a:avLst/>
              <a:gdLst/>
              <a:ahLst/>
              <a:cxnLst/>
              <a:rect l="l" t="t" r="r" b="b"/>
              <a:pathLst>
                <a:path w="8299" h="12576" extrusionOk="0">
                  <a:moveTo>
                    <a:pt x="1" y="1"/>
                  </a:moveTo>
                  <a:lnTo>
                    <a:pt x="1" y="12576"/>
                  </a:lnTo>
                  <a:lnTo>
                    <a:pt x="8298" y="12576"/>
                  </a:lnTo>
                  <a:lnTo>
                    <a:pt x="82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9"/>
            <p:cNvSpPr/>
            <p:nvPr/>
          </p:nvSpPr>
          <p:spPr>
            <a:xfrm>
              <a:off x="4995071" y="2126208"/>
              <a:ext cx="87150" cy="264159"/>
            </a:xfrm>
            <a:custGeom>
              <a:avLst/>
              <a:gdLst/>
              <a:ahLst/>
              <a:cxnLst/>
              <a:rect l="l" t="t" r="r" b="b"/>
              <a:pathLst>
                <a:path w="4149" h="12576" extrusionOk="0">
                  <a:moveTo>
                    <a:pt x="0" y="1"/>
                  </a:moveTo>
                  <a:lnTo>
                    <a:pt x="0" y="12576"/>
                  </a:lnTo>
                  <a:lnTo>
                    <a:pt x="4148" y="12576"/>
                  </a:lnTo>
                  <a:lnTo>
                    <a:pt x="41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9"/>
            <p:cNvSpPr/>
            <p:nvPr/>
          </p:nvSpPr>
          <p:spPr>
            <a:xfrm>
              <a:off x="5252467" y="1854571"/>
              <a:ext cx="56461" cy="119560"/>
            </a:xfrm>
            <a:custGeom>
              <a:avLst/>
              <a:gdLst/>
              <a:ahLst/>
              <a:cxnLst/>
              <a:rect l="l" t="t" r="r" b="b"/>
              <a:pathLst>
                <a:path w="2688" h="5692" extrusionOk="0">
                  <a:moveTo>
                    <a:pt x="1" y="0"/>
                  </a:moveTo>
                  <a:lnTo>
                    <a:pt x="978" y="2441"/>
                  </a:lnTo>
                  <a:lnTo>
                    <a:pt x="978" y="5692"/>
                  </a:lnTo>
                  <a:lnTo>
                    <a:pt x="2688" y="5692"/>
                  </a:lnTo>
                  <a:lnTo>
                    <a:pt x="2688" y="2112"/>
                  </a:lnTo>
                  <a:lnTo>
                    <a:pt x="18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9"/>
            <p:cNvSpPr/>
            <p:nvPr/>
          </p:nvSpPr>
          <p:spPr>
            <a:xfrm>
              <a:off x="5203798" y="1934789"/>
              <a:ext cx="174299" cy="455577"/>
            </a:xfrm>
            <a:custGeom>
              <a:avLst/>
              <a:gdLst/>
              <a:ahLst/>
              <a:cxnLst/>
              <a:rect l="l" t="t" r="r" b="b"/>
              <a:pathLst>
                <a:path w="8298" h="21689" extrusionOk="0">
                  <a:moveTo>
                    <a:pt x="2074" y="0"/>
                  </a:moveTo>
                  <a:lnTo>
                    <a:pt x="2074" y="4743"/>
                  </a:lnTo>
                  <a:lnTo>
                    <a:pt x="993" y="5669"/>
                  </a:lnTo>
                  <a:cubicBezTo>
                    <a:pt x="362" y="6209"/>
                    <a:pt x="0" y="6998"/>
                    <a:pt x="0" y="7827"/>
                  </a:cubicBezTo>
                  <a:lnTo>
                    <a:pt x="0" y="21689"/>
                  </a:lnTo>
                  <a:lnTo>
                    <a:pt x="8298" y="21689"/>
                  </a:lnTo>
                  <a:lnTo>
                    <a:pt x="8298" y="7827"/>
                  </a:lnTo>
                  <a:cubicBezTo>
                    <a:pt x="8298" y="6998"/>
                    <a:pt x="7935" y="6209"/>
                    <a:pt x="7305" y="5669"/>
                  </a:cubicBezTo>
                  <a:lnTo>
                    <a:pt x="6224" y="4743"/>
                  </a:lnTo>
                  <a:lnTo>
                    <a:pt x="62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9"/>
            <p:cNvSpPr/>
            <p:nvPr/>
          </p:nvSpPr>
          <p:spPr>
            <a:xfrm>
              <a:off x="5290948" y="1934789"/>
              <a:ext cx="87150" cy="455577"/>
            </a:xfrm>
            <a:custGeom>
              <a:avLst/>
              <a:gdLst/>
              <a:ahLst/>
              <a:cxnLst/>
              <a:rect l="l" t="t" r="r" b="b"/>
              <a:pathLst>
                <a:path w="4149" h="21689" extrusionOk="0">
                  <a:moveTo>
                    <a:pt x="1" y="0"/>
                  </a:moveTo>
                  <a:lnTo>
                    <a:pt x="1" y="21689"/>
                  </a:lnTo>
                  <a:lnTo>
                    <a:pt x="4149" y="21689"/>
                  </a:lnTo>
                  <a:lnTo>
                    <a:pt x="4149" y="7827"/>
                  </a:lnTo>
                  <a:cubicBezTo>
                    <a:pt x="4149" y="6998"/>
                    <a:pt x="3786" y="6209"/>
                    <a:pt x="3156" y="5669"/>
                  </a:cubicBezTo>
                  <a:lnTo>
                    <a:pt x="2075" y="4743"/>
                  </a:lnTo>
                  <a:lnTo>
                    <a:pt x="20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9"/>
            <p:cNvSpPr/>
            <p:nvPr/>
          </p:nvSpPr>
          <p:spPr>
            <a:xfrm>
              <a:off x="5203798" y="2126208"/>
              <a:ext cx="174299" cy="264159"/>
            </a:xfrm>
            <a:custGeom>
              <a:avLst/>
              <a:gdLst/>
              <a:ahLst/>
              <a:cxnLst/>
              <a:rect l="l" t="t" r="r" b="b"/>
              <a:pathLst>
                <a:path w="8298" h="12576" extrusionOk="0">
                  <a:moveTo>
                    <a:pt x="0" y="1"/>
                  </a:moveTo>
                  <a:lnTo>
                    <a:pt x="0" y="12576"/>
                  </a:lnTo>
                  <a:lnTo>
                    <a:pt x="8298" y="12576"/>
                  </a:lnTo>
                  <a:lnTo>
                    <a:pt x="82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9"/>
            <p:cNvSpPr/>
            <p:nvPr/>
          </p:nvSpPr>
          <p:spPr>
            <a:xfrm>
              <a:off x="5290948" y="2126208"/>
              <a:ext cx="87150" cy="264159"/>
            </a:xfrm>
            <a:custGeom>
              <a:avLst/>
              <a:gdLst/>
              <a:ahLst/>
              <a:cxnLst/>
              <a:rect l="l" t="t" r="r" b="b"/>
              <a:pathLst>
                <a:path w="4149" h="12576" extrusionOk="0">
                  <a:moveTo>
                    <a:pt x="1" y="1"/>
                  </a:moveTo>
                  <a:lnTo>
                    <a:pt x="1" y="12576"/>
                  </a:lnTo>
                  <a:lnTo>
                    <a:pt x="4149" y="12576"/>
                  </a:lnTo>
                  <a:lnTo>
                    <a:pt x="41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9"/>
            <p:cNvSpPr/>
            <p:nvPr/>
          </p:nvSpPr>
          <p:spPr>
            <a:xfrm>
              <a:off x="4862047" y="1795316"/>
              <a:ext cx="561926" cy="612989"/>
            </a:xfrm>
            <a:custGeom>
              <a:avLst/>
              <a:gdLst/>
              <a:ahLst/>
              <a:cxnLst/>
              <a:rect l="l" t="t" r="r" b="b"/>
              <a:pathLst>
                <a:path w="26752" h="29183" extrusionOk="0">
                  <a:moveTo>
                    <a:pt x="12521" y="1"/>
                  </a:moveTo>
                  <a:lnTo>
                    <a:pt x="12521" y="21033"/>
                  </a:lnTo>
                  <a:lnTo>
                    <a:pt x="1" y="21033"/>
                  </a:lnTo>
                  <a:lnTo>
                    <a:pt x="1" y="22741"/>
                  </a:lnTo>
                  <a:lnTo>
                    <a:pt x="12521" y="22741"/>
                  </a:lnTo>
                  <a:lnTo>
                    <a:pt x="12521" y="27474"/>
                  </a:lnTo>
                  <a:lnTo>
                    <a:pt x="1" y="27474"/>
                  </a:lnTo>
                  <a:lnTo>
                    <a:pt x="1" y="29182"/>
                  </a:lnTo>
                  <a:lnTo>
                    <a:pt x="26752" y="29182"/>
                  </a:lnTo>
                  <a:lnTo>
                    <a:pt x="26752" y="27474"/>
                  </a:lnTo>
                  <a:lnTo>
                    <a:pt x="14231" y="27474"/>
                  </a:lnTo>
                  <a:lnTo>
                    <a:pt x="14231" y="22743"/>
                  </a:lnTo>
                  <a:lnTo>
                    <a:pt x="26752" y="22743"/>
                  </a:lnTo>
                  <a:lnTo>
                    <a:pt x="26752" y="21033"/>
                  </a:lnTo>
                  <a:lnTo>
                    <a:pt x="14231" y="21033"/>
                  </a:lnTo>
                  <a:lnTo>
                    <a:pt x="142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9"/>
            <p:cNvSpPr/>
            <p:nvPr/>
          </p:nvSpPr>
          <p:spPr>
            <a:xfrm>
              <a:off x="5142694" y="1795316"/>
              <a:ext cx="281278" cy="613010"/>
            </a:xfrm>
            <a:custGeom>
              <a:avLst/>
              <a:gdLst/>
              <a:ahLst/>
              <a:cxnLst/>
              <a:rect l="l" t="t" r="r" b="b"/>
              <a:pathLst>
                <a:path w="13391" h="29184" extrusionOk="0">
                  <a:moveTo>
                    <a:pt x="0" y="1"/>
                  </a:moveTo>
                  <a:lnTo>
                    <a:pt x="0" y="29184"/>
                  </a:lnTo>
                  <a:lnTo>
                    <a:pt x="13391" y="29184"/>
                  </a:lnTo>
                  <a:lnTo>
                    <a:pt x="13391" y="27474"/>
                  </a:lnTo>
                  <a:lnTo>
                    <a:pt x="870" y="27474"/>
                  </a:lnTo>
                  <a:lnTo>
                    <a:pt x="870" y="22743"/>
                  </a:lnTo>
                  <a:lnTo>
                    <a:pt x="13391" y="22743"/>
                  </a:lnTo>
                  <a:lnTo>
                    <a:pt x="13391" y="21033"/>
                  </a:lnTo>
                  <a:lnTo>
                    <a:pt x="870" y="21033"/>
                  </a:lnTo>
                  <a:lnTo>
                    <a:pt x="8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59"/>
          <p:cNvGrpSpPr/>
          <p:nvPr/>
        </p:nvGrpSpPr>
        <p:grpSpPr>
          <a:xfrm>
            <a:off x="3500244" y="2845712"/>
            <a:ext cx="268012" cy="455834"/>
            <a:chOff x="4266471" y="1862049"/>
            <a:chExt cx="360425" cy="613010"/>
          </a:xfrm>
        </p:grpSpPr>
        <p:sp>
          <p:nvSpPr>
            <p:cNvPr id="1640" name="Google Shape;1640;p59"/>
            <p:cNvSpPr/>
            <p:nvPr/>
          </p:nvSpPr>
          <p:spPr>
            <a:xfrm>
              <a:off x="4266471" y="1862049"/>
              <a:ext cx="360425" cy="613010"/>
            </a:xfrm>
            <a:custGeom>
              <a:avLst/>
              <a:gdLst/>
              <a:ahLst/>
              <a:cxnLst/>
              <a:rect l="l" t="t" r="r" b="b"/>
              <a:pathLst>
                <a:path w="17159" h="29184" extrusionOk="0">
                  <a:moveTo>
                    <a:pt x="2705" y="1"/>
                  </a:moveTo>
                  <a:lnTo>
                    <a:pt x="2705" y="3501"/>
                  </a:lnTo>
                  <a:lnTo>
                    <a:pt x="1" y="8596"/>
                  </a:lnTo>
                  <a:lnTo>
                    <a:pt x="1" y="29184"/>
                  </a:lnTo>
                  <a:lnTo>
                    <a:pt x="17158" y="29184"/>
                  </a:lnTo>
                  <a:lnTo>
                    <a:pt x="17158" y="8611"/>
                  </a:lnTo>
                  <a:lnTo>
                    <a:pt x="14686" y="3517"/>
                  </a:lnTo>
                  <a:lnTo>
                    <a:pt x="146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9"/>
            <p:cNvSpPr/>
            <p:nvPr/>
          </p:nvSpPr>
          <p:spPr>
            <a:xfrm>
              <a:off x="4266471" y="1935587"/>
              <a:ext cx="360425" cy="107357"/>
            </a:xfrm>
            <a:custGeom>
              <a:avLst/>
              <a:gdLst/>
              <a:ahLst/>
              <a:cxnLst/>
              <a:rect l="l" t="t" r="r" b="b"/>
              <a:pathLst>
                <a:path w="17159" h="5111" extrusionOk="0">
                  <a:moveTo>
                    <a:pt x="2705" y="0"/>
                  </a:moveTo>
                  <a:lnTo>
                    <a:pt x="1" y="5095"/>
                  </a:lnTo>
                  <a:lnTo>
                    <a:pt x="17158" y="5110"/>
                  </a:lnTo>
                  <a:lnTo>
                    <a:pt x="14686" y="16"/>
                  </a:lnTo>
                  <a:lnTo>
                    <a:pt x="27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9"/>
            <p:cNvSpPr/>
            <p:nvPr/>
          </p:nvSpPr>
          <p:spPr>
            <a:xfrm>
              <a:off x="4266471" y="1935587"/>
              <a:ext cx="108953" cy="214797"/>
            </a:xfrm>
            <a:custGeom>
              <a:avLst/>
              <a:gdLst/>
              <a:ahLst/>
              <a:cxnLst/>
              <a:rect l="l" t="t" r="r" b="b"/>
              <a:pathLst>
                <a:path w="5187" h="10226" extrusionOk="0">
                  <a:moveTo>
                    <a:pt x="2705" y="0"/>
                  </a:moveTo>
                  <a:lnTo>
                    <a:pt x="1" y="5095"/>
                  </a:lnTo>
                  <a:lnTo>
                    <a:pt x="1" y="10225"/>
                  </a:lnTo>
                  <a:lnTo>
                    <a:pt x="5187" y="10225"/>
                  </a:lnTo>
                  <a:lnTo>
                    <a:pt x="5187" y="5110"/>
                  </a:lnTo>
                  <a:lnTo>
                    <a:pt x="27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9"/>
            <p:cNvSpPr/>
            <p:nvPr/>
          </p:nvSpPr>
          <p:spPr>
            <a:xfrm>
              <a:off x="4266471" y="2370874"/>
              <a:ext cx="108953" cy="104185"/>
            </a:xfrm>
            <a:custGeom>
              <a:avLst/>
              <a:gdLst/>
              <a:ahLst/>
              <a:cxnLst/>
              <a:rect l="l" t="t" r="r" b="b"/>
              <a:pathLst>
                <a:path w="5187" h="4960" extrusionOk="0">
                  <a:moveTo>
                    <a:pt x="1" y="0"/>
                  </a:moveTo>
                  <a:lnTo>
                    <a:pt x="1" y="4960"/>
                  </a:lnTo>
                  <a:lnTo>
                    <a:pt x="5187" y="4960"/>
                  </a:lnTo>
                  <a:lnTo>
                    <a:pt x="51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9"/>
            <p:cNvSpPr/>
            <p:nvPr/>
          </p:nvSpPr>
          <p:spPr>
            <a:xfrm>
              <a:off x="4375403" y="2150363"/>
              <a:ext cx="251451" cy="220531"/>
            </a:xfrm>
            <a:custGeom>
              <a:avLst/>
              <a:gdLst/>
              <a:ahLst/>
              <a:cxnLst/>
              <a:rect l="l" t="t" r="r" b="b"/>
              <a:pathLst>
                <a:path w="11971" h="10499" extrusionOk="0">
                  <a:moveTo>
                    <a:pt x="1" y="0"/>
                  </a:moveTo>
                  <a:lnTo>
                    <a:pt x="1" y="10498"/>
                  </a:lnTo>
                  <a:lnTo>
                    <a:pt x="11971" y="10498"/>
                  </a:lnTo>
                  <a:lnTo>
                    <a:pt x="119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9"/>
            <p:cNvSpPr/>
            <p:nvPr/>
          </p:nvSpPr>
          <p:spPr>
            <a:xfrm>
              <a:off x="4448248" y="2181199"/>
              <a:ext cx="112587" cy="142204"/>
            </a:xfrm>
            <a:custGeom>
              <a:avLst/>
              <a:gdLst/>
              <a:ahLst/>
              <a:cxnLst/>
              <a:rect l="l" t="t" r="r" b="b"/>
              <a:pathLst>
                <a:path w="5360" h="6770" extrusionOk="0">
                  <a:moveTo>
                    <a:pt x="2679" y="1"/>
                  </a:moveTo>
                  <a:lnTo>
                    <a:pt x="2069" y="624"/>
                  </a:lnTo>
                  <a:cubicBezTo>
                    <a:pt x="1724" y="983"/>
                    <a:pt x="1397" y="1361"/>
                    <a:pt x="1091" y="1756"/>
                  </a:cubicBezTo>
                  <a:cubicBezTo>
                    <a:pt x="349" y="2721"/>
                    <a:pt x="1" y="3463"/>
                    <a:pt x="1" y="4091"/>
                  </a:cubicBezTo>
                  <a:cubicBezTo>
                    <a:pt x="1" y="5568"/>
                    <a:pt x="1202" y="6769"/>
                    <a:pt x="2679" y="6769"/>
                  </a:cubicBezTo>
                  <a:cubicBezTo>
                    <a:pt x="4156" y="6769"/>
                    <a:pt x="5359" y="5568"/>
                    <a:pt x="5359" y="4091"/>
                  </a:cubicBezTo>
                  <a:cubicBezTo>
                    <a:pt x="5359" y="3463"/>
                    <a:pt x="5013" y="2721"/>
                    <a:pt x="4269" y="1756"/>
                  </a:cubicBezTo>
                  <a:cubicBezTo>
                    <a:pt x="3964" y="1361"/>
                    <a:pt x="3636" y="983"/>
                    <a:pt x="3291" y="624"/>
                  </a:cubicBezTo>
                  <a:lnTo>
                    <a:pt x="26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9"/>
            <p:cNvSpPr/>
            <p:nvPr/>
          </p:nvSpPr>
          <p:spPr>
            <a:xfrm>
              <a:off x="4504521" y="2181199"/>
              <a:ext cx="56314" cy="142204"/>
            </a:xfrm>
            <a:custGeom>
              <a:avLst/>
              <a:gdLst/>
              <a:ahLst/>
              <a:cxnLst/>
              <a:rect l="l" t="t" r="r" b="b"/>
              <a:pathLst>
                <a:path w="2681" h="6770" extrusionOk="0">
                  <a:moveTo>
                    <a:pt x="0" y="1"/>
                  </a:moveTo>
                  <a:lnTo>
                    <a:pt x="0" y="6769"/>
                  </a:lnTo>
                  <a:cubicBezTo>
                    <a:pt x="1479" y="6769"/>
                    <a:pt x="2680" y="5568"/>
                    <a:pt x="2680" y="4091"/>
                  </a:cubicBezTo>
                  <a:cubicBezTo>
                    <a:pt x="2680" y="3463"/>
                    <a:pt x="2334" y="2721"/>
                    <a:pt x="1590" y="1756"/>
                  </a:cubicBezTo>
                  <a:cubicBezTo>
                    <a:pt x="1285" y="1361"/>
                    <a:pt x="957" y="983"/>
                    <a:pt x="612" y="624"/>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59"/>
          <p:cNvGrpSpPr/>
          <p:nvPr/>
        </p:nvGrpSpPr>
        <p:grpSpPr>
          <a:xfrm>
            <a:off x="2847879" y="2845704"/>
            <a:ext cx="391811" cy="455850"/>
            <a:chOff x="3563854" y="1935902"/>
            <a:chExt cx="526910" cy="613031"/>
          </a:xfrm>
        </p:grpSpPr>
        <p:sp>
          <p:nvSpPr>
            <p:cNvPr id="1648" name="Google Shape;1648;p59"/>
            <p:cNvSpPr/>
            <p:nvPr/>
          </p:nvSpPr>
          <p:spPr>
            <a:xfrm>
              <a:off x="3836478" y="2387468"/>
              <a:ext cx="55411" cy="161465"/>
            </a:xfrm>
            <a:custGeom>
              <a:avLst/>
              <a:gdLst/>
              <a:ahLst/>
              <a:cxnLst/>
              <a:rect l="l" t="t" r="r" b="b"/>
              <a:pathLst>
                <a:path w="2638" h="7687" extrusionOk="0">
                  <a:moveTo>
                    <a:pt x="1" y="0"/>
                  </a:moveTo>
                  <a:lnTo>
                    <a:pt x="1" y="5445"/>
                  </a:lnTo>
                  <a:lnTo>
                    <a:pt x="1101" y="7686"/>
                  </a:lnTo>
                  <a:lnTo>
                    <a:pt x="2637" y="6931"/>
                  </a:lnTo>
                  <a:lnTo>
                    <a:pt x="1712" y="5047"/>
                  </a:lnTo>
                  <a:lnTo>
                    <a:pt x="17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9"/>
            <p:cNvSpPr/>
            <p:nvPr/>
          </p:nvSpPr>
          <p:spPr>
            <a:xfrm>
              <a:off x="3762708" y="2387468"/>
              <a:ext cx="55432" cy="161465"/>
            </a:xfrm>
            <a:custGeom>
              <a:avLst/>
              <a:gdLst/>
              <a:ahLst/>
              <a:cxnLst/>
              <a:rect l="l" t="t" r="r" b="b"/>
              <a:pathLst>
                <a:path w="2639" h="7687" extrusionOk="0">
                  <a:moveTo>
                    <a:pt x="927" y="0"/>
                  </a:moveTo>
                  <a:lnTo>
                    <a:pt x="927" y="5047"/>
                  </a:lnTo>
                  <a:lnTo>
                    <a:pt x="1" y="6931"/>
                  </a:lnTo>
                  <a:lnTo>
                    <a:pt x="1537" y="7686"/>
                  </a:lnTo>
                  <a:lnTo>
                    <a:pt x="2639" y="5445"/>
                  </a:lnTo>
                  <a:lnTo>
                    <a:pt x="26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9"/>
            <p:cNvSpPr/>
            <p:nvPr/>
          </p:nvSpPr>
          <p:spPr>
            <a:xfrm>
              <a:off x="3563854" y="2032063"/>
              <a:ext cx="323855" cy="445075"/>
            </a:xfrm>
            <a:custGeom>
              <a:avLst/>
              <a:gdLst/>
              <a:ahLst/>
              <a:cxnLst/>
              <a:rect l="l" t="t" r="r" b="b"/>
              <a:pathLst>
                <a:path w="15418" h="21189" extrusionOk="0">
                  <a:moveTo>
                    <a:pt x="12542" y="0"/>
                  </a:moveTo>
                  <a:cubicBezTo>
                    <a:pt x="10643" y="0"/>
                    <a:pt x="7476" y="1593"/>
                    <a:pt x="5014" y="3787"/>
                  </a:cubicBezTo>
                  <a:cubicBezTo>
                    <a:pt x="3540" y="5100"/>
                    <a:pt x="2362" y="6557"/>
                    <a:pt x="1512" y="8115"/>
                  </a:cubicBezTo>
                  <a:cubicBezTo>
                    <a:pt x="509" y="9954"/>
                    <a:pt x="1" y="11881"/>
                    <a:pt x="1" y="13840"/>
                  </a:cubicBezTo>
                  <a:cubicBezTo>
                    <a:pt x="1" y="16730"/>
                    <a:pt x="1046" y="18807"/>
                    <a:pt x="3108" y="20013"/>
                  </a:cubicBezTo>
                  <a:cubicBezTo>
                    <a:pt x="4459" y="20804"/>
                    <a:pt x="6208" y="21188"/>
                    <a:pt x="8455" y="21188"/>
                  </a:cubicBezTo>
                  <a:cubicBezTo>
                    <a:pt x="10298" y="21188"/>
                    <a:pt x="11857" y="20367"/>
                    <a:pt x="12961" y="18811"/>
                  </a:cubicBezTo>
                  <a:cubicBezTo>
                    <a:pt x="14113" y="17191"/>
                    <a:pt x="14697" y="14872"/>
                    <a:pt x="14697" y="11924"/>
                  </a:cubicBezTo>
                  <a:cubicBezTo>
                    <a:pt x="14697" y="10259"/>
                    <a:pt x="14839" y="8614"/>
                    <a:pt x="14964" y="7161"/>
                  </a:cubicBezTo>
                  <a:cubicBezTo>
                    <a:pt x="15228" y="4110"/>
                    <a:pt x="15418" y="1907"/>
                    <a:pt x="14339" y="729"/>
                  </a:cubicBezTo>
                  <a:cubicBezTo>
                    <a:pt x="13894" y="245"/>
                    <a:pt x="13290" y="0"/>
                    <a:pt x="125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9"/>
            <p:cNvSpPr/>
            <p:nvPr/>
          </p:nvSpPr>
          <p:spPr>
            <a:xfrm>
              <a:off x="3766888" y="2032063"/>
              <a:ext cx="323876" cy="445075"/>
            </a:xfrm>
            <a:custGeom>
              <a:avLst/>
              <a:gdLst/>
              <a:ahLst/>
              <a:cxnLst/>
              <a:rect l="l" t="t" r="r" b="b"/>
              <a:pathLst>
                <a:path w="15419" h="21189" extrusionOk="0">
                  <a:moveTo>
                    <a:pt x="2876" y="0"/>
                  </a:moveTo>
                  <a:cubicBezTo>
                    <a:pt x="2128" y="0"/>
                    <a:pt x="1524" y="245"/>
                    <a:pt x="1080" y="729"/>
                  </a:cubicBezTo>
                  <a:cubicBezTo>
                    <a:pt x="0" y="1906"/>
                    <a:pt x="190" y="4110"/>
                    <a:pt x="454" y="7161"/>
                  </a:cubicBezTo>
                  <a:cubicBezTo>
                    <a:pt x="580" y="8614"/>
                    <a:pt x="722" y="10259"/>
                    <a:pt x="722" y="11924"/>
                  </a:cubicBezTo>
                  <a:cubicBezTo>
                    <a:pt x="722" y="14873"/>
                    <a:pt x="1306" y="17191"/>
                    <a:pt x="2457" y="18813"/>
                  </a:cubicBezTo>
                  <a:cubicBezTo>
                    <a:pt x="3562" y="20367"/>
                    <a:pt x="5121" y="21188"/>
                    <a:pt x="6965" y="21188"/>
                  </a:cubicBezTo>
                  <a:cubicBezTo>
                    <a:pt x="9211" y="21188"/>
                    <a:pt x="10959" y="20804"/>
                    <a:pt x="12311" y="20014"/>
                  </a:cubicBezTo>
                  <a:cubicBezTo>
                    <a:pt x="14372" y="18809"/>
                    <a:pt x="15419" y="16730"/>
                    <a:pt x="15419" y="13840"/>
                  </a:cubicBezTo>
                  <a:cubicBezTo>
                    <a:pt x="15419" y="11881"/>
                    <a:pt x="14910" y="9954"/>
                    <a:pt x="13906" y="8115"/>
                  </a:cubicBezTo>
                  <a:lnTo>
                    <a:pt x="13907" y="8115"/>
                  </a:lnTo>
                  <a:cubicBezTo>
                    <a:pt x="13056" y="6557"/>
                    <a:pt x="11880" y="5100"/>
                    <a:pt x="10406" y="3787"/>
                  </a:cubicBezTo>
                  <a:cubicBezTo>
                    <a:pt x="7942" y="1593"/>
                    <a:pt x="4776" y="0"/>
                    <a:pt x="28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9"/>
            <p:cNvSpPr/>
            <p:nvPr/>
          </p:nvSpPr>
          <p:spPr>
            <a:xfrm>
              <a:off x="3672933" y="1935902"/>
              <a:ext cx="308731" cy="568521"/>
            </a:xfrm>
            <a:custGeom>
              <a:avLst/>
              <a:gdLst/>
              <a:ahLst/>
              <a:cxnLst/>
              <a:rect l="l" t="t" r="r" b="b"/>
              <a:pathLst>
                <a:path w="14698" h="27066" extrusionOk="0">
                  <a:moveTo>
                    <a:pt x="3284" y="1"/>
                  </a:moveTo>
                  <a:lnTo>
                    <a:pt x="4387" y="4000"/>
                  </a:lnTo>
                  <a:cubicBezTo>
                    <a:pt x="4334" y="5527"/>
                    <a:pt x="3217" y="7904"/>
                    <a:pt x="2470" y="9491"/>
                  </a:cubicBezTo>
                  <a:cubicBezTo>
                    <a:pt x="2265" y="9928"/>
                    <a:pt x="2070" y="10341"/>
                    <a:pt x="1918" y="10692"/>
                  </a:cubicBezTo>
                  <a:cubicBezTo>
                    <a:pt x="1341" y="12016"/>
                    <a:pt x="1" y="15421"/>
                    <a:pt x="1" y="18418"/>
                  </a:cubicBezTo>
                  <a:cubicBezTo>
                    <a:pt x="1" y="21508"/>
                    <a:pt x="809" y="23824"/>
                    <a:pt x="2405" y="25304"/>
                  </a:cubicBezTo>
                  <a:cubicBezTo>
                    <a:pt x="3647" y="26456"/>
                    <a:pt x="5358" y="27065"/>
                    <a:pt x="7349" y="27065"/>
                  </a:cubicBezTo>
                  <a:cubicBezTo>
                    <a:pt x="9341" y="27065"/>
                    <a:pt x="11051" y="26456"/>
                    <a:pt x="12293" y="25304"/>
                  </a:cubicBezTo>
                  <a:cubicBezTo>
                    <a:pt x="13889" y="23824"/>
                    <a:pt x="14697" y="21508"/>
                    <a:pt x="14697" y="18418"/>
                  </a:cubicBezTo>
                  <a:cubicBezTo>
                    <a:pt x="14697" y="16072"/>
                    <a:pt x="14216" y="13502"/>
                    <a:pt x="13344" y="11183"/>
                  </a:cubicBezTo>
                  <a:cubicBezTo>
                    <a:pt x="13012" y="10300"/>
                    <a:pt x="8956" y="916"/>
                    <a:pt x="8784" y="517"/>
                  </a:cubicBezTo>
                  <a:lnTo>
                    <a:pt x="8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9"/>
            <p:cNvSpPr/>
            <p:nvPr/>
          </p:nvSpPr>
          <p:spPr>
            <a:xfrm>
              <a:off x="3827298" y="1935902"/>
              <a:ext cx="154366" cy="568521"/>
            </a:xfrm>
            <a:custGeom>
              <a:avLst/>
              <a:gdLst/>
              <a:ahLst/>
              <a:cxnLst/>
              <a:rect l="l" t="t" r="r" b="b"/>
              <a:pathLst>
                <a:path w="7349" h="27066" extrusionOk="0">
                  <a:moveTo>
                    <a:pt x="0" y="1"/>
                  </a:moveTo>
                  <a:lnTo>
                    <a:pt x="0" y="27065"/>
                  </a:lnTo>
                  <a:cubicBezTo>
                    <a:pt x="1992" y="27065"/>
                    <a:pt x="3702" y="26456"/>
                    <a:pt x="4944" y="25304"/>
                  </a:cubicBezTo>
                  <a:cubicBezTo>
                    <a:pt x="6540" y="23824"/>
                    <a:pt x="7348" y="21508"/>
                    <a:pt x="7348" y="18418"/>
                  </a:cubicBezTo>
                  <a:cubicBezTo>
                    <a:pt x="7348" y="16072"/>
                    <a:pt x="6867" y="13502"/>
                    <a:pt x="5995" y="11183"/>
                  </a:cubicBezTo>
                  <a:cubicBezTo>
                    <a:pt x="5663" y="10300"/>
                    <a:pt x="1607" y="916"/>
                    <a:pt x="1435" y="517"/>
                  </a:cubicBezTo>
                  <a:lnTo>
                    <a:pt x="12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59"/>
          <p:cNvGrpSpPr/>
          <p:nvPr/>
        </p:nvGrpSpPr>
        <p:grpSpPr>
          <a:xfrm>
            <a:off x="2131491" y="2906206"/>
            <a:ext cx="455834" cy="334847"/>
            <a:chOff x="2729073" y="1980685"/>
            <a:chExt cx="613010" cy="450305"/>
          </a:xfrm>
        </p:grpSpPr>
        <p:sp>
          <p:nvSpPr>
            <p:cNvPr id="1655" name="Google Shape;1655;p59"/>
            <p:cNvSpPr/>
            <p:nvPr/>
          </p:nvSpPr>
          <p:spPr>
            <a:xfrm>
              <a:off x="2729073" y="1980685"/>
              <a:ext cx="154135" cy="147623"/>
            </a:xfrm>
            <a:custGeom>
              <a:avLst/>
              <a:gdLst/>
              <a:ahLst/>
              <a:cxnLst/>
              <a:rect l="l" t="t" r="r" b="b"/>
              <a:pathLst>
                <a:path w="7338" h="7028" extrusionOk="0">
                  <a:moveTo>
                    <a:pt x="3791" y="1"/>
                  </a:moveTo>
                  <a:lnTo>
                    <a:pt x="3239" y="133"/>
                  </a:lnTo>
                  <a:cubicBezTo>
                    <a:pt x="1441" y="565"/>
                    <a:pt x="143" y="2127"/>
                    <a:pt x="44" y="3972"/>
                  </a:cubicBezTo>
                  <a:lnTo>
                    <a:pt x="1" y="4762"/>
                  </a:lnTo>
                  <a:lnTo>
                    <a:pt x="5440" y="7028"/>
                  </a:lnTo>
                  <a:lnTo>
                    <a:pt x="7338" y="4813"/>
                  </a:lnTo>
                  <a:lnTo>
                    <a:pt x="37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9"/>
            <p:cNvSpPr/>
            <p:nvPr/>
          </p:nvSpPr>
          <p:spPr>
            <a:xfrm>
              <a:off x="3187969" y="1980685"/>
              <a:ext cx="154114" cy="147602"/>
            </a:xfrm>
            <a:custGeom>
              <a:avLst/>
              <a:gdLst/>
              <a:ahLst/>
              <a:cxnLst/>
              <a:rect l="l" t="t" r="r" b="b"/>
              <a:pathLst>
                <a:path w="7337" h="7027" extrusionOk="0">
                  <a:moveTo>
                    <a:pt x="3547" y="1"/>
                  </a:moveTo>
                  <a:lnTo>
                    <a:pt x="0" y="4811"/>
                  </a:lnTo>
                  <a:lnTo>
                    <a:pt x="1897" y="7026"/>
                  </a:lnTo>
                  <a:lnTo>
                    <a:pt x="7337" y="4762"/>
                  </a:lnTo>
                  <a:lnTo>
                    <a:pt x="7295" y="3972"/>
                  </a:lnTo>
                  <a:cubicBezTo>
                    <a:pt x="7196" y="2127"/>
                    <a:pt x="5896" y="565"/>
                    <a:pt x="4099" y="133"/>
                  </a:cubicBezTo>
                  <a:lnTo>
                    <a:pt x="35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9"/>
            <p:cNvSpPr/>
            <p:nvPr/>
          </p:nvSpPr>
          <p:spPr>
            <a:xfrm>
              <a:off x="2941160" y="2222852"/>
              <a:ext cx="188898" cy="208139"/>
            </a:xfrm>
            <a:custGeom>
              <a:avLst/>
              <a:gdLst/>
              <a:ahLst/>
              <a:cxnLst/>
              <a:rect l="l" t="t" r="r" b="b"/>
              <a:pathLst>
                <a:path w="8993" h="9909" extrusionOk="0">
                  <a:moveTo>
                    <a:pt x="0" y="0"/>
                  </a:moveTo>
                  <a:lnTo>
                    <a:pt x="0" y="3486"/>
                  </a:lnTo>
                  <a:lnTo>
                    <a:pt x="3639" y="6518"/>
                  </a:lnTo>
                  <a:lnTo>
                    <a:pt x="3639" y="9908"/>
                  </a:lnTo>
                  <a:lnTo>
                    <a:pt x="5353" y="9908"/>
                  </a:lnTo>
                  <a:lnTo>
                    <a:pt x="5353" y="6518"/>
                  </a:lnTo>
                  <a:lnTo>
                    <a:pt x="8992" y="3486"/>
                  </a:lnTo>
                  <a:lnTo>
                    <a:pt x="8992" y="0"/>
                  </a:lnTo>
                  <a:lnTo>
                    <a:pt x="7279" y="0"/>
                  </a:lnTo>
                  <a:lnTo>
                    <a:pt x="7279" y="2683"/>
                  </a:lnTo>
                  <a:lnTo>
                    <a:pt x="4496" y="5002"/>
                  </a:lnTo>
                  <a:lnTo>
                    <a:pt x="1713" y="2683"/>
                  </a:lnTo>
                  <a:lnTo>
                    <a:pt x="17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9"/>
            <p:cNvSpPr/>
            <p:nvPr/>
          </p:nvSpPr>
          <p:spPr>
            <a:xfrm>
              <a:off x="3035599" y="2222852"/>
              <a:ext cx="94459" cy="208097"/>
            </a:xfrm>
            <a:custGeom>
              <a:avLst/>
              <a:gdLst/>
              <a:ahLst/>
              <a:cxnLst/>
              <a:rect l="l" t="t" r="r" b="b"/>
              <a:pathLst>
                <a:path w="4497" h="9907" extrusionOk="0">
                  <a:moveTo>
                    <a:pt x="2783" y="0"/>
                  </a:moveTo>
                  <a:lnTo>
                    <a:pt x="2783" y="2683"/>
                  </a:lnTo>
                  <a:lnTo>
                    <a:pt x="0" y="5002"/>
                  </a:lnTo>
                  <a:lnTo>
                    <a:pt x="0" y="9907"/>
                  </a:lnTo>
                  <a:lnTo>
                    <a:pt x="857" y="9907"/>
                  </a:lnTo>
                  <a:lnTo>
                    <a:pt x="857" y="6518"/>
                  </a:lnTo>
                  <a:lnTo>
                    <a:pt x="4496" y="3486"/>
                  </a:lnTo>
                  <a:lnTo>
                    <a:pt x="44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9"/>
            <p:cNvSpPr/>
            <p:nvPr/>
          </p:nvSpPr>
          <p:spPr>
            <a:xfrm>
              <a:off x="2774297" y="2017297"/>
              <a:ext cx="522583" cy="227736"/>
            </a:xfrm>
            <a:custGeom>
              <a:avLst/>
              <a:gdLst/>
              <a:ahLst/>
              <a:cxnLst/>
              <a:rect l="l" t="t" r="r" b="b"/>
              <a:pathLst>
                <a:path w="24879" h="10842" extrusionOk="0">
                  <a:moveTo>
                    <a:pt x="4650" y="0"/>
                  </a:moveTo>
                  <a:cubicBezTo>
                    <a:pt x="4645" y="0"/>
                    <a:pt x="4641" y="0"/>
                    <a:pt x="4637" y="0"/>
                  </a:cubicBezTo>
                  <a:cubicBezTo>
                    <a:pt x="4635" y="0"/>
                    <a:pt x="4634" y="0"/>
                    <a:pt x="4632" y="0"/>
                  </a:cubicBezTo>
                  <a:cubicBezTo>
                    <a:pt x="3352" y="0"/>
                    <a:pt x="2146" y="598"/>
                    <a:pt x="1371" y="1616"/>
                  </a:cubicBezTo>
                  <a:cubicBezTo>
                    <a:pt x="0" y="3415"/>
                    <a:pt x="349" y="5995"/>
                    <a:pt x="2148" y="7366"/>
                  </a:cubicBezTo>
                  <a:cubicBezTo>
                    <a:pt x="5105" y="9620"/>
                    <a:pt x="8721" y="10841"/>
                    <a:pt x="12439" y="10841"/>
                  </a:cubicBezTo>
                  <a:cubicBezTo>
                    <a:pt x="16158" y="10841"/>
                    <a:pt x="19774" y="9620"/>
                    <a:pt x="22731" y="7366"/>
                  </a:cubicBezTo>
                  <a:cubicBezTo>
                    <a:pt x="24529" y="5995"/>
                    <a:pt x="24879" y="3416"/>
                    <a:pt x="23507" y="1616"/>
                  </a:cubicBezTo>
                  <a:cubicBezTo>
                    <a:pt x="22733" y="598"/>
                    <a:pt x="21526" y="0"/>
                    <a:pt x="20248" y="0"/>
                  </a:cubicBezTo>
                  <a:cubicBezTo>
                    <a:pt x="20247" y="0"/>
                    <a:pt x="20245" y="0"/>
                    <a:pt x="20244" y="0"/>
                  </a:cubicBezTo>
                  <a:cubicBezTo>
                    <a:pt x="20241" y="0"/>
                    <a:pt x="20239" y="0"/>
                    <a:pt x="20237" y="0"/>
                  </a:cubicBezTo>
                  <a:cubicBezTo>
                    <a:pt x="19341" y="0"/>
                    <a:pt x="18469" y="294"/>
                    <a:pt x="17759" y="839"/>
                  </a:cubicBezTo>
                  <a:cubicBezTo>
                    <a:pt x="16220" y="2012"/>
                    <a:pt x="14381" y="2632"/>
                    <a:pt x="12440" y="2632"/>
                  </a:cubicBezTo>
                  <a:cubicBezTo>
                    <a:pt x="10499" y="2632"/>
                    <a:pt x="8660" y="2012"/>
                    <a:pt x="7121" y="839"/>
                  </a:cubicBezTo>
                  <a:cubicBezTo>
                    <a:pt x="6411" y="296"/>
                    <a:pt x="5542" y="0"/>
                    <a:pt x="46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9"/>
            <p:cNvSpPr/>
            <p:nvPr/>
          </p:nvSpPr>
          <p:spPr>
            <a:xfrm>
              <a:off x="3035599" y="2017297"/>
              <a:ext cx="261281" cy="227652"/>
            </a:xfrm>
            <a:custGeom>
              <a:avLst/>
              <a:gdLst/>
              <a:ahLst/>
              <a:cxnLst/>
              <a:rect l="l" t="t" r="r" b="b"/>
              <a:pathLst>
                <a:path w="12439" h="10838" extrusionOk="0">
                  <a:moveTo>
                    <a:pt x="7797" y="0"/>
                  </a:moveTo>
                  <a:cubicBezTo>
                    <a:pt x="6901" y="0"/>
                    <a:pt x="6029" y="294"/>
                    <a:pt x="5319" y="839"/>
                  </a:cubicBezTo>
                  <a:cubicBezTo>
                    <a:pt x="3780" y="2012"/>
                    <a:pt x="1941" y="2632"/>
                    <a:pt x="0" y="2632"/>
                  </a:cubicBezTo>
                  <a:lnTo>
                    <a:pt x="0" y="10837"/>
                  </a:lnTo>
                  <a:cubicBezTo>
                    <a:pt x="4" y="10837"/>
                    <a:pt x="9" y="10837"/>
                    <a:pt x="13" y="10837"/>
                  </a:cubicBezTo>
                  <a:cubicBezTo>
                    <a:pt x="3726" y="10837"/>
                    <a:pt x="7337" y="9618"/>
                    <a:pt x="10291" y="7366"/>
                  </a:cubicBezTo>
                  <a:cubicBezTo>
                    <a:pt x="12089" y="5995"/>
                    <a:pt x="12439" y="3416"/>
                    <a:pt x="11067" y="1616"/>
                  </a:cubicBezTo>
                  <a:cubicBezTo>
                    <a:pt x="10293" y="598"/>
                    <a:pt x="9086" y="0"/>
                    <a:pt x="7808" y="0"/>
                  </a:cubicBezTo>
                  <a:cubicBezTo>
                    <a:pt x="7807" y="0"/>
                    <a:pt x="7805" y="0"/>
                    <a:pt x="7804" y="0"/>
                  </a:cubicBezTo>
                  <a:cubicBezTo>
                    <a:pt x="7801" y="0"/>
                    <a:pt x="7799" y="0"/>
                    <a:pt x="7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9"/>
            <p:cNvSpPr/>
            <p:nvPr/>
          </p:nvSpPr>
          <p:spPr>
            <a:xfrm>
              <a:off x="2882998" y="2036642"/>
              <a:ext cx="74253" cy="79189"/>
            </a:xfrm>
            <a:custGeom>
              <a:avLst/>
              <a:gdLst/>
              <a:ahLst/>
              <a:cxnLst/>
              <a:rect l="l" t="t" r="r" b="b"/>
              <a:pathLst>
                <a:path w="3535" h="3770" extrusionOk="0">
                  <a:moveTo>
                    <a:pt x="2056" y="1"/>
                  </a:moveTo>
                  <a:lnTo>
                    <a:pt x="1" y="2742"/>
                  </a:lnTo>
                  <a:lnTo>
                    <a:pt x="1370" y="3769"/>
                  </a:lnTo>
                  <a:lnTo>
                    <a:pt x="3534" y="884"/>
                  </a:lnTo>
                  <a:cubicBezTo>
                    <a:pt x="3014" y="639"/>
                    <a:pt x="2518" y="343"/>
                    <a:pt x="20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9"/>
            <p:cNvSpPr/>
            <p:nvPr/>
          </p:nvSpPr>
          <p:spPr>
            <a:xfrm>
              <a:off x="3113927" y="2036642"/>
              <a:ext cx="74274" cy="79189"/>
            </a:xfrm>
            <a:custGeom>
              <a:avLst/>
              <a:gdLst/>
              <a:ahLst/>
              <a:cxnLst/>
              <a:rect l="l" t="t" r="r" b="b"/>
              <a:pathLst>
                <a:path w="3536" h="3770" extrusionOk="0">
                  <a:moveTo>
                    <a:pt x="1480" y="1"/>
                  </a:moveTo>
                  <a:cubicBezTo>
                    <a:pt x="1016" y="343"/>
                    <a:pt x="521" y="639"/>
                    <a:pt x="0" y="884"/>
                  </a:cubicBezTo>
                  <a:lnTo>
                    <a:pt x="2164" y="3769"/>
                  </a:lnTo>
                  <a:lnTo>
                    <a:pt x="3535" y="2742"/>
                  </a:lnTo>
                  <a:lnTo>
                    <a:pt x="1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9"/>
            <p:cNvSpPr/>
            <p:nvPr/>
          </p:nvSpPr>
          <p:spPr>
            <a:xfrm>
              <a:off x="2991299" y="2068444"/>
              <a:ext cx="83432" cy="72866"/>
            </a:xfrm>
            <a:custGeom>
              <a:avLst/>
              <a:gdLst/>
              <a:ahLst/>
              <a:cxnLst/>
              <a:rect l="l" t="t" r="r" b="b"/>
              <a:pathLst>
                <a:path w="3972" h="3469" extrusionOk="0">
                  <a:moveTo>
                    <a:pt x="3972" y="0"/>
                  </a:moveTo>
                  <a:cubicBezTo>
                    <a:pt x="3360" y="132"/>
                    <a:pt x="2735" y="197"/>
                    <a:pt x="2109" y="197"/>
                  </a:cubicBezTo>
                  <a:cubicBezTo>
                    <a:pt x="1968" y="197"/>
                    <a:pt x="1829" y="193"/>
                    <a:pt x="1690" y="187"/>
                  </a:cubicBezTo>
                  <a:lnTo>
                    <a:pt x="0" y="2441"/>
                  </a:lnTo>
                  <a:lnTo>
                    <a:pt x="1371" y="3468"/>
                  </a:lnTo>
                  <a:lnTo>
                    <a:pt x="39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59"/>
          <p:cNvGrpSpPr/>
          <p:nvPr/>
        </p:nvGrpSpPr>
        <p:grpSpPr>
          <a:xfrm>
            <a:off x="3299808" y="1396234"/>
            <a:ext cx="237179" cy="455850"/>
            <a:chOff x="2335460" y="1980454"/>
            <a:chExt cx="318961" cy="613031"/>
          </a:xfrm>
        </p:grpSpPr>
        <p:sp>
          <p:nvSpPr>
            <p:cNvPr id="1665" name="Google Shape;1665;p59"/>
            <p:cNvSpPr/>
            <p:nvPr/>
          </p:nvSpPr>
          <p:spPr>
            <a:xfrm>
              <a:off x="2405554" y="2338043"/>
              <a:ext cx="178816" cy="255442"/>
            </a:xfrm>
            <a:custGeom>
              <a:avLst/>
              <a:gdLst/>
              <a:ahLst/>
              <a:cxnLst/>
              <a:rect l="l" t="t" r="r" b="b"/>
              <a:pathLst>
                <a:path w="8513" h="12161" extrusionOk="0">
                  <a:moveTo>
                    <a:pt x="3402" y="1"/>
                  </a:moveTo>
                  <a:lnTo>
                    <a:pt x="3402" y="10451"/>
                  </a:lnTo>
                  <a:lnTo>
                    <a:pt x="0" y="10451"/>
                  </a:lnTo>
                  <a:lnTo>
                    <a:pt x="0" y="12161"/>
                  </a:lnTo>
                  <a:lnTo>
                    <a:pt x="8512" y="12161"/>
                  </a:lnTo>
                  <a:lnTo>
                    <a:pt x="8512" y="10451"/>
                  </a:lnTo>
                  <a:lnTo>
                    <a:pt x="5111" y="10451"/>
                  </a:lnTo>
                  <a:lnTo>
                    <a:pt x="51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9"/>
            <p:cNvSpPr/>
            <p:nvPr/>
          </p:nvSpPr>
          <p:spPr>
            <a:xfrm>
              <a:off x="2494972" y="2338043"/>
              <a:ext cx="89397" cy="255442"/>
            </a:xfrm>
            <a:custGeom>
              <a:avLst/>
              <a:gdLst/>
              <a:ahLst/>
              <a:cxnLst/>
              <a:rect l="l" t="t" r="r" b="b"/>
              <a:pathLst>
                <a:path w="4256" h="12161" extrusionOk="0">
                  <a:moveTo>
                    <a:pt x="0" y="1"/>
                  </a:moveTo>
                  <a:lnTo>
                    <a:pt x="0" y="12161"/>
                  </a:lnTo>
                  <a:lnTo>
                    <a:pt x="4255" y="12161"/>
                  </a:lnTo>
                  <a:lnTo>
                    <a:pt x="4255" y="10451"/>
                  </a:lnTo>
                  <a:lnTo>
                    <a:pt x="854" y="10451"/>
                  </a:lnTo>
                  <a:lnTo>
                    <a:pt x="8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9"/>
            <p:cNvSpPr/>
            <p:nvPr/>
          </p:nvSpPr>
          <p:spPr>
            <a:xfrm>
              <a:off x="2335502" y="1980475"/>
              <a:ext cx="318919" cy="375527"/>
            </a:xfrm>
            <a:custGeom>
              <a:avLst/>
              <a:gdLst/>
              <a:ahLst/>
              <a:cxnLst/>
              <a:rect l="l" t="t" r="r" b="b"/>
              <a:pathLst>
                <a:path w="15183" h="17878" extrusionOk="0">
                  <a:moveTo>
                    <a:pt x="732" y="1"/>
                  </a:moveTo>
                  <a:lnTo>
                    <a:pt x="2" y="10226"/>
                  </a:lnTo>
                  <a:lnTo>
                    <a:pt x="0" y="10287"/>
                  </a:lnTo>
                  <a:cubicBezTo>
                    <a:pt x="0" y="14473"/>
                    <a:pt x="3406" y="17877"/>
                    <a:pt x="7591" y="17877"/>
                  </a:cubicBezTo>
                  <a:cubicBezTo>
                    <a:pt x="11776" y="17877"/>
                    <a:pt x="15182" y="14471"/>
                    <a:pt x="15182" y="10287"/>
                  </a:cubicBezTo>
                  <a:lnTo>
                    <a:pt x="14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9"/>
            <p:cNvSpPr/>
            <p:nvPr/>
          </p:nvSpPr>
          <p:spPr>
            <a:xfrm>
              <a:off x="2494972" y="1980475"/>
              <a:ext cx="159449" cy="375548"/>
            </a:xfrm>
            <a:custGeom>
              <a:avLst/>
              <a:gdLst/>
              <a:ahLst/>
              <a:cxnLst/>
              <a:rect l="l" t="t" r="r" b="b"/>
              <a:pathLst>
                <a:path w="7591" h="17879" extrusionOk="0">
                  <a:moveTo>
                    <a:pt x="0" y="1"/>
                  </a:moveTo>
                  <a:lnTo>
                    <a:pt x="0" y="17879"/>
                  </a:lnTo>
                  <a:cubicBezTo>
                    <a:pt x="4186" y="17879"/>
                    <a:pt x="7590" y="14473"/>
                    <a:pt x="7590" y="10287"/>
                  </a:cubicBezTo>
                  <a:lnTo>
                    <a:pt x="68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9"/>
            <p:cNvSpPr/>
            <p:nvPr/>
          </p:nvSpPr>
          <p:spPr>
            <a:xfrm>
              <a:off x="2335460" y="2118478"/>
              <a:ext cx="318919" cy="237525"/>
            </a:xfrm>
            <a:custGeom>
              <a:avLst/>
              <a:gdLst/>
              <a:ahLst/>
              <a:cxnLst/>
              <a:rect l="l" t="t" r="r" b="b"/>
              <a:pathLst>
                <a:path w="15183" h="11308" extrusionOk="0">
                  <a:moveTo>
                    <a:pt x="13452" y="0"/>
                  </a:moveTo>
                  <a:cubicBezTo>
                    <a:pt x="13255" y="0"/>
                    <a:pt x="13057" y="15"/>
                    <a:pt x="12857" y="44"/>
                  </a:cubicBezTo>
                  <a:cubicBezTo>
                    <a:pt x="11839" y="194"/>
                    <a:pt x="10928" y="699"/>
                    <a:pt x="10046" y="1189"/>
                  </a:cubicBezTo>
                  <a:cubicBezTo>
                    <a:pt x="9013" y="1762"/>
                    <a:pt x="8038" y="2302"/>
                    <a:pt x="6927" y="2302"/>
                  </a:cubicBezTo>
                  <a:lnTo>
                    <a:pt x="101" y="2302"/>
                  </a:lnTo>
                  <a:lnTo>
                    <a:pt x="4" y="3656"/>
                  </a:lnTo>
                  <a:lnTo>
                    <a:pt x="1" y="3717"/>
                  </a:lnTo>
                  <a:cubicBezTo>
                    <a:pt x="1" y="7903"/>
                    <a:pt x="3407" y="11307"/>
                    <a:pt x="7593" y="11307"/>
                  </a:cubicBezTo>
                  <a:cubicBezTo>
                    <a:pt x="11777" y="11307"/>
                    <a:pt x="15183" y="7901"/>
                    <a:pt x="15183" y="3717"/>
                  </a:cubicBezTo>
                  <a:lnTo>
                    <a:pt x="14940" y="292"/>
                  </a:lnTo>
                  <a:cubicBezTo>
                    <a:pt x="14451" y="97"/>
                    <a:pt x="13957" y="0"/>
                    <a:pt x="13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9"/>
            <p:cNvSpPr/>
            <p:nvPr/>
          </p:nvSpPr>
          <p:spPr>
            <a:xfrm>
              <a:off x="2494972" y="2118457"/>
              <a:ext cx="159449" cy="237567"/>
            </a:xfrm>
            <a:custGeom>
              <a:avLst/>
              <a:gdLst/>
              <a:ahLst/>
              <a:cxnLst/>
              <a:rect l="l" t="t" r="r" b="b"/>
              <a:pathLst>
                <a:path w="7591" h="11310" extrusionOk="0">
                  <a:moveTo>
                    <a:pt x="5861" y="1"/>
                  </a:moveTo>
                  <a:cubicBezTo>
                    <a:pt x="5664" y="1"/>
                    <a:pt x="5466" y="16"/>
                    <a:pt x="5266" y="45"/>
                  </a:cubicBezTo>
                  <a:cubicBezTo>
                    <a:pt x="4247" y="195"/>
                    <a:pt x="3335" y="700"/>
                    <a:pt x="2454" y="1190"/>
                  </a:cubicBezTo>
                  <a:cubicBezTo>
                    <a:pt x="1632" y="1645"/>
                    <a:pt x="847" y="2080"/>
                    <a:pt x="0" y="2241"/>
                  </a:cubicBezTo>
                  <a:lnTo>
                    <a:pt x="0" y="11310"/>
                  </a:lnTo>
                  <a:cubicBezTo>
                    <a:pt x="4186" y="11310"/>
                    <a:pt x="7590" y="7904"/>
                    <a:pt x="7590" y="3719"/>
                  </a:cubicBezTo>
                  <a:lnTo>
                    <a:pt x="7347" y="293"/>
                  </a:lnTo>
                  <a:cubicBezTo>
                    <a:pt x="6859" y="98"/>
                    <a:pt x="6365" y="1"/>
                    <a:pt x="58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9"/>
            <p:cNvSpPr/>
            <p:nvPr/>
          </p:nvSpPr>
          <p:spPr>
            <a:xfrm>
              <a:off x="2465460" y="2027694"/>
              <a:ext cx="51042" cy="51021"/>
            </a:xfrm>
            <a:custGeom>
              <a:avLst/>
              <a:gdLst/>
              <a:ahLst/>
              <a:cxnLst/>
              <a:rect l="l" t="t" r="r" b="b"/>
              <a:pathLst>
                <a:path w="2430" h="2429" extrusionOk="0">
                  <a:moveTo>
                    <a:pt x="1220" y="1"/>
                  </a:moveTo>
                  <a:lnTo>
                    <a:pt x="1" y="1220"/>
                  </a:lnTo>
                  <a:lnTo>
                    <a:pt x="1209" y="2428"/>
                  </a:lnTo>
                  <a:lnTo>
                    <a:pt x="2430" y="1210"/>
                  </a:lnTo>
                  <a:lnTo>
                    <a:pt x="12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9"/>
            <p:cNvSpPr/>
            <p:nvPr/>
          </p:nvSpPr>
          <p:spPr>
            <a:xfrm>
              <a:off x="2516481" y="1980454"/>
              <a:ext cx="72635" cy="47240"/>
            </a:xfrm>
            <a:custGeom>
              <a:avLst/>
              <a:gdLst/>
              <a:ahLst/>
              <a:cxnLst/>
              <a:rect l="l" t="t" r="r" b="b"/>
              <a:pathLst>
                <a:path w="3458" h="2249" extrusionOk="0">
                  <a:moveTo>
                    <a:pt x="3458" y="0"/>
                  </a:moveTo>
                  <a:lnTo>
                    <a:pt x="1040" y="2"/>
                  </a:lnTo>
                  <a:lnTo>
                    <a:pt x="1" y="1040"/>
                  </a:lnTo>
                  <a:lnTo>
                    <a:pt x="1210" y="2248"/>
                  </a:lnTo>
                  <a:lnTo>
                    <a:pt x="34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59"/>
          <p:cNvGrpSpPr/>
          <p:nvPr/>
        </p:nvGrpSpPr>
        <p:grpSpPr>
          <a:xfrm>
            <a:off x="1410261" y="2946792"/>
            <a:ext cx="460676" cy="253673"/>
            <a:chOff x="1494483" y="2121376"/>
            <a:chExt cx="619521" cy="341142"/>
          </a:xfrm>
        </p:grpSpPr>
        <p:sp>
          <p:nvSpPr>
            <p:cNvPr id="1674" name="Google Shape;1674;p59"/>
            <p:cNvSpPr/>
            <p:nvPr/>
          </p:nvSpPr>
          <p:spPr>
            <a:xfrm>
              <a:off x="1494483" y="2121376"/>
              <a:ext cx="530103" cy="341142"/>
            </a:xfrm>
            <a:custGeom>
              <a:avLst/>
              <a:gdLst/>
              <a:ahLst/>
              <a:cxnLst/>
              <a:rect l="l" t="t" r="r" b="b"/>
              <a:pathLst>
                <a:path w="25237" h="16241" extrusionOk="0">
                  <a:moveTo>
                    <a:pt x="21374" y="1"/>
                  </a:moveTo>
                  <a:cubicBezTo>
                    <a:pt x="17726" y="1"/>
                    <a:pt x="14952" y="395"/>
                    <a:pt x="12645" y="1241"/>
                  </a:cubicBezTo>
                  <a:cubicBezTo>
                    <a:pt x="10810" y="1914"/>
                    <a:pt x="9378" y="2834"/>
                    <a:pt x="8025" y="3830"/>
                  </a:cubicBezTo>
                  <a:cubicBezTo>
                    <a:pt x="7821" y="3518"/>
                    <a:pt x="7579" y="3234"/>
                    <a:pt x="7305" y="2983"/>
                  </a:cubicBezTo>
                  <a:cubicBezTo>
                    <a:pt x="6103" y="1896"/>
                    <a:pt x="4374" y="1645"/>
                    <a:pt x="3034" y="1645"/>
                  </a:cubicBezTo>
                  <a:cubicBezTo>
                    <a:pt x="1938" y="1645"/>
                    <a:pt x="1101" y="1813"/>
                    <a:pt x="1026" y="1828"/>
                  </a:cubicBezTo>
                  <a:lnTo>
                    <a:pt x="416" y="1956"/>
                  </a:lnTo>
                  <a:lnTo>
                    <a:pt x="350" y="2575"/>
                  </a:lnTo>
                  <a:cubicBezTo>
                    <a:pt x="334" y="2727"/>
                    <a:pt x="0" y="6047"/>
                    <a:pt x="1638" y="8120"/>
                  </a:cubicBezTo>
                  <a:cubicBezTo>
                    <a:pt x="0" y="10192"/>
                    <a:pt x="334" y="13514"/>
                    <a:pt x="350" y="13667"/>
                  </a:cubicBezTo>
                  <a:lnTo>
                    <a:pt x="416" y="14286"/>
                  </a:lnTo>
                  <a:lnTo>
                    <a:pt x="1025" y="14413"/>
                  </a:lnTo>
                  <a:cubicBezTo>
                    <a:pt x="1100" y="14428"/>
                    <a:pt x="1937" y="14596"/>
                    <a:pt x="3033" y="14596"/>
                  </a:cubicBezTo>
                  <a:cubicBezTo>
                    <a:pt x="4374" y="14596"/>
                    <a:pt x="6102" y="14345"/>
                    <a:pt x="7304" y="13258"/>
                  </a:cubicBezTo>
                  <a:cubicBezTo>
                    <a:pt x="7578" y="13009"/>
                    <a:pt x="7818" y="12726"/>
                    <a:pt x="8021" y="12417"/>
                  </a:cubicBezTo>
                  <a:cubicBezTo>
                    <a:pt x="11179" y="14749"/>
                    <a:pt x="14181" y="16241"/>
                    <a:pt x="21373" y="16241"/>
                  </a:cubicBezTo>
                  <a:cubicBezTo>
                    <a:pt x="23040" y="16241"/>
                    <a:pt x="23957" y="14701"/>
                    <a:pt x="24432" y="13412"/>
                  </a:cubicBezTo>
                  <a:cubicBezTo>
                    <a:pt x="24951" y="12001"/>
                    <a:pt x="25237" y="10121"/>
                    <a:pt x="25237" y="8121"/>
                  </a:cubicBezTo>
                  <a:cubicBezTo>
                    <a:pt x="25237" y="6120"/>
                    <a:pt x="24951" y="4240"/>
                    <a:pt x="24432" y="2831"/>
                  </a:cubicBezTo>
                  <a:lnTo>
                    <a:pt x="24432" y="2830"/>
                  </a:lnTo>
                  <a:cubicBezTo>
                    <a:pt x="23958" y="1540"/>
                    <a:pt x="23041" y="1"/>
                    <a:pt x="213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9"/>
            <p:cNvSpPr/>
            <p:nvPr/>
          </p:nvSpPr>
          <p:spPr>
            <a:xfrm>
              <a:off x="1564871" y="2121376"/>
              <a:ext cx="459757" cy="341142"/>
            </a:xfrm>
            <a:custGeom>
              <a:avLst/>
              <a:gdLst/>
              <a:ahLst/>
              <a:cxnLst/>
              <a:rect l="l" t="t" r="r" b="b"/>
              <a:pathLst>
                <a:path w="21888" h="16241" extrusionOk="0">
                  <a:moveTo>
                    <a:pt x="18022" y="1"/>
                  </a:moveTo>
                  <a:cubicBezTo>
                    <a:pt x="14375" y="1"/>
                    <a:pt x="11601" y="395"/>
                    <a:pt x="9294" y="1241"/>
                  </a:cubicBezTo>
                  <a:cubicBezTo>
                    <a:pt x="7459" y="1914"/>
                    <a:pt x="6027" y="2834"/>
                    <a:pt x="4674" y="3830"/>
                  </a:cubicBezTo>
                  <a:lnTo>
                    <a:pt x="0" y="8121"/>
                  </a:lnTo>
                  <a:lnTo>
                    <a:pt x="4670" y="12417"/>
                  </a:lnTo>
                  <a:cubicBezTo>
                    <a:pt x="7828" y="14749"/>
                    <a:pt x="10830" y="16241"/>
                    <a:pt x="18022" y="16241"/>
                  </a:cubicBezTo>
                  <a:cubicBezTo>
                    <a:pt x="19689" y="16241"/>
                    <a:pt x="20606" y="14701"/>
                    <a:pt x="21081" y="13410"/>
                  </a:cubicBezTo>
                  <a:cubicBezTo>
                    <a:pt x="21600" y="12001"/>
                    <a:pt x="21887" y="10121"/>
                    <a:pt x="21887" y="8120"/>
                  </a:cubicBezTo>
                  <a:cubicBezTo>
                    <a:pt x="21887" y="6120"/>
                    <a:pt x="21600" y="4240"/>
                    <a:pt x="21081" y="2830"/>
                  </a:cubicBezTo>
                  <a:cubicBezTo>
                    <a:pt x="20606" y="1540"/>
                    <a:pt x="19690" y="1"/>
                    <a:pt x="180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9"/>
            <p:cNvSpPr/>
            <p:nvPr/>
          </p:nvSpPr>
          <p:spPr>
            <a:xfrm>
              <a:off x="1790822" y="2139336"/>
              <a:ext cx="305224" cy="305224"/>
            </a:xfrm>
            <a:custGeom>
              <a:avLst/>
              <a:gdLst/>
              <a:ahLst/>
              <a:cxnLst/>
              <a:rect l="l" t="t" r="r" b="b"/>
              <a:pathLst>
                <a:path w="14531" h="14531" extrusionOk="0">
                  <a:moveTo>
                    <a:pt x="7266" y="1"/>
                  </a:moveTo>
                  <a:cubicBezTo>
                    <a:pt x="3254" y="1"/>
                    <a:pt x="0" y="3253"/>
                    <a:pt x="0" y="7266"/>
                  </a:cubicBezTo>
                  <a:cubicBezTo>
                    <a:pt x="0" y="11278"/>
                    <a:pt x="3254" y="14531"/>
                    <a:pt x="7266" y="14531"/>
                  </a:cubicBezTo>
                  <a:cubicBezTo>
                    <a:pt x="11278" y="14531"/>
                    <a:pt x="14530" y="11278"/>
                    <a:pt x="14530" y="7266"/>
                  </a:cubicBezTo>
                  <a:cubicBezTo>
                    <a:pt x="14530" y="3253"/>
                    <a:pt x="11278" y="1"/>
                    <a:pt x="72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9"/>
            <p:cNvSpPr/>
            <p:nvPr/>
          </p:nvSpPr>
          <p:spPr>
            <a:xfrm>
              <a:off x="1943444" y="2139378"/>
              <a:ext cx="152601" cy="305224"/>
            </a:xfrm>
            <a:custGeom>
              <a:avLst/>
              <a:gdLst/>
              <a:ahLst/>
              <a:cxnLst/>
              <a:rect l="l" t="t" r="r" b="b"/>
              <a:pathLst>
                <a:path w="7265" h="14531" extrusionOk="0">
                  <a:moveTo>
                    <a:pt x="0" y="0"/>
                  </a:moveTo>
                  <a:lnTo>
                    <a:pt x="0" y="14530"/>
                  </a:lnTo>
                  <a:cubicBezTo>
                    <a:pt x="4012" y="14530"/>
                    <a:pt x="7264" y="11276"/>
                    <a:pt x="7264" y="7264"/>
                  </a:cubicBezTo>
                  <a:cubicBezTo>
                    <a:pt x="7264" y="3252"/>
                    <a:pt x="4012"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9"/>
            <p:cNvSpPr/>
            <p:nvPr/>
          </p:nvSpPr>
          <p:spPr>
            <a:xfrm>
              <a:off x="1772862" y="2121397"/>
              <a:ext cx="341142" cy="341121"/>
            </a:xfrm>
            <a:custGeom>
              <a:avLst/>
              <a:gdLst/>
              <a:ahLst/>
              <a:cxnLst/>
              <a:rect l="l" t="t" r="r" b="b"/>
              <a:pathLst>
                <a:path w="16241" h="16240" extrusionOk="0">
                  <a:moveTo>
                    <a:pt x="8121" y="1710"/>
                  </a:moveTo>
                  <a:cubicBezTo>
                    <a:pt x="11655" y="1710"/>
                    <a:pt x="14532" y="4585"/>
                    <a:pt x="14532" y="8120"/>
                  </a:cubicBezTo>
                  <a:cubicBezTo>
                    <a:pt x="14532" y="11654"/>
                    <a:pt x="11655" y="14531"/>
                    <a:pt x="8121" y="14531"/>
                  </a:cubicBezTo>
                  <a:cubicBezTo>
                    <a:pt x="4586" y="14531"/>
                    <a:pt x="1711" y="11655"/>
                    <a:pt x="1711" y="8120"/>
                  </a:cubicBezTo>
                  <a:cubicBezTo>
                    <a:pt x="1711" y="4585"/>
                    <a:pt x="4586" y="1710"/>
                    <a:pt x="8121" y="1710"/>
                  </a:cubicBezTo>
                  <a:close/>
                  <a:moveTo>
                    <a:pt x="8121" y="1"/>
                  </a:moveTo>
                  <a:cubicBezTo>
                    <a:pt x="3643" y="1"/>
                    <a:pt x="0" y="3642"/>
                    <a:pt x="0" y="8120"/>
                  </a:cubicBezTo>
                  <a:cubicBezTo>
                    <a:pt x="0" y="12597"/>
                    <a:pt x="3642" y="16239"/>
                    <a:pt x="8120" y="16240"/>
                  </a:cubicBezTo>
                  <a:lnTo>
                    <a:pt x="8120" y="16240"/>
                  </a:lnTo>
                  <a:cubicBezTo>
                    <a:pt x="12597" y="16239"/>
                    <a:pt x="16241" y="12597"/>
                    <a:pt x="16241" y="8120"/>
                  </a:cubicBezTo>
                  <a:cubicBezTo>
                    <a:pt x="16241" y="3642"/>
                    <a:pt x="12598" y="1"/>
                    <a:pt x="8121" y="1"/>
                  </a:cubicBezTo>
                  <a:close/>
                  <a:moveTo>
                    <a:pt x="8120" y="16240"/>
                  </a:moveTo>
                  <a:cubicBezTo>
                    <a:pt x="8120" y="16240"/>
                    <a:pt x="8120" y="16240"/>
                    <a:pt x="8120" y="16240"/>
                  </a:cubicBezTo>
                  <a:lnTo>
                    <a:pt x="8121" y="16240"/>
                  </a:lnTo>
                  <a:cubicBezTo>
                    <a:pt x="8121" y="16240"/>
                    <a:pt x="8121" y="16240"/>
                    <a:pt x="8120" y="1624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9"/>
            <p:cNvSpPr/>
            <p:nvPr/>
          </p:nvSpPr>
          <p:spPr>
            <a:xfrm>
              <a:off x="1892444" y="2244697"/>
              <a:ext cx="98261" cy="94522"/>
            </a:xfrm>
            <a:custGeom>
              <a:avLst/>
              <a:gdLst/>
              <a:ahLst/>
              <a:cxnLst/>
              <a:rect l="l" t="t" r="r" b="b"/>
              <a:pathLst>
                <a:path w="4678" h="4500" extrusionOk="0">
                  <a:moveTo>
                    <a:pt x="2429" y="1"/>
                  </a:moveTo>
                  <a:cubicBezTo>
                    <a:pt x="2429" y="1"/>
                    <a:pt x="2428" y="1"/>
                    <a:pt x="2427" y="1"/>
                  </a:cubicBezTo>
                  <a:cubicBezTo>
                    <a:pt x="1518" y="1"/>
                    <a:pt x="698" y="549"/>
                    <a:pt x="350" y="1389"/>
                  </a:cubicBezTo>
                  <a:cubicBezTo>
                    <a:pt x="1" y="2230"/>
                    <a:pt x="193" y="3198"/>
                    <a:pt x="837" y="3842"/>
                  </a:cubicBezTo>
                  <a:cubicBezTo>
                    <a:pt x="1267" y="4271"/>
                    <a:pt x="1843" y="4500"/>
                    <a:pt x="2429" y="4500"/>
                  </a:cubicBezTo>
                  <a:cubicBezTo>
                    <a:pt x="2719" y="4500"/>
                    <a:pt x="3011" y="4444"/>
                    <a:pt x="3289" y="4329"/>
                  </a:cubicBezTo>
                  <a:cubicBezTo>
                    <a:pt x="4130" y="3979"/>
                    <a:pt x="4678" y="3159"/>
                    <a:pt x="4678" y="2250"/>
                  </a:cubicBezTo>
                  <a:cubicBezTo>
                    <a:pt x="4678" y="1008"/>
                    <a:pt x="3672" y="1"/>
                    <a:pt x="2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9"/>
            <p:cNvSpPr/>
            <p:nvPr/>
          </p:nvSpPr>
          <p:spPr>
            <a:xfrm>
              <a:off x="1943444" y="2244676"/>
              <a:ext cx="47261" cy="94544"/>
            </a:xfrm>
            <a:custGeom>
              <a:avLst/>
              <a:gdLst/>
              <a:ahLst/>
              <a:cxnLst/>
              <a:rect l="l" t="t" r="r" b="b"/>
              <a:pathLst>
                <a:path w="2250" h="4501" extrusionOk="0">
                  <a:moveTo>
                    <a:pt x="0" y="0"/>
                  </a:moveTo>
                  <a:lnTo>
                    <a:pt x="0" y="4501"/>
                  </a:lnTo>
                  <a:cubicBezTo>
                    <a:pt x="1242" y="4501"/>
                    <a:pt x="2250" y="3493"/>
                    <a:pt x="2250" y="2251"/>
                  </a:cubicBezTo>
                  <a:cubicBezTo>
                    <a:pt x="2250" y="1008"/>
                    <a:pt x="1242"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9"/>
          <p:cNvGrpSpPr/>
          <p:nvPr/>
        </p:nvGrpSpPr>
        <p:grpSpPr>
          <a:xfrm>
            <a:off x="1410261" y="1396242"/>
            <a:ext cx="294893" cy="455834"/>
            <a:chOff x="1475242" y="2619720"/>
            <a:chExt cx="396574" cy="613010"/>
          </a:xfrm>
        </p:grpSpPr>
        <p:sp>
          <p:nvSpPr>
            <p:cNvPr id="1682" name="Google Shape;1682;p59"/>
            <p:cNvSpPr/>
            <p:nvPr/>
          </p:nvSpPr>
          <p:spPr>
            <a:xfrm>
              <a:off x="1485262" y="3134700"/>
              <a:ext cx="373343" cy="98030"/>
            </a:xfrm>
            <a:custGeom>
              <a:avLst/>
              <a:gdLst/>
              <a:ahLst/>
              <a:cxnLst/>
              <a:rect l="l" t="t" r="r" b="b"/>
              <a:pathLst>
                <a:path w="17774" h="4667" extrusionOk="0">
                  <a:moveTo>
                    <a:pt x="1174" y="1"/>
                  </a:moveTo>
                  <a:cubicBezTo>
                    <a:pt x="468" y="2"/>
                    <a:pt x="0" y="731"/>
                    <a:pt x="293" y="1373"/>
                  </a:cubicBezTo>
                  <a:lnTo>
                    <a:pt x="319" y="1430"/>
                  </a:lnTo>
                  <a:lnTo>
                    <a:pt x="2421" y="4666"/>
                  </a:lnTo>
                  <a:lnTo>
                    <a:pt x="15508" y="4666"/>
                  </a:lnTo>
                  <a:lnTo>
                    <a:pt x="17610" y="1430"/>
                  </a:lnTo>
                  <a:lnTo>
                    <a:pt x="17636" y="1373"/>
                  </a:lnTo>
                  <a:cubicBezTo>
                    <a:pt x="17774" y="1073"/>
                    <a:pt x="17749" y="724"/>
                    <a:pt x="17569" y="447"/>
                  </a:cubicBezTo>
                  <a:lnTo>
                    <a:pt x="17568" y="447"/>
                  </a:lnTo>
                  <a:cubicBezTo>
                    <a:pt x="17390" y="169"/>
                    <a:pt x="17082" y="1"/>
                    <a:pt x="16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9"/>
            <p:cNvSpPr/>
            <p:nvPr/>
          </p:nvSpPr>
          <p:spPr>
            <a:xfrm>
              <a:off x="1673488" y="3134700"/>
              <a:ext cx="185096" cy="98030"/>
            </a:xfrm>
            <a:custGeom>
              <a:avLst/>
              <a:gdLst/>
              <a:ahLst/>
              <a:cxnLst/>
              <a:rect l="l" t="t" r="r" b="b"/>
              <a:pathLst>
                <a:path w="8812" h="4667" extrusionOk="0">
                  <a:moveTo>
                    <a:pt x="1" y="1"/>
                  </a:moveTo>
                  <a:lnTo>
                    <a:pt x="1" y="4666"/>
                  </a:lnTo>
                  <a:lnTo>
                    <a:pt x="6545" y="4666"/>
                  </a:lnTo>
                  <a:lnTo>
                    <a:pt x="8646" y="1430"/>
                  </a:lnTo>
                  <a:lnTo>
                    <a:pt x="8672" y="1373"/>
                  </a:lnTo>
                  <a:cubicBezTo>
                    <a:pt x="8811" y="1073"/>
                    <a:pt x="8785" y="724"/>
                    <a:pt x="8607" y="447"/>
                  </a:cubicBezTo>
                  <a:cubicBezTo>
                    <a:pt x="8429" y="169"/>
                    <a:pt x="8121" y="1"/>
                    <a:pt x="77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9"/>
            <p:cNvSpPr/>
            <p:nvPr/>
          </p:nvSpPr>
          <p:spPr>
            <a:xfrm>
              <a:off x="1475242" y="2630622"/>
              <a:ext cx="396574" cy="551024"/>
            </a:xfrm>
            <a:custGeom>
              <a:avLst/>
              <a:gdLst/>
              <a:ahLst/>
              <a:cxnLst/>
              <a:rect l="l" t="t" r="r" b="b"/>
              <a:pathLst>
                <a:path w="18880" h="26233" extrusionOk="0">
                  <a:moveTo>
                    <a:pt x="3151" y="0"/>
                  </a:moveTo>
                  <a:lnTo>
                    <a:pt x="702" y="4141"/>
                  </a:lnTo>
                  <a:cubicBezTo>
                    <a:pt x="242" y="4918"/>
                    <a:pt x="0" y="5802"/>
                    <a:pt x="0" y="6705"/>
                  </a:cubicBezTo>
                  <a:lnTo>
                    <a:pt x="0" y="26232"/>
                  </a:lnTo>
                  <a:lnTo>
                    <a:pt x="18880" y="26232"/>
                  </a:lnTo>
                  <a:lnTo>
                    <a:pt x="18880" y="6705"/>
                  </a:lnTo>
                  <a:cubicBezTo>
                    <a:pt x="18880" y="5802"/>
                    <a:pt x="18638" y="4918"/>
                    <a:pt x="18178" y="4141"/>
                  </a:cubicBezTo>
                  <a:lnTo>
                    <a:pt x="157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9"/>
            <p:cNvSpPr/>
            <p:nvPr/>
          </p:nvSpPr>
          <p:spPr>
            <a:xfrm>
              <a:off x="1673530" y="2630622"/>
              <a:ext cx="198287" cy="551024"/>
            </a:xfrm>
            <a:custGeom>
              <a:avLst/>
              <a:gdLst/>
              <a:ahLst/>
              <a:cxnLst/>
              <a:rect l="l" t="t" r="r" b="b"/>
              <a:pathLst>
                <a:path w="9440" h="26233" extrusionOk="0">
                  <a:moveTo>
                    <a:pt x="0" y="0"/>
                  </a:moveTo>
                  <a:lnTo>
                    <a:pt x="0" y="26232"/>
                  </a:lnTo>
                  <a:lnTo>
                    <a:pt x="9440" y="26232"/>
                  </a:lnTo>
                  <a:lnTo>
                    <a:pt x="9440" y="6705"/>
                  </a:lnTo>
                  <a:cubicBezTo>
                    <a:pt x="9440" y="5802"/>
                    <a:pt x="9198" y="4918"/>
                    <a:pt x="8738" y="4141"/>
                  </a:cubicBezTo>
                  <a:lnTo>
                    <a:pt x="6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9"/>
            <p:cNvSpPr/>
            <p:nvPr/>
          </p:nvSpPr>
          <p:spPr>
            <a:xfrm>
              <a:off x="1493160" y="2619720"/>
              <a:ext cx="360698" cy="35919"/>
            </a:xfrm>
            <a:custGeom>
              <a:avLst/>
              <a:gdLst/>
              <a:ahLst/>
              <a:cxnLst/>
              <a:rect l="l" t="t" r="r" b="b"/>
              <a:pathLst>
                <a:path w="17172" h="1710" extrusionOk="0">
                  <a:moveTo>
                    <a:pt x="1" y="0"/>
                  </a:moveTo>
                  <a:lnTo>
                    <a:pt x="1" y="1709"/>
                  </a:lnTo>
                  <a:lnTo>
                    <a:pt x="17172" y="1709"/>
                  </a:lnTo>
                  <a:lnTo>
                    <a:pt x="171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9"/>
            <p:cNvSpPr/>
            <p:nvPr/>
          </p:nvSpPr>
          <p:spPr>
            <a:xfrm>
              <a:off x="1768115" y="2729471"/>
              <a:ext cx="103534" cy="35919"/>
            </a:xfrm>
            <a:custGeom>
              <a:avLst/>
              <a:gdLst/>
              <a:ahLst/>
              <a:cxnLst/>
              <a:rect l="l" t="t" r="r" b="b"/>
              <a:pathLst>
                <a:path w="4929" h="1710" extrusionOk="0">
                  <a:moveTo>
                    <a:pt x="0" y="0"/>
                  </a:moveTo>
                  <a:lnTo>
                    <a:pt x="0" y="1709"/>
                  </a:lnTo>
                  <a:lnTo>
                    <a:pt x="4928" y="1709"/>
                  </a:lnTo>
                  <a:cubicBezTo>
                    <a:pt x="4893" y="1121"/>
                    <a:pt x="4757" y="541"/>
                    <a:pt x="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9"/>
            <p:cNvSpPr/>
            <p:nvPr/>
          </p:nvSpPr>
          <p:spPr>
            <a:xfrm>
              <a:off x="1673530" y="2619720"/>
              <a:ext cx="180328" cy="35919"/>
            </a:xfrm>
            <a:custGeom>
              <a:avLst/>
              <a:gdLst/>
              <a:ahLst/>
              <a:cxnLst/>
              <a:rect l="l" t="t" r="r" b="b"/>
              <a:pathLst>
                <a:path w="8585" h="1710" extrusionOk="0">
                  <a:moveTo>
                    <a:pt x="0" y="0"/>
                  </a:moveTo>
                  <a:lnTo>
                    <a:pt x="0" y="1709"/>
                  </a:lnTo>
                  <a:lnTo>
                    <a:pt x="8585" y="1709"/>
                  </a:lnTo>
                  <a:lnTo>
                    <a:pt x="8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9"/>
            <p:cNvSpPr/>
            <p:nvPr/>
          </p:nvSpPr>
          <p:spPr>
            <a:xfrm>
              <a:off x="1597996" y="2760181"/>
              <a:ext cx="151068" cy="421465"/>
            </a:xfrm>
            <a:custGeom>
              <a:avLst/>
              <a:gdLst/>
              <a:ahLst/>
              <a:cxnLst/>
              <a:rect l="l" t="t" r="r" b="b"/>
              <a:pathLst>
                <a:path w="7192" h="20065" extrusionOk="0">
                  <a:moveTo>
                    <a:pt x="4" y="1"/>
                  </a:moveTo>
                  <a:lnTo>
                    <a:pt x="4" y="1273"/>
                  </a:lnTo>
                  <a:cubicBezTo>
                    <a:pt x="0" y="4578"/>
                    <a:pt x="1009" y="7804"/>
                    <a:pt x="2893" y="10519"/>
                  </a:cubicBezTo>
                  <a:cubicBezTo>
                    <a:pt x="4579" y="12946"/>
                    <a:pt x="5482" y="15834"/>
                    <a:pt x="5477" y="18790"/>
                  </a:cubicBezTo>
                  <a:lnTo>
                    <a:pt x="5477" y="20064"/>
                  </a:lnTo>
                  <a:lnTo>
                    <a:pt x="7188" y="20064"/>
                  </a:lnTo>
                  <a:lnTo>
                    <a:pt x="7188" y="18790"/>
                  </a:lnTo>
                  <a:cubicBezTo>
                    <a:pt x="7192" y="15486"/>
                    <a:pt x="6183" y="12259"/>
                    <a:pt x="4299" y="9546"/>
                  </a:cubicBezTo>
                  <a:cubicBezTo>
                    <a:pt x="2613" y="7117"/>
                    <a:pt x="1710" y="4230"/>
                    <a:pt x="1715" y="1273"/>
                  </a:cubicBezTo>
                  <a:lnTo>
                    <a:pt x="17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9"/>
            <p:cNvSpPr/>
            <p:nvPr/>
          </p:nvSpPr>
          <p:spPr>
            <a:xfrm>
              <a:off x="1673530" y="2937127"/>
              <a:ext cx="75534" cy="244519"/>
            </a:xfrm>
            <a:custGeom>
              <a:avLst/>
              <a:gdLst/>
              <a:ahLst/>
              <a:cxnLst/>
              <a:rect l="l" t="t" r="r" b="b"/>
              <a:pathLst>
                <a:path w="3596" h="11641" extrusionOk="0">
                  <a:moveTo>
                    <a:pt x="0" y="0"/>
                  </a:moveTo>
                  <a:lnTo>
                    <a:pt x="0" y="3215"/>
                  </a:lnTo>
                  <a:cubicBezTo>
                    <a:pt x="1236" y="5395"/>
                    <a:pt x="1884" y="7860"/>
                    <a:pt x="1881" y="10366"/>
                  </a:cubicBezTo>
                  <a:lnTo>
                    <a:pt x="1881" y="11640"/>
                  </a:lnTo>
                  <a:lnTo>
                    <a:pt x="3590" y="11640"/>
                  </a:lnTo>
                  <a:lnTo>
                    <a:pt x="3590" y="10366"/>
                  </a:lnTo>
                  <a:cubicBezTo>
                    <a:pt x="3596" y="7062"/>
                    <a:pt x="2587" y="3835"/>
                    <a:pt x="703" y="1122"/>
                  </a:cubicBezTo>
                  <a:cubicBezTo>
                    <a:pt x="451" y="757"/>
                    <a:pt x="216" y="38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9"/>
            <p:cNvSpPr/>
            <p:nvPr/>
          </p:nvSpPr>
          <p:spPr>
            <a:xfrm>
              <a:off x="1475411" y="2729471"/>
              <a:ext cx="256786" cy="35919"/>
            </a:xfrm>
            <a:custGeom>
              <a:avLst/>
              <a:gdLst/>
              <a:ahLst/>
              <a:cxnLst/>
              <a:rect l="l" t="t" r="r" b="b"/>
              <a:pathLst>
                <a:path w="12225" h="1710" extrusionOk="0">
                  <a:moveTo>
                    <a:pt x="407" y="0"/>
                  </a:moveTo>
                  <a:cubicBezTo>
                    <a:pt x="172" y="541"/>
                    <a:pt x="34" y="1121"/>
                    <a:pt x="1" y="1709"/>
                  </a:cubicBezTo>
                  <a:lnTo>
                    <a:pt x="12225" y="1709"/>
                  </a:lnTo>
                  <a:lnTo>
                    <a:pt x="122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9"/>
            <p:cNvSpPr/>
            <p:nvPr/>
          </p:nvSpPr>
          <p:spPr>
            <a:xfrm>
              <a:off x="1673530" y="2729471"/>
              <a:ext cx="58667" cy="35919"/>
            </a:xfrm>
            <a:custGeom>
              <a:avLst/>
              <a:gdLst/>
              <a:ahLst/>
              <a:cxnLst/>
              <a:rect l="l" t="t" r="r" b="b"/>
              <a:pathLst>
                <a:path w="2793" h="1710" extrusionOk="0">
                  <a:moveTo>
                    <a:pt x="0" y="0"/>
                  </a:moveTo>
                  <a:lnTo>
                    <a:pt x="0" y="1709"/>
                  </a:lnTo>
                  <a:lnTo>
                    <a:pt x="2793" y="1709"/>
                  </a:lnTo>
                  <a:lnTo>
                    <a:pt x="27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59"/>
          <p:cNvGrpSpPr/>
          <p:nvPr/>
        </p:nvGrpSpPr>
        <p:grpSpPr>
          <a:xfrm>
            <a:off x="6088146" y="2925441"/>
            <a:ext cx="455834" cy="296377"/>
            <a:chOff x="2074221" y="2790596"/>
            <a:chExt cx="613010" cy="398570"/>
          </a:xfrm>
        </p:grpSpPr>
        <p:sp>
          <p:nvSpPr>
            <p:cNvPr id="1694" name="Google Shape;1694;p59"/>
            <p:cNvSpPr/>
            <p:nvPr/>
          </p:nvSpPr>
          <p:spPr>
            <a:xfrm>
              <a:off x="2176431" y="2831303"/>
              <a:ext cx="510800" cy="357862"/>
            </a:xfrm>
            <a:custGeom>
              <a:avLst/>
              <a:gdLst/>
              <a:ahLst/>
              <a:cxnLst/>
              <a:rect l="l" t="t" r="r" b="b"/>
              <a:pathLst>
                <a:path w="24318" h="17037" extrusionOk="0">
                  <a:moveTo>
                    <a:pt x="11820" y="0"/>
                  </a:moveTo>
                  <a:cubicBezTo>
                    <a:pt x="5302" y="0"/>
                    <a:pt x="0" y="5304"/>
                    <a:pt x="0" y="11820"/>
                  </a:cubicBezTo>
                  <a:lnTo>
                    <a:pt x="0" y="16588"/>
                  </a:lnTo>
                  <a:lnTo>
                    <a:pt x="19867" y="17036"/>
                  </a:lnTo>
                  <a:lnTo>
                    <a:pt x="19887" y="17036"/>
                  </a:lnTo>
                  <a:cubicBezTo>
                    <a:pt x="22329" y="17036"/>
                    <a:pt x="24318" y="15049"/>
                    <a:pt x="24318" y="12606"/>
                  </a:cubicBezTo>
                  <a:lnTo>
                    <a:pt x="24318" y="12159"/>
                  </a:lnTo>
                  <a:cubicBezTo>
                    <a:pt x="24318" y="8911"/>
                    <a:pt x="23053" y="5859"/>
                    <a:pt x="20755" y="3561"/>
                  </a:cubicBezTo>
                  <a:cubicBezTo>
                    <a:pt x="18461" y="1266"/>
                    <a:pt x="15406" y="0"/>
                    <a:pt x="12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9"/>
            <p:cNvSpPr/>
            <p:nvPr/>
          </p:nvSpPr>
          <p:spPr>
            <a:xfrm>
              <a:off x="2086068" y="2790596"/>
              <a:ext cx="539829" cy="368365"/>
            </a:xfrm>
            <a:custGeom>
              <a:avLst/>
              <a:gdLst/>
              <a:ahLst/>
              <a:cxnLst/>
              <a:rect l="l" t="t" r="r" b="b"/>
              <a:pathLst>
                <a:path w="25700" h="17537" extrusionOk="0">
                  <a:moveTo>
                    <a:pt x="12849" y="1"/>
                  </a:moveTo>
                  <a:cubicBezTo>
                    <a:pt x="11485" y="1"/>
                    <a:pt x="10277" y="563"/>
                    <a:pt x="9211" y="1060"/>
                  </a:cubicBezTo>
                  <a:cubicBezTo>
                    <a:pt x="8855" y="1225"/>
                    <a:pt x="8518" y="1382"/>
                    <a:pt x="8185" y="1517"/>
                  </a:cubicBezTo>
                  <a:cubicBezTo>
                    <a:pt x="7839" y="1656"/>
                    <a:pt x="7479" y="1779"/>
                    <a:pt x="7098" y="1911"/>
                  </a:cubicBezTo>
                  <a:cubicBezTo>
                    <a:pt x="5924" y="2317"/>
                    <a:pt x="4710" y="2737"/>
                    <a:pt x="3775" y="3643"/>
                  </a:cubicBezTo>
                  <a:cubicBezTo>
                    <a:pt x="2836" y="4553"/>
                    <a:pt x="2399" y="5734"/>
                    <a:pt x="1979" y="6876"/>
                  </a:cubicBezTo>
                  <a:cubicBezTo>
                    <a:pt x="1843" y="7245"/>
                    <a:pt x="1715" y="7591"/>
                    <a:pt x="1572" y="7927"/>
                  </a:cubicBezTo>
                  <a:cubicBezTo>
                    <a:pt x="1434" y="8247"/>
                    <a:pt x="1273" y="8572"/>
                    <a:pt x="1102" y="8917"/>
                  </a:cubicBezTo>
                  <a:cubicBezTo>
                    <a:pt x="586" y="9956"/>
                    <a:pt x="1" y="11133"/>
                    <a:pt x="1" y="12472"/>
                  </a:cubicBezTo>
                  <a:cubicBezTo>
                    <a:pt x="1" y="13812"/>
                    <a:pt x="586" y="14988"/>
                    <a:pt x="1102" y="16026"/>
                  </a:cubicBezTo>
                  <a:cubicBezTo>
                    <a:pt x="1273" y="16371"/>
                    <a:pt x="1434" y="16697"/>
                    <a:pt x="1572" y="17018"/>
                  </a:cubicBezTo>
                  <a:lnTo>
                    <a:pt x="1793" y="17536"/>
                  </a:lnTo>
                  <a:lnTo>
                    <a:pt x="23735" y="17536"/>
                  </a:lnTo>
                  <a:cubicBezTo>
                    <a:pt x="23735" y="17536"/>
                    <a:pt x="24427" y="16371"/>
                    <a:pt x="24598" y="16026"/>
                  </a:cubicBezTo>
                  <a:cubicBezTo>
                    <a:pt x="25114" y="14988"/>
                    <a:pt x="25699" y="13812"/>
                    <a:pt x="25699" y="12472"/>
                  </a:cubicBezTo>
                  <a:cubicBezTo>
                    <a:pt x="25699" y="11133"/>
                    <a:pt x="25114" y="9956"/>
                    <a:pt x="24598" y="8917"/>
                  </a:cubicBezTo>
                  <a:lnTo>
                    <a:pt x="24599" y="8917"/>
                  </a:lnTo>
                  <a:cubicBezTo>
                    <a:pt x="24427" y="8574"/>
                    <a:pt x="24266" y="8247"/>
                    <a:pt x="24128" y="7927"/>
                  </a:cubicBezTo>
                  <a:cubicBezTo>
                    <a:pt x="23985" y="7592"/>
                    <a:pt x="23856" y="7245"/>
                    <a:pt x="23721" y="6876"/>
                  </a:cubicBezTo>
                  <a:cubicBezTo>
                    <a:pt x="23299" y="5734"/>
                    <a:pt x="22864" y="4553"/>
                    <a:pt x="21925" y="3643"/>
                  </a:cubicBezTo>
                  <a:cubicBezTo>
                    <a:pt x="20990" y="2737"/>
                    <a:pt x="19776" y="2317"/>
                    <a:pt x="18602" y="1911"/>
                  </a:cubicBezTo>
                  <a:cubicBezTo>
                    <a:pt x="18221" y="1779"/>
                    <a:pt x="17861" y="1656"/>
                    <a:pt x="17515" y="1517"/>
                  </a:cubicBezTo>
                  <a:cubicBezTo>
                    <a:pt x="17181" y="1382"/>
                    <a:pt x="16845" y="1227"/>
                    <a:pt x="16489" y="1060"/>
                  </a:cubicBezTo>
                  <a:cubicBezTo>
                    <a:pt x="15423" y="563"/>
                    <a:pt x="14215" y="1"/>
                    <a:pt x="12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9"/>
            <p:cNvSpPr/>
            <p:nvPr/>
          </p:nvSpPr>
          <p:spPr>
            <a:xfrm>
              <a:off x="2355961" y="2790596"/>
              <a:ext cx="269893" cy="368365"/>
            </a:xfrm>
            <a:custGeom>
              <a:avLst/>
              <a:gdLst/>
              <a:ahLst/>
              <a:cxnLst/>
              <a:rect l="l" t="t" r="r" b="b"/>
              <a:pathLst>
                <a:path w="12849" h="17537" extrusionOk="0">
                  <a:moveTo>
                    <a:pt x="0" y="1"/>
                  </a:moveTo>
                  <a:lnTo>
                    <a:pt x="0" y="17536"/>
                  </a:lnTo>
                  <a:lnTo>
                    <a:pt x="10886" y="17536"/>
                  </a:lnTo>
                  <a:cubicBezTo>
                    <a:pt x="10886" y="17536"/>
                    <a:pt x="11578" y="16371"/>
                    <a:pt x="11749" y="16026"/>
                  </a:cubicBezTo>
                  <a:cubicBezTo>
                    <a:pt x="12265" y="14987"/>
                    <a:pt x="12849" y="13810"/>
                    <a:pt x="12849" y="12472"/>
                  </a:cubicBezTo>
                  <a:cubicBezTo>
                    <a:pt x="12849" y="11133"/>
                    <a:pt x="12265" y="9956"/>
                    <a:pt x="11749" y="8917"/>
                  </a:cubicBezTo>
                  <a:lnTo>
                    <a:pt x="11750" y="8917"/>
                  </a:lnTo>
                  <a:cubicBezTo>
                    <a:pt x="11578" y="8574"/>
                    <a:pt x="11417" y="8247"/>
                    <a:pt x="11279" y="7927"/>
                  </a:cubicBezTo>
                  <a:cubicBezTo>
                    <a:pt x="11136" y="7592"/>
                    <a:pt x="11007" y="7245"/>
                    <a:pt x="10872" y="6876"/>
                  </a:cubicBezTo>
                  <a:cubicBezTo>
                    <a:pt x="10450" y="5734"/>
                    <a:pt x="10015" y="4553"/>
                    <a:pt x="9076" y="3643"/>
                  </a:cubicBezTo>
                  <a:cubicBezTo>
                    <a:pt x="8141" y="2737"/>
                    <a:pt x="6927" y="2317"/>
                    <a:pt x="5753" y="1911"/>
                  </a:cubicBezTo>
                  <a:cubicBezTo>
                    <a:pt x="5372" y="1779"/>
                    <a:pt x="5012" y="1656"/>
                    <a:pt x="4666" y="1517"/>
                  </a:cubicBezTo>
                  <a:cubicBezTo>
                    <a:pt x="4332" y="1382"/>
                    <a:pt x="3996" y="1227"/>
                    <a:pt x="3640" y="1060"/>
                  </a:cubicBezTo>
                  <a:cubicBezTo>
                    <a:pt x="2574" y="563"/>
                    <a:pt x="1366"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9"/>
            <p:cNvSpPr/>
            <p:nvPr/>
          </p:nvSpPr>
          <p:spPr>
            <a:xfrm>
              <a:off x="2074221" y="2868860"/>
              <a:ext cx="510779" cy="320305"/>
            </a:xfrm>
            <a:custGeom>
              <a:avLst/>
              <a:gdLst/>
              <a:ahLst/>
              <a:cxnLst/>
              <a:rect l="l" t="t" r="r" b="b"/>
              <a:pathLst>
                <a:path w="24317" h="15249" extrusionOk="0">
                  <a:moveTo>
                    <a:pt x="12158" y="1"/>
                  </a:moveTo>
                  <a:cubicBezTo>
                    <a:pt x="5455" y="1"/>
                    <a:pt x="1" y="5455"/>
                    <a:pt x="1" y="12158"/>
                  </a:cubicBezTo>
                  <a:lnTo>
                    <a:pt x="1" y="15248"/>
                  </a:lnTo>
                  <a:lnTo>
                    <a:pt x="24317" y="15248"/>
                  </a:lnTo>
                  <a:lnTo>
                    <a:pt x="24317" y="12158"/>
                  </a:lnTo>
                  <a:cubicBezTo>
                    <a:pt x="24317" y="5455"/>
                    <a:pt x="18863" y="1"/>
                    <a:pt x="121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9"/>
            <p:cNvSpPr/>
            <p:nvPr/>
          </p:nvSpPr>
          <p:spPr>
            <a:xfrm>
              <a:off x="2329621" y="2868860"/>
              <a:ext cx="255379" cy="320305"/>
            </a:xfrm>
            <a:custGeom>
              <a:avLst/>
              <a:gdLst/>
              <a:ahLst/>
              <a:cxnLst/>
              <a:rect l="l" t="t" r="r" b="b"/>
              <a:pathLst>
                <a:path w="12158" h="15249" extrusionOk="0">
                  <a:moveTo>
                    <a:pt x="1" y="1"/>
                  </a:moveTo>
                  <a:lnTo>
                    <a:pt x="1" y="15248"/>
                  </a:lnTo>
                  <a:lnTo>
                    <a:pt x="12158" y="15248"/>
                  </a:lnTo>
                  <a:lnTo>
                    <a:pt x="12158" y="12158"/>
                  </a:lnTo>
                  <a:cubicBezTo>
                    <a:pt x="12158" y="5455"/>
                    <a:pt x="6704"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9"/>
            <p:cNvSpPr/>
            <p:nvPr/>
          </p:nvSpPr>
          <p:spPr>
            <a:xfrm>
              <a:off x="2214660" y="3042971"/>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9"/>
            <p:cNvSpPr/>
            <p:nvPr/>
          </p:nvSpPr>
          <p:spPr>
            <a:xfrm>
              <a:off x="2408621" y="3042971"/>
              <a:ext cx="35919" cy="35919"/>
            </a:xfrm>
            <a:custGeom>
              <a:avLst/>
              <a:gdLst/>
              <a:ahLst/>
              <a:cxnLst/>
              <a:rect l="l" t="t" r="r" b="b"/>
              <a:pathLst>
                <a:path w="1710" h="1710" extrusionOk="0">
                  <a:moveTo>
                    <a:pt x="1" y="1"/>
                  </a:moveTo>
                  <a:lnTo>
                    <a:pt x="1" y="1710"/>
                  </a:lnTo>
                  <a:lnTo>
                    <a:pt x="1709" y="1710"/>
                  </a:lnTo>
                  <a:lnTo>
                    <a:pt x="17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9"/>
            <p:cNvSpPr/>
            <p:nvPr/>
          </p:nvSpPr>
          <p:spPr>
            <a:xfrm>
              <a:off x="2311620" y="2979116"/>
              <a:ext cx="35961" cy="35940"/>
            </a:xfrm>
            <a:custGeom>
              <a:avLst/>
              <a:gdLst/>
              <a:ahLst/>
              <a:cxnLst/>
              <a:rect l="l" t="t" r="r" b="b"/>
              <a:pathLst>
                <a:path w="1712" h="1711" extrusionOk="0">
                  <a:moveTo>
                    <a:pt x="1" y="0"/>
                  </a:moveTo>
                  <a:lnTo>
                    <a:pt x="1" y="1710"/>
                  </a:lnTo>
                  <a:lnTo>
                    <a:pt x="1711" y="1710"/>
                  </a:lnTo>
                  <a:lnTo>
                    <a:pt x="17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9"/>
            <p:cNvSpPr/>
            <p:nvPr/>
          </p:nvSpPr>
          <p:spPr>
            <a:xfrm>
              <a:off x="2329600" y="2979116"/>
              <a:ext cx="17980" cy="35940"/>
            </a:xfrm>
            <a:custGeom>
              <a:avLst/>
              <a:gdLst/>
              <a:ahLst/>
              <a:cxnLst/>
              <a:rect l="l" t="t" r="r" b="b"/>
              <a:pathLst>
                <a:path w="856" h="1711" extrusionOk="0">
                  <a:moveTo>
                    <a:pt x="0" y="0"/>
                  </a:moveTo>
                  <a:lnTo>
                    <a:pt x="0" y="1710"/>
                  </a:lnTo>
                  <a:lnTo>
                    <a:pt x="855" y="1710"/>
                  </a:lnTo>
                  <a:lnTo>
                    <a:pt x="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59"/>
          <p:cNvGrpSpPr/>
          <p:nvPr/>
        </p:nvGrpSpPr>
        <p:grpSpPr>
          <a:xfrm>
            <a:off x="6804534" y="2899099"/>
            <a:ext cx="455881" cy="349061"/>
            <a:chOff x="2892954" y="2755959"/>
            <a:chExt cx="613073" cy="469420"/>
          </a:xfrm>
        </p:grpSpPr>
        <p:sp>
          <p:nvSpPr>
            <p:cNvPr id="1704" name="Google Shape;1704;p59"/>
            <p:cNvSpPr/>
            <p:nvPr/>
          </p:nvSpPr>
          <p:spPr>
            <a:xfrm>
              <a:off x="2892954" y="2933850"/>
              <a:ext cx="613010" cy="291528"/>
            </a:xfrm>
            <a:custGeom>
              <a:avLst/>
              <a:gdLst/>
              <a:ahLst/>
              <a:cxnLst/>
              <a:rect l="l" t="t" r="r" b="b"/>
              <a:pathLst>
                <a:path w="29184" h="13879" extrusionOk="0">
                  <a:moveTo>
                    <a:pt x="970" y="1"/>
                  </a:moveTo>
                  <a:cubicBezTo>
                    <a:pt x="439" y="1"/>
                    <a:pt x="1" y="431"/>
                    <a:pt x="2" y="969"/>
                  </a:cubicBezTo>
                  <a:lnTo>
                    <a:pt x="2" y="4573"/>
                  </a:lnTo>
                  <a:cubicBezTo>
                    <a:pt x="2" y="9703"/>
                    <a:pt x="4176" y="13879"/>
                    <a:pt x="9309" y="13879"/>
                  </a:cubicBezTo>
                  <a:lnTo>
                    <a:pt x="21673" y="13879"/>
                  </a:lnTo>
                  <a:cubicBezTo>
                    <a:pt x="25816" y="13879"/>
                    <a:pt x="29184" y="10509"/>
                    <a:pt x="29184" y="6368"/>
                  </a:cubicBezTo>
                  <a:lnTo>
                    <a:pt x="29184" y="2751"/>
                  </a:lnTo>
                  <a:cubicBezTo>
                    <a:pt x="29184" y="2241"/>
                    <a:pt x="28788" y="1819"/>
                    <a:pt x="28278" y="1784"/>
                  </a:cubicBezTo>
                  <a:lnTo>
                    <a:pt x="28279" y="1784"/>
                  </a:lnTo>
                  <a:lnTo>
                    <a:pt x="1034" y="3"/>
                  </a:lnTo>
                  <a:cubicBezTo>
                    <a:pt x="1013" y="1"/>
                    <a:pt x="991" y="1"/>
                    <a:pt x="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9"/>
            <p:cNvSpPr/>
            <p:nvPr/>
          </p:nvSpPr>
          <p:spPr>
            <a:xfrm>
              <a:off x="3199165" y="2952523"/>
              <a:ext cx="306841" cy="272855"/>
            </a:xfrm>
            <a:custGeom>
              <a:avLst/>
              <a:gdLst/>
              <a:ahLst/>
              <a:cxnLst/>
              <a:rect l="l" t="t" r="r" b="b"/>
              <a:pathLst>
                <a:path w="14608" h="12990" extrusionOk="0">
                  <a:moveTo>
                    <a:pt x="1" y="1"/>
                  </a:moveTo>
                  <a:lnTo>
                    <a:pt x="1" y="12990"/>
                  </a:lnTo>
                  <a:lnTo>
                    <a:pt x="7097" y="12990"/>
                  </a:lnTo>
                  <a:cubicBezTo>
                    <a:pt x="11238" y="12990"/>
                    <a:pt x="14607" y="9620"/>
                    <a:pt x="14607" y="5479"/>
                  </a:cubicBezTo>
                  <a:lnTo>
                    <a:pt x="14607" y="1862"/>
                  </a:lnTo>
                  <a:cubicBezTo>
                    <a:pt x="14606" y="1352"/>
                    <a:pt x="14210" y="930"/>
                    <a:pt x="13701" y="895"/>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9"/>
            <p:cNvSpPr/>
            <p:nvPr/>
          </p:nvSpPr>
          <p:spPr>
            <a:xfrm>
              <a:off x="2910955" y="2773939"/>
              <a:ext cx="577091" cy="355279"/>
            </a:xfrm>
            <a:custGeom>
              <a:avLst/>
              <a:gdLst/>
              <a:ahLst/>
              <a:cxnLst/>
              <a:rect l="l" t="t" r="r" b="b"/>
              <a:pathLst>
                <a:path w="27474" h="16914" extrusionOk="0">
                  <a:moveTo>
                    <a:pt x="10779" y="0"/>
                  </a:moveTo>
                  <a:cubicBezTo>
                    <a:pt x="10751" y="0"/>
                    <a:pt x="10723" y="0"/>
                    <a:pt x="10695" y="1"/>
                  </a:cubicBezTo>
                  <a:lnTo>
                    <a:pt x="8420" y="9"/>
                  </a:lnTo>
                  <a:cubicBezTo>
                    <a:pt x="3764" y="28"/>
                    <a:pt x="0" y="3807"/>
                    <a:pt x="0" y="8462"/>
                  </a:cubicBezTo>
                  <a:cubicBezTo>
                    <a:pt x="0" y="13129"/>
                    <a:pt x="3785" y="16913"/>
                    <a:pt x="8453" y="16913"/>
                  </a:cubicBezTo>
                  <a:lnTo>
                    <a:pt x="20818" y="16913"/>
                  </a:lnTo>
                  <a:cubicBezTo>
                    <a:pt x="24493" y="16913"/>
                    <a:pt x="27473" y="13934"/>
                    <a:pt x="27473" y="10258"/>
                  </a:cubicBezTo>
                  <a:lnTo>
                    <a:pt x="27473" y="10226"/>
                  </a:lnTo>
                  <a:cubicBezTo>
                    <a:pt x="27473" y="6550"/>
                    <a:pt x="24493" y="3571"/>
                    <a:pt x="20818" y="3571"/>
                  </a:cubicBezTo>
                  <a:lnTo>
                    <a:pt x="20818" y="3569"/>
                  </a:lnTo>
                  <a:lnTo>
                    <a:pt x="15732" y="3569"/>
                  </a:lnTo>
                  <a:cubicBezTo>
                    <a:pt x="15020" y="1435"/>
                    <a:pt x="13024" y="0"/>
                    <a:pt x="107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9"/>
            <p:cNvSpPr/>
            <p:nvPr/>
          </p:nvSpPr>
          <p:spPr>
            <a:xfrm>
              <a:off x="3199165" y="2793032"/>
              <a:ext cx="288882" cy="336185"/>
            </a:xfrm>
            <a:custGeom>
              <a:avLst/>
              <a:gdLst/>
              <a:ahLst/>
              <a:cxnLst/>
              <a:rect l="l" t="t" r="r" b="b"/>
              <a:pathLst>
                <a:path w="13753" h="16005" extrusionOk="0">
                  <a:moveTo>
                    <a:pt x="1" y="1"/>
                  </a:moveTo>
                  <a:lnTo>
                    <a:pt x="1" y="16004"/>
                  </a:lnTo>
                  <a:lnTo>
                    <a:pt x="7097" y="16004"/>
                  </a:lnTo>
                  <a:cubicBezTo>
                    <a:pt x="10772" y="16004"/>
                    <a:pt x="13752" y="13025"/>
                    <a:pt x="13752" y="9349"/>
                  </a:cubicBezTo>
                  <a:lnTo>
                    <a:pt x="13752" y="9317"/>
                  </a:lnTo>
                  <a:cubicBezTo>
                    <a:pt x="13752" y="5640"/>
                    <a:pt x="10772" y="2660"/>
                    <a:pt x="7097" y="2660"/>
                  </a:cubicBezTo>
                  <a:lnTo>
                    <a:pt x="2011" y="2660"/>
                  </a:lnTo>
                  <a:cubicBezTo>
                    <a:pt x="1650" y="1577"/>
                    <a:pt x="944" y="64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9"/>
            <p:cNvSpPr/>
            <p:nvPr/>
          </p:nvSpPr>
          <p:spPr>
            <a:xfrm>
              <a:off x="2892996" y="2755959"/>
              <a:ext cx="613031" cy="391218"/>
            </a:xfrm>
            <a:custGeom>
              <a:avLst/>
              <a:gdLst/>
              <a:ahLst/>
              <a:cxnLst/>
              <a:rect l="l" t="t" r="r" b="b"/>
              <a:pathLst>
                <a:path w="29185" h="18625" extrusionOk="0">
                  <a:moveTo>
                    <a:pt x="11646" y="1710"/>
                  </a:moveTo>
                  <a:cubicBezTo>
                    <a:pt x="13522" y="1710"/>
                    <a:pt x="15188" y="2914"/>
                    <a:pt x="15777" y="4696"/>
                  </a:cubicBezTo>
                  <a:lnTo>
                    <a:pt x="15971" y="5280"/>
                  </a:lnTo>
                  <a:lnTo>
                    <a:pt x="21673" y="5280"/>
                  </a:lnTo>
                  <a:cubicBezTo>
                    <a:pt x="24871" y="5280"/>
                    <a:pt x="27473" y="7883"/>
                    <a:pt x="27473" y="11082"/>
                  </a:cubicBezTo>
                  <a:lnTo>
                    <a:pt x="27473" y="11114"/>
                  </a:lnTo>
                  <a:cubicBezTo>
                    <a:pt x="27473" y="14313"/>
                    <a:pt x="24871" y="16914"/>
                    <a:pt x="21673" y="16914"/>
                  </a:cubicBezTo>
                  <a:lnTo>
                    <a:pt x="9308" y="16914"/>
                  </a:lnTo>
                  <a:cubicBezTo>
                    <a:pt x="5118" y="16914"/>
                    <a:pt x="1710" y="13507"/>
                    <a:pt x="1710" y="9317"/>
                  </a:cubicBezTo>
                  <a:cubicBezTo>
                    <a:pt x="1710" y="7293"/>
                    <a:pt x="2497" y="5389"/>
                    <a:pt x="3925" y="3956"/>
                  </a:cubicBezTo>
                  <a:cubicBezTo>
                    <a:pt x="5353" y="2521"/>
                    <a:pt x="7254" y="1728"/>
                    <a:pt x="9278" y="1719"/>
                  </a:cubicBezTo>
                  <a:lnTo>
                    <a:pt x="11555" y="1710"/>
                  </a:lnTo>
                  <a:lnTo>
                    <a:pt x="11636" y="1710"/>
                  </a:lnTo>
                  <a:cubicBezTo>
                    <a:pt x="11639" y="1710"/>
                    <a:pt x="11643" y="1710"/>
                    <a:pt x="11646" y="1710"/>
                  </a:cubicBezTo>
                  <a:close/>
                  <a:moveTo>
                    <a:pt x="11635" y="1"/>
                  </a:moveTo>
                  <a:cubicBezTo>
                    <a:pt x="11605" y="1"/>
                    <a:pt x="11574" y="1"/>
                    <a:pt x="11543" y="2"/>
                  </a:cubicBezTo>
                  <a:lnTo>
                    <a:pt x="9272" y="10"/>
                  </a:lnTo>
                  <a:cubicBezTo>
                    <a:pt x="6792" y="20"/>
                    <a:pt x="4463" y="993"/>
                    <a:pt x="2713" y="2750"/>
                  </a:cubicBezTo>
                  <a:cubicBezTo>
                    <a:pt x="964" y="4505"/>
                    <a:pt x="0" y="6838"/>
                    <a:pt x="0" y="9317"/>
                  </a:cubicBezTo>
                  <a:cubicBezTo>
                    <a:pt x="0" y="14449"/>
                    <a:pt x="4176" y="18625"/>
                    <a:pt x="9308" y="18625"/>
                  </a:cubicBezTo>
                  <a:lnTo>
                    <a:pt x="21673" y="18625"/>
                  </a:lnTo>
                  <a:lnTo>
                    <a:pt x="21674" y="18623"/>
                  </a:lnTo>
                  <a:cubicBezTo>
                    <a:pt x="25815" y="18623"/>
                    <a:pt x="29185" y="15255"/>
                    <a:pt x="29185" y="11112"/>
                  </a:cubicBezTo>
                  <a:lnTo>
                    <a:pt x="29185" y="11081"/>
                  </a:lnTo>
                  <a:cubicBezTo>
                    <a:pt x="29185" y="6940"/>
                    <a:pt x="25815" y="3570"/>
                    <a:pt x="21674" y="3570"/>
                  </a:cubicBezTo>
                  <a:lnTo>
                    <a:pt x="17171" y="3570"/>
                  </a:lnTo>
                  <a:cubicBezTo>
                    <a:pt x="16193" y="1403"/>
                    <a:pt x="14049" y="1"/>
                    <a:pt x="116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9"/>
            <p:cNvSpPr/>
            <p:nvPr/>
          </p:nvSpPr>
          <p:spPr>
            <a:xfrm>
              <a:off x="3015518" y="2870184"/>
              <a:ext cx="355195" cy="150900"/>
            </a:xfrm>
            <a:custGeom>
              <a:avLst/>
              <a:gdLst/>
              <a:ahLst/>
              <a:cxnLst/>
              <a:rect l="l" t="t" r="r" b="b"/>
              <a:pathLst>
                <a:path w="16910" h="7184" extrusionOk="0">
                  <a:moveTo>
                    <a:pt x="3592" y="1711"/>
                  </a:moveTo>
                  <a:cubicBezTo>
                    <a:pt x="4081" y="1711"/>
                    <a:pt x="4562" y="1902"/>
                    <a:pt x="4922" y="2261"/>
                  </a:cubicBezTo>
                  <a:cubicBezTo>
                    <a:pt x="5461" y="2799"/>
                    <a:pt x="5622" y="3609"/>
                    <a:pt x="5330" y="4312"/>
                  </a:cubicBezTo>
                  <a:cubicBezTo>
                    <a:pt x="5039" y="5015"/>
                    <a:pt x="4353" y="5473"/>
                    <a:pt x="3592" y="5473"/>
                  </a:cubicBezTo>
                  <a:cubicBezTo>
                    <a:pt x="2553" y="5472"/>
                    <a:pt x="1713" y="4630"/>
                    <a:pt x="1711" y="3592"/>
                  </a:cubicBezTo>
                  <a:cubicBezTo>
                    <a:pt x="1711" y="2831"/>
                    <a:pt x="2169" y="2145"/>
                    <a:pt x="2872" y="1854"/>
                  </a:cubicBezTo>
                  <a:cubicBezTo>
                    <a:pt x="3105" y="1757"/>
                    <a:pt x="3349" y="1711"/>
                    <a:pt x="3592" y="1711"/>
                  </a:cubicBezTo>
                  <a:close/>
                  <a:moveTo>
                    <a:pt x="3592" y="0"/>
                  </a:moveTo>
                  <a:cubicBezTo>
                    <a:pt x="1611" y="0"/>
                    <a:pt x="1" y="1612"/>
                    <a:pt x="1" y="3592"/>
                  </a:cubicBezTo>
                  <a:cubicBezTo>
                    <a:pt x="1" y="5572"/>
                    <a:pt x="1611" y="7183"/>
                    <a:pt x="3591" y="7183"/>
                  </a:cubicBezTo>
                  <a:lnTo>
                    <a:pt x="13622" y="7183"/>
                  </a:lnTo>
                  <a:cubicBezTo>
                    <a:pt x="15434" y="7183"/>
                    <a:pt x="16909" y="5708"/>
                    <a:pt x="16909" y="3896"/>
                  </a:cubicBezTo>
                  <a:lnTo>
                    <a:pt x="15201" y="3896"/>
                  </a:lnTo>
                  <a:cubicBezTo>
                    <a:pt x="15199" y="4766"/>
                    <a:pt x="14495" y="5470"/>
                    <a:pt x="13625" y="5472"/>
                  </a:cubicBezTo>
                  <a:lnTo>
                    <a:pt x="6649" y="5472"/>
                  </a:lnTo>
                  <a:cubicBezTo>
                    <a:pt x="6999" y="4906"/>
                    <a:pt x="7184" y="4256"/>
                    <a:pt x="7183" y="3592"/>
                  </a:cubicBezTo>
                  <a:cubicBezTo>
                    <a:pt x="7183" y="1612"/>
                    <a:pt x="5572" y="0"/>
                    <a:pt x="35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9"/>
            <p:cNvSpPr/>
            <p:nvPr/>
          </p:nvSpPr>
          <p:spPr>
            <a:xfrm>
              <a:off x="3199501" y="2951977"/>
              <a:ext cx="171212" cy="69064"/>
            </a:xfrm>
            <a:custGeom>
              <a:avLst/>
              <a:gdLst/>
              <a:ahLst/>
              <a:cxnLst/>
              <a:rect l="l" t="t" r="r" b="b"/>
              <a:pathLst>
                <a:path w="8151" h="3288" extrusionOk="0">
                  <a:moveTo>
                    <a:pt x="8150" y="1"/>
                  </a:moveTo>
                  <a:lnTo>
                    <a:pt x="6442" y="2"/>
                  </a:lnTo>
                  <a:cubicBezTo>
                    <a:pt x="6440" y="872"/>
                    <a:pt x="5736" y="1576"/>
                    <a:pt x="4866" y="1578"/>
                  </a:cubicBezTo>
                  <a:lnTo>
                    <a:pt x="1" y="1578"/>
                  </a:lnTo>
                  <a:lnTo>
                    <a:pt x="1" y="3288"/>
                  </a:lnTo>
                  <a:lnTo>
                    <a:pt x="4863" y="3288"/>
                  </a:lnTo>
                  <a:cubicBezTo>
                    <a:pt x="6675" y="3288"/>
                    <a:pt x="8150" y="1814"/>
                    <a:pt x="81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9"/>
          <p:cNvGrpSpPr/>
          <p:nvPr/>
        </p:nvGrpSpPr>
        <p:grpSpPr>
          <a:xfrm>
            <a:off x="7520969" y="2845712"/>
            <a:ext cx="318509" cy="455834"/>
            <a:chOff x="3664321" y="2635306"/>
            <a:chExt cx="428334" cy="613010"/>
          </a:xfrm>
        </p:grpSpPr>
        <p:sp>
          <p:nvSpPr>
            <p:cNvPr id="1712" name="Google Shape;1712;p59"/>
            <p:cNvSpPr/>
            <p:nvPr/>
          </p:nvSpPr>
          <p:spPr>
            <a:xfrm>
              <a:off x="3860906" y="2635306"/>
              <a:ext cx="35940" cy="66901"/>
            </a:xfrm>
            <a:custGeom>
              <a:avLst/>
              <a:gdLst/>
              <a:ahLst/>
              <a:cxnLst/>
              <a:rect l="l" t="t" r="r" b="b"/>
              <a:pathLst>
                <a:path w="1711" h="3185" extrusionOk="0">
                  <a:moveTo>
                    <a:pt x="0" y="0"/>
                  </a:moveTo>
                  <a:lnTo>
                    <a:pt x="0" y="3185"/>
                  </a:lnTo>
                  <a:lnTo>
                    <a:pt x="1710" y="3185"/>
                  </a:lnTo>
                  <a:lnTo>
                    <a:pt x="17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9"/>
            <p:cNvSpPr/>
            <p:nvPr/>
          </p:nvSpPr>
          <p:spPr>
            <a:xfrm>
              <a:off x="3681503" y="2694960"/>
              <a:ext cx="393172" cy="535396"/>
            </a:xfrm>
            <a:custGeom>
              <a:avLst/>
              <a:gdLst/>
              <a:ahLst/>
              <a:cxnLst/>
              <a:rect l="l" t="t" r="r" b="b"/>
              <a:pathLst>
                <a:path w="18718" h="25489" extrusionOk="0">
                  <a:moveTo>
                    <a:pt x="9395" y="0"/>
                  </a:moveTo>
                  <a:cubicBezTo>
                    <a:pt x="5811" y="0"/>
                    <a:pt x="2906" y="2927"/>
                    <a:pt x="2906" y="6539"/>
                  </a:cubicBezTo>
                  <a:cubicBezTo>
                    <a:pt x="2906" y="6593"/>
                    <a:pt x="2906" y="6648"/>
                    <a:pt x="2907" y="6702"/>
                  </a:cubicBezTo>
                  <a:cubicBezTo>
                    <a:pt x="2944" y="8178"/>
                    <a:pt x="2490" y="9625"/>
                    <a:pt x="1670" y="10850"/>
                  </a:cubicBezTo>
                  <a:cubicBezTo>
                    <a:pt x="655" y="12361"/>
                    <a:pt x="103" y="14134"/>
                    <a:pt x="78" y="15953"/>
                  </a:cubicBezTo>
                  <a:cubicBezTo>
                    <a:pt x="0" y="21147"/>
                    <a:pt x="4174" y="25452"/>
                    <a:pt x="9330" y="25488"/>
                  </a:cubicBezTo>
                  <a:cubicBezTo>
                    <a:pt x="9352" y="25488"/>
                    <a:pt x="9374" y="25488"/>
                    <a:pt x="9396" y="25488"/>
                  </a:cubicBezTo>
                  <a:cubicBezTo>
                    <a:pt x="14543" y="25488"/>
                    <a:pt x="18714" y="21285"/>
                    <a:pt x="18714" y="16099"/>
                  </a:cubicBezTo>
                  <a:cubicBezTo>
                    <a:pt x="18717" y="14225"/>
                    <a:pt x="18161" y="12393"/>
                    <a:pt x="17116" y="10839"/>
                  </a:cubicBezTo>
                  <a:cubicBezTo>
                    <a:pt x="16284" y="9605"/>
                    <a:pt x="15861" y="8139"/>
                    <a:pt x="15885" y="6648"/>
                  </a:cubicBezTo>
                  <a:lnTo>
                    <a:pt x="15885" y="6577"/>
                  </a:lnTo>
                  <a:cubicBezTo>
                    <a:pt x="15905" y="3003"/>
                    <a:pt x="13033" y="49"/>
                    <a:pt x="9485" y="1"/>
                  </a:cubicBezTo>
                  <a:cubicBezTo>
                    <a:pt x="9455" y="1"/>
                    <a:pt x="9425" y="0"/>
                    <a:pt x="9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9"/>
            <p:cNvSpPr/>
            <p:nvPr/>
          </p:nvSpPr>
          <p:spPr>
            <a:xfrm>
              <a:off x="3877458" y="2694939"/>
              <a:ext cx="197216" cy="535417"/>
            </a:xfrm>
            <a:custGeom>
              <a:avLst/>
              <a:gdLst/>
              <a:ahLst/>
              <a:cxnLst/>
              <a:rect l="l" t="t" r="r" b="b"/>
              <a:pathLst>
                <a:path w="9389" h="25490" extrusionOk="0">
                  <a:moveTo>
                    <a:pt x="156" y="1"/>
                  </a:moveTo>
                  <a:lnTo>
                    <a:pt x="1" y="25489"/>
                  </a:lnTo>
                  <a:cubicBezTo>
                    <a:pt x="23" y="25489"/>
                    <a:pt x="45" y="25489"/>
                    <a:pt x="67" y="25489"/>
                  </a:cubicBezTo>
                  <a:cubicBezTo>
                    <a:pt x="5214" y="25489"/>
                    <a:pt x="9385" y="21286"/>
                    <a:pt x="9385" y="16100"/>
                  </a:cubicBezTo>
                  <a:cubicBezTo>
                    <a:pt x="9388" y="14226"/>
                    <a:pt x="8832" y="12394"/>
                    <a:pt x="7787" y="10840"/>
                  </a:cubicBezTo>
                  <a:cubicBezTo>
                    <a:pt x="6956" y="9606"/>
                    <a:pt x="6532" y="8140"/>
                    <a:pt x="6556" y="6649"/>
                  </a:cubicBezTo>
                  <a:lnTo>
                    <a:pt x="6556" y="6578"/>
                  </a:lnTo>
                  <a:cubicBezTo>
                    <a:pt x="6576" y="3004"/>
                    <a:pt x="3704" y="48"/>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9"/>
            <p:cNvSpPr/>
            <p:nvPr/>
          </p:nvSpPr>
          <p:spPr>
            <a:xfrm>
              <a:off x="3664321" y="2677001"/>
              <a:ext cx="428334" cy="571315"/>
            </a:xfrm>
            <a:custGeom>
              <a:avLst/>
              <a:gdLst/>
              <a:ahLst/>
              <a:cxnLst/>
              <a:rect l="l" t="t" r="r" b="b"/>
              <a:pathLst>
                <a:path w="20392" h="27199" extrusionOk="0">
                  <a:moveTo>
                    <a:pt x="10214" y="1710"/>
                  </a:moveTo>
                  <a:lnTo>
                    <a:pt x="10213" y="1711"/>
                  </a:lnTo>
                  <a:lnTo>
                    <a:pt x="10291" y="1711"/>
                  </a:lnTo>
                  <a:cubicBezTo>
                    <a:pt x="13372" y="1753"/>
                    <a:pt x="15867" y="4317"/>
                    <a:pt x="15848" y="7428"/>
                  </a:cubicBezTo>
                  <a:lnTo>
                    <a:pt x="15848" y="7490"/>
                  </a:lnTo>
                  <a:cubicBezTo>
                    <a:pt x="15820" y="9175"/>
                    <a:pt x="16296" y="10793"/>
                    <a:pt x="17223" y="12171"/>
                  </a:cubicBezTo>
                  <a:cubicBezTo>
                    <a:pt x="18174" y="13586"/>
                    <a:pt x="18680" y="15251"/>
                    <a:pt x="18677" y="16954"/>
                  </a:cubicBezTo>
                  <a:cubicBezTo>
                    <a:pt x="18677" y="19259"/>
                    <a:pt x="17780" y="21418"/>
                    <a:pt x="16152" y="23036"/>
                  </a:cubicBezTo>
                  <a:cubicBezTo>
                    <a:pt x="14557" y="24620"/>
                    <a:pt x="12448" y="25488"/>
                    <a:pt x="10209" y="25488"/>
                  </a:cubicBezTo>
                  <a:cubicBezTo>
                    <a:pt x="10190" y="25488"/>
                    <a:pt x="10172" y="25488"/>
                    <a:pt x="10153" y="25488"/>
                  </a:cubicBezTo>
                  <a:cubicBezTo>
                    <a:pt x="7904" y="25472"/>
                    <a:pt x="5789" y="24568"/>
                    <a:pt x="4198" y="22940"/>
                  </a:cubicBezTo>
                  <a:cubicBezTo>
                    <a:pt x="2585" y="21292"/>
                    <a:pt x="1717" y="19118"/>
                    <a:pt x="1751" y="16821"/>
                  </a:cubicBezTo>
                  <a:cubicBezTo>
                    <a:pt x="1775" y="15167"/>
                    <a:pt x="2278" y="13555"/>
                    <a:pt x="3198" y="12181"/>
                  </a:cubicBezTo>
                  <a:cubicBezTo>
                    <a:pt x="4141" y="10774"/>
                    <a:pt x="4620" y="9168"/>
                    <a:pt x="4581" y="7535"/>
                  </a:cubicBezTo>
                  <a:cubicBezTo>
                    <a:pt x="4579" y="7488"/>
                    <a:pt x="4579" y="7441"/>
                    <a:pt x="4579" y="7394"/>
                  </a:cubicBezTo>
                  <a:cubicBezTo>
                    <a:pt x="4579" y="5852"/>
                    <a:pt x="5181" y="4408"/>
                    <a:pt x="6275" y="3330"/>
                  </a:cubicBezTo>
                  <a:cubicBezTo>
                    <a:pt x="7336" y="2284"/>
                    <a:pt x="8732" y="1710"/>
                    <a:pt x="10214" y="1710"/>
                  </a:cubicBezTo>
                  <a:close/>
                  <a:moveTo>
                    <a:pt x="10211" y="0"/>
                  </a:moveTo>
                  <a:cubicBezTo>
                    <a:pt x="8277" y="0"/>
                    <a:pt x="6456" y="749"/>
                    <a:pt x="5073" y="2113"/>
                  </a:cubicBezTo>
                  <a:cubicBezTo>
                    <a:pt x="3652" y="3516"/>
                    <a:pt x="2869" y="5391"/>
                    <a:pt x="2869" y="7394"/>
                  </a:cubicBezTo>
                  <a:cubicBezTo>
                    <a:pt x="2869" y="7455"/>
                    <a:pt x="2869" y="7516"/>
                    <a:pt x="2870" y="7577"/>
                  </a:cubicBezTo>
                  <a:cubicBezTo>
                    <a:pt x="2901" y="8854"/>
                    <a:pt x="2524" y="10116"/>
                    <a:pt x="1777" y="11228"/>
                  </a:cubicBezTo>
                  <a:cubicBezTo>
                    <a:pt x="672" y="12877"/>
                    <a:pt x="69" y="14812"/>
                    <a:pt x="43" y="16796"/>
                  </a:cubicBezTo>
                  <a:cubicBezTo>
                    <a:pt x="1" y="19553"/>
                    <a:pt x="1041" y="22160"/>
                    <a:pt x="2975" y="24137"/>
                  </a:cubicBezTo>
                  <a:cubicBezTo>
                    <a:pt x="4888" y="26093"/>
                    <a:pt x="7433" y="27180"/>
                    <a:pt x="10142" y="27198"/>
                  </a:cubicBezTo>
                  <a:lnTo>
                    <a:pt x="10214" y="27198"/>
                  </a:lnTo>
                  <a:cubicBezTo>
                    <a:pt x="12906" y="27198"/>
                    <a:pt x="15441" y="26153"/>
                    <a:pt x="17357" y="24249"/>
                  </a:cubicBezTo>
                  <a:cubicBezTo>
                    <a:pt x="19312" y="22308"/>
                    <a:pt x="20387" y="19718"/>
                    <a:pt x="20387" y="16954"/>
                  </a:cubicBezTo>
                  <a:cubicBezTo>
                    <a:pt x="20392" y="14911"/>
                    <a:pt x="19783" y="12913"/>
                    <a:pt x="18642" y="11218"/>
                  </a:cubicBezTo>
                  <a:cubicBezTo>
                    <a:pt x="17912" y="10131"/>
                    <a:pt x="17537" y="8851"/>
                    <a:pt x="17558" y="7517"/>
                  </a:cubicBezTo>
                  <a:lnTo>
                    <a:pt x="17558" y="7438"/>
                  </a:lnTo>
                  <a:cubicBezTo>
                    <a:pt x="17581" y="3391"/>
                    <a:pt x="14332" y="55"/>
                    <a:pt x="10316" y="1"/>
                  </a:cubicBezTo>
                  <a:cubicBezTo>
                    <a:pt x="10281" y="0"/>
                    <a:pt x="10246" y="0"/>
                    <a:pt x="102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9"/>
            <p:cNvSpPr/>
            <p:nvPr/>
          </p:nvSpPr>
          <p:spPr>
            <a:xfrm>
              <a:off x="3745967" y="2898309"/>
              <a:ext cx="265797" cy="265818"/>
            </a:xfrm>
            <a:custGeom>
              <a:avLst/>
              <a:gdLst/>
              <a:ahLst/>
              <a:cxnLst/>
              <a:rect l="l" t="t" r="r" b="b"/>
              <a:pathLst>
                <a:path w="12654" h="12655" extrusionOk="0">
                  <a:moveTo>
                    <a:pt x="6327" y="0"/>
                  </a:moveTo>
                  <a:cubicBezTo>
                    <a:pt x="2839" y="0"/>
                    <a:pt x="1" y="2838"/>
                    <a:pt x="1" y="6327"/>
                  </a:cubicBezTo>
                  <a:cubicBezTo>
                    <a:pt x="1" y="9816"/>
                    <a:pt x="2839" y="12655"/>
                    <a:pt x="6327" y="12655"/>
                  </a:cubicBezTo>
                  <a:cubicBezTo>
                    <a:pt x="9816" y="12655"/>
                    <a:pt x="12654" y="9817"/>
                    <a:pt x="12654" y="6328"/>
                  </a:cubicBezTo>
                  <a:cubicBezTo>
                    <a:pt x="12654" y="2840"/>
                    <a:pt x="9816" y="0"/>
                    <a:pt x="6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9"/>
            <p:cNvSpPr/>
            <p:nvPr/>
          </p:nvSpPr>
          <p:spPr>
            <a:xfrm>
              <a:off x="3878866" y="2898309"/>
              <a:ext cx="132899" cy="265818"/>
            </a:xfrm>
            <a:custGeom>
              <a:avLst/>
              <a:gdLst/>
              <a:ahLst/>
              <a:cxnLst/>
              <a:rect l="l" t="t" r="r" b="b"/>
              <a:pathLst>
                <a:path w="6327" h="12655" extrusionOk="0">
                  <a:moveTo>
                    <a:pt x="0" y="0"/>
                  </a:moveTo>
                  <a:lnTo>
                    <a:pt x="0" y="12655"/>
                  </a:lnTo>
                  <a:cubicBezTo>
                    <a:pt x="3489" y="12655"/>
                    <a:pt x="6327" y="9817"/>
                    <a:pt x="6327" y="6328"/>
                  </a:cubicBezTo>
                  <a:cubicBezTo>
                    <a:pt x="6327" y="2840"/>
                    <a:pt x="348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9"/>
            <p:cNvSpPr/>
            <p:nvPr/>
          </p:nvSpPr>
          <p:spPr>
            <a:xfrm>
              <a:off x="3878866" y="2677001"/>
              <a:ext cx="213705" cy="571315"/>
            </a:xfrm>
            <a:custGeom>
              <a:avLst/>
              <a:gdLst/>
              <a:ahLst/>
              <a:cxnLst/>
              <a:rect l="l" t="t" r="r" b="b"/>
              <a:pathLst>
                <a:path w="10174" h="27199" extrusionOk="0">
                  <a:moveTo>
                    <a:pt x="0" y="1"/>
                  </a:moveTo>
                  <a:lnTo>
                    <a:pt x="0" y="1710"/>
                  </a:lnTo>
                  <a:lnTo>
                    <a:pt x="77" y="1710"/>
                  </a:lnTo>
                  <a:cubicBezTo>
                    <a:pt x="3160" y="1752"/>
                    <a:pt x="5653" y="4317"/>
                    <a:pt x="5634" y="7428"/>
                  </a:cubicBezTo>
                  <a:lnTo>
                    <a:pt x="5634" y="7490"/>
                  </a:lnTo>
                  <a:cubicBezTo>
                    <a:pt x="5606" y="9174"/>
                    <a:pt x="6083" y="10793"/>
                    <a:pt x="7009" y="12171"/>
                  </a:cubicBezTo>
                  <a:cubicBezTo>
                    <a:pt x="7960" y="13586"/>
                    <a:pt x="8468" y="15251"/>
                    <a:pt x="8463" y="16954"/>
                  </a:cubicBezTo>
                  <a:cubicBezTo>
                    <a:pt x="8463" y="19259"/>
                    <a:pt x="7567" y="21418"/>
                    <a:pt x="5938" y="23036"/>
                  </a:cubicBezTo>
                  <a:cubicBezTo>
                    <a:pt x="4344" y="24619"/>
                    <a:pt x="2238" y="25485"/>
                    <a:pt x="0" y="25488"/>
                  </a:cubicBezTo>
                  <a:lnTo>
                    <a:pt x="0" y="27198"/>
                  </a:lnTo>
                  <a:cubicBezTo>
                    <a:pt x="2692" y="27198"/>
                    <a:pt x="5225" y="26152"/>
                    <a:pt x="7143" y="24249"/>
                  </a:cubicBezTo>
                  <a:cubicBezTo>
                    <a:pt x="9097" y="22308"/>
                    <a:pt x="10173" y="19718"/>
                    <a:pt x="10173" y="16954"/>
                  </a:cubicBezTo>
                  <a:cubicBezTo>
                    <a:pt x="10173" y="14898"/>
                    <a:pt x="9569" y="12915"/>
                    <a:pt x="8428" y="11218"/>
                  </a:cubicBezTo>
                  <a:cubicBezTo>
                    <a:pt x="7698" y="10131"/>
                    <a:pt x="7323" y="8851"/>
                    <a:pt x="7344" y="7517"/>
                  </a:cubicBezTo>
                  <a:lnTo>
                    <a:pt x="7344" y="7516"/>
                  </a:lnTo>
                  <a:lnTo>
                    <a:pt x="7344" y="7438"/>
                  </a:lnTo>
                  <a:cubicBezTo>
                    <a:pt x="7367" y="3391"/>
                    <a:pt x="4118" y="56"/>
                    <a:pt x="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9"/>
          <p:cNvGrpSpPr/>
          <p:nvPr/>
        </p:nvGrpSpPr>
        <p:grpSpPr>
          <a:xfrm>
            <a:off x="1410261" y="3495542"/>
            <a:ext cx="388671" cy="455834"/>
            <a:chOff x="5433635" y="2619678"/>
            <a:chExt cx="522688" cy="613010"/>
          </a:xfrm>
        </p:grpSpPr>
        <p:sp>
          <p:nvSpPr>
            <p:cNvPr id="1720" name="Google Shape;1720;p59"/>
            <p:cNvSpPr/>
            <p:nvPr/>
          </p:nvSpPr>
          <p:spPr>
            <a:xfrm>
              <a:off x="5433635" y="2619678"/>
              <a:ext cx="522688" cy="613010"/>
            </a:xfrm>
            <a:custGeom>
              <a:avLst/>
              <a:gdLst/>
              <a:ahLst/>
              <a:cxnLst/>
              <a:rect l="l" t="t" r="r" b="b"/>
              <a:pathLst>
                <a:path w="24884" h="29184" extrusionOk="0">
                  <a:moveTo>
                    <a:pt x="9287" y="1"/>
                  </a:moveTo>
                  <a:cubicBezTo>
                    <a:pt x="6951" y="1"/>
                    <a:pt x="4764" y="933"/>
                    <a:pt x="3132" y="2623"/>
                  </a:cubicBezTo>
                  <a:cubicBezTo>
                    <a:pt x="1575" y="4236"/>
                    <a:pt x="604" y="6436"/>
                    <a:pt x="395" y="8822"/>
                  </a:cubicBezTo>
                  <a:cubicBezTo>
                    <a:pt x="1" y="13323"/>
                    <a:pt x="518" y="15931"/>
                    <a:pt x="1547" y="18914"/>
                  </a:cubicBezTo>
                  <a:cubicBezTo>
                    <a:pt x="2479" y="21614"/>
                    <a:pt x="4014" y="24085"/>
                    <a:pt x="5868" y="25872"/>
                  </a:cubicBezTo>
                  <a:cubicBezTo>
                    <a:pt x="8114" y="28039"/>
                    <a:pt x="10803" y="29184"/>
                    <a:pt x="13642" y="29184"/>
                  </a:cubicBezTo>
                  <a:cubicBezTo>
                    <a:pt x="19841" y="29184"/>
                    <a:pt x="24884" y="24142"/>
                    <a:pt x="24884" y="17943"/>
                  </a:cubicBezTo>
                  <a:cubicBezTo>
                    <a:pt x="24884" y="15612"/>
                    <a:pt x="24176" y="13376"/>
                    <a:pt x="22836" y="11475"/>
                  </a:cubicBezTo>
                  <a:lnTo>
                    <a:pt x="22837" y="11475"/>
                  </a:lnTo>
                  <a:cubicBezTo>
                    <a:pt x="21643" y="9774"/>
                    <a:pt x="19999" y="8438"/>
                    <a:pt x="18091" y="7616"/>
                  </a:cubicBezTo>
                  <a:cubicBezTo>
                    <a:pt x="17454" y="3244"/>
                    <a:pt x="13706" y="1"/>
                    <a:pt x="92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9"/>
            <p:cNvSpPr/>
            <p:nvPr/>
          </p:nvSpPr>
          <p:spPr>
            <a:xfrm>
              <a:off x="5439033" y="2856762"/>
              <a:ext cx="79924" cy="35940"/>
            </a:xfrm>
            <a:custGeom>
              <a:avLst/>
              <a:gdLst/>
              <a:ahLst/>
              <a:cxnLst/>
              <a:rect l="l" t="t" r="r" b="b"/>
              <a:pathLst>
                <a:path w="3805" h="1711" extrusionOk="0">
                  <a:moveTo>
                    <a:pt x="9" y="0"/>
                  </a:moveTo>
                  <a:cubicBezTo>
                    <a:pt x="0" y="603"/>
                    <a:pt x="13" y="1170"/>
                    <a:pt x="45" y="1710"/>
                  </a:cubicBezTo>
                  <a:lnTo>
                    <a:pt x="3805" y="1710"/>
                  </a:lnTo>
                  <a:lnTo>
                    <a:pt x="38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9"/>
            <p:cNvSpPr/>
            <p:nvPr/>
          </p:nvSpPr>
          <p:spPr>
            <a:xfrm>
              <a:off x="5876504" y="2930972"/>
              <a:ext cx="77971" cy="35940"/>
            </a:xfrm>
            <a:custGeom>
              <a:avLst/>
              <a:gdLst/>
              <a:ahLst/>
              <a:cxnLst/>
              <a:rect l="l" t="t" r="r" b="b"/>
              <a:pathLst>
                <a:path w="3712" h="1711" extrusionOk="0">
                  <a:moveTo>
                    <a:pt x="1" y="1"/>
                  </a:moveTo>
                  <a:lnTo>
                    <a:pt x="1" y="1711"/>
                  </a:lnTo>
                  <a:lnTo>
                    <a:pt x="3711" y="1711"/>
                  </a:lnTo>
                  <a:cubicBezTo>
                    <a:pt x="3639" y="1133"/>
                    <a:pt x="3523" y="560"/>
                    <a:pt x="33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9"/>
            <p:cNvSpPr/>
            <p:nvPr/>
          </p:nvSpPr>
          <p:spPr>
            <a:xfrm>
              <a:off x="5484572" y="3061455"/>
              <a:ext cx="78685" cy="35940"/>
            </a:xfrm>
            <a:custGeom>
              <a:avLst/>
              <a:gdLst/>
              <a:ahLst/>
              <a:cxnLst/>
              <a:rect l="l" t="t" r="r" b="b"/>
              <a:pathLst>
                <a:path w="3746" h="1711" extrusionOk="0">
                  <a:moveTo>
                    <a:pt x="1" y="1"/>
                  </a:moveTo>
                  <a:cubicBezTo>
                    <a:pt x="285" y="588"/>
                    <a:pt x="599" y="1157"/>
                    <a:pt x="943" y="1711"/>
                  </a:cubicBezTo>
                  <a:lnTo>
                    <a:pt x="3746" y="1711"/>
                  </a:lnTo>
                  <a:lnTo>
                    <a:pt x="37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9"/>
            <p:cNvSpPr/>
            <p:nvPr/>
          </p:nvSpPr>
          <p:spPr>
            <a:xfrm>
              <a:off x="5589177" y="2749804"/>
              <a:ext cx="35940" cy="35940"/>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9"/>
            <p:cNvSpPr/>
            <p:nvPr/>
          </p:nvSpPr>
          <p:spPr>
            <a:xfrm>
              <a:off x="5748836" y="3043517"/>
              <a:ext cx="35919" cy="35919"/>
            </a:xfrm>
            <a:custGeom>
              <a:avLst/>
              <a:gdLst/>
              <a:ahLst/>
              <a:cxnLst/>
              <a:rect l="l" t="t" r="r" b="b"/>
              <a:pathLst>
                <a:path w="1710" h="1710" extrusionOk="0">
                  <a:moveTo>
                    <a:pt x="0" y="1"/>
                  </a:moveTo>
                  <a:lnTo>
                    <a:pt x="0" y="1710"/>
                  </a:lnTo>
                  <a:lnTo>
                    <a:pt x="1709" y="1710"/>
                  </a:lnTo>
                  <a:lnTo>
                    <a:pt x="17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9"/>
            <p:cNvSpPr/>
            <p:nvPr/>
          </p:nvSpPr>
          <p:spPr>
            <a:xfrm>
              <a:off x="5710502" y="2877493"/>
              <a:ext cx="35940" cy="35940"/>
            </a:xfrm>
            <a:custGeom>
              <a:avLst/>
              <a:gdLst/>
              <a:ahLst/>
              <a:cxnLst/>
              <a:rect l="l" t="t" r="r" b="b"/>
              <a:pathLst>
                <a:path w="1711" h="1711" extrusionOk="0">
                  <a:moveTo>
                    <a:pt x="0" y="0"/>
                  </a:moveTo>
                  <a:lnTo>
                    <a:pt x="0" y="1710"/>
                  </a:lnTo>
                  <a:lnTo>
                    <a:pt x="1711" y="1710"/>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59"/>
          <p:cNvGrpSpPr/>
          <p:nvPr/>
        </p:nvGrpSpPr>
        <p:grpSpPr>
          <a:xfrm>
            <a:off x="2099426" y="3495542"/>
            <a:ext cx="462675" cy="455834"/>
            <a:chOff x="6122431" y="2588486"/>
            <a:chExt cx="622210" cy="613010"/>
          </a:xfrm>
        </p:grpSpPr>
        <p:sp>
          <p:nvSpPr>
            <p:cNvPr id="1728" name="Google Shape;1728;p59"/>
            <p:cNvSpPr/>
            <p:nvPr/>
          </p:nvSpPr>
          <p:spPr>
            <a:xfrm>
              <a:off x="6451390" y="2591741"/>
              <a:ext cx="175875" cy="155773"/>
            </a:xfrm>
            <a:custGeom>
              <a:avLst/>
              <a:gdLst/>
              <a:ahLst/>
              <a:cxnLst/>
              <a:rect l="l" t="t" r="r" b="b"/>
              <a:pathLst>
                <a:path w="8373" h="7416" extrusionOk="0">
                  <a:moveTo>
                    <a:pt x="5203" y="0"/>
                  </a:moveTo>
                  <a:cubicBezTo>
                    <a:pt x="3933" y="0"/>
                    <a:pt x="2886" y="303"/>
                    <a:pt x="2089" y="903"/>
                  </a:cubicBezTo>
                  <a:cubicBezTo>
                    <a:pt x="1172" y="1593"/>
                    <a:pt x="543" y="2716"/>
                    <a:pt x="225" y="4240"/>
                  </a:cubicBezTo>
                  <a:cubicBezTo>
                    <a:pt x="0" y="5314"/>
                    <a:pt x="18" y="6208"/>
                    <a:pt x="19" y="6246"/>
                  </a:cubicBezTo>
                  <a:lnTo>
                    <a:pt x="32" y="6857"/>
                  </a:lnTo>
                  <a:lnTo>
                    <a:pt x="616" y="7041"/>
                  </a:lnTo>
                  <a:cubicBezTo>
                    <a:pt x="653" y="7051"/>
                    <a:pt x="1493" y="7312"/>
                    <a:pt x="2573" y="7392"/>
                  </a:cubicBezTo>
                  <a:cubicBezTo>
                    <a:pt x="2783" y="7408"/>
                    <a:pt x="2989" y="7415"/>
                    <a:pt x="3188" y="7415"/>
                  </a:cubicBezTo>
                  <a:cubicBezTo>
                    <a:pt x="4440" y="7415"/>
                    <a:pt x="5473" y="7115"/>
                    <a:pt x="6265" y="6518"/>
                  </a:cubicBezTo>
                  <a:cubicBezTo>
                    <a:pt x="7182" y="5828"/>
                    <a:pt x="7814" y="4705"/>
                    <a:pt x="8142" y="3177"/>
                  </a:cubicBezTo>
                  <a:cubicBezTo>
                    <a:pt x="8372" y="2099"/>
                    <a:pt x="8362" y="1202"/>
                    <a:pt x="8360" y="1164"/>
                  </a:cubicBezTo>
                  <a:lnTo>
                    <a:pt x="8352" y="541"/>
                  </a:lnTo>
                  <a:lnTo>
                    <a:pt x="7756" y="360"/>
                  </a:lnTo>
                  <a:cubicBezTo>
                    <a:pt x="7720" y="350"/>
                    <a:pt x="6875" y="93"/>
                    <a:pt x="5788" y="21"/>
                  </a:cubicBezTo>
                  <a:cubicBezTo>
                    <a:pt x="5588" y="7"/>
                    <a:pt x="5393" y="0"/>
                    <a:pt x="52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9"/>
            <p:cNvSpPr/>
            <p:nvPr/>
          </p:nvSpPr>
          <p:spPr>
            <a:xfrm>
              <a:off x="6452062" y="2603084"/>
              <a:ext cx="175203" cy="144388"/>
            </a:xfrm>
            <a:custGeom>
              <a:avLst/>
              <a:gdLst/>
              <a:ahLst/>
              <a:cxnLst/>
              <a:rect l="l" t="t" r="r" b="b"/>
              <a:pathLst>
                <a:path w="8341" h="6874" extrusionOk="0">
                  <a:moveTo>
                    <a:pt x="8320" y="1"/>
                  </a:moveTo>
                  <a:lnTo>
                    <a:pt x="0" y="6317"/>
                  </a:lnTo>
                  <a:lnTo>
                    <a:pt x="584" y="6500"/>
                  </a:lnTo>
                  <a:cubicBezTo>
                    <a:pt x="621" y="6511"/>
                    <a:pt x="1461" y="6772"/>
                    <a:pt x="2541" y="6851"/>
                  </a:cubicBezTo>
                  <a:cubicBezTo>
                    <a:pt x="2753" y="6867"/>
                    <a:pt x="2957" y="6874"/>
                    <a:pt x="3157" y="6874"/>
                  </a:cubicBezTo>
                  <a:cubicBezTo>
                    <a:pt x="4408" y="6874"/>
                    <a:pt x="5441" y="6574"/>
                    <a:pt x="6233" y="5978"/>
                  </a:cubicBezTo>
                  <a:cubicBezTo>
                    <a:pt x="7150" y="5288"/>
                    <a:pt x="7782" y="4163"/>
                    <a:pt x="8110" y="2636"/>
                  </a:cubicBezTo>
                  <a:cubicBezTo>
                    <a:pt x="8340" y="1559"/>
                    <a:pt x="8330" y="662"/>
                    <a:pt x="8328" y="624"/>
                  </a:cubicBezTo>
                  <a:lnTo>
                    <a:pt x="83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9"/>
            <p:cNvSpPr/>
            <p:nvPr/>
          </p:nvSpPr>
          <p:spPr>
            <a:xfrm>
              <a:off x="6122431" y="2937211"/>
              <a:ext cx="287790" cy="264285"/>
            </a:xfrm>
            <a:custGeom>
              <a:avLst/>
              <a:gdLst/>
              <a:ahLst/>
              <a:cxnLst/>
              <a:rect l="l" t="t" r="r" b="b"/>
              <a:pathLst>
                <a:path w="13701" h="12582" extrusionOk="0">
                  <a:moveTo>
                    <a:pt x="5409" y="1"/>
                  </a:moveTo>
                  <a:cubicBezTo>
                    <a:pt x="4654" y="1"/>
                    <a:pt x="3901" y="192"/>
                    <a:pt x="3198" y="572"/>
                  </a:cubicBezTo>
                  <a:cubicBezTo>
                    <a:pt x="2063" y="1185"/>
                    <a:pt x="1172" y="2220"/>
                    <a:pt x="689" y="3486"/>
                  </a:cubicBezTo>
                  <a:cubicBezTo>
                    <a:pt x="1" y="5295"/>
                    <a:pt x="73" y="7195"/>
                    <a:pt x="895" y="8840"/>
                  </a:cubicBezTo>
                  <a:cubicBezTo>
                    <a:pt x="1643" y="10335"/>
                    <a:pt x="2977" y="11536"/>
                    <a:pt x="4555" y="12138"/>
                  </a:cubicBezTo>
                  <a:cubicBezTo>
                    <a:pt x="5333" y="12432"/>
                    <a:pt x="6156" y="12581"/>
                    <a:pt x="6987" y="12581"/>
                  </a:cubicBezTo>
                  <a:cubicBezTo>
                    <a:pt x="6991" y="12581"/>
                    <a:pt x="6995" y="12581"/>
                    <a:pt x="6998" y="12581"/>
                  </a:cubicBezTo>
                  <a:cubicBezTo>
                    <a:pt x="7848" y="12581"/>
                    <a:pt x="8691" y="12422"/>
                    <a:pt x="9481" y="12109"/>
                  </a:cubicBezTo>
                  <a:cubicBezTo>
                    <a:pt x="11187" y="11428"/>
                    <a:pt x="12506" y="10056"/>
                    <a:pt x="13195" y="8248"/>
                  </a:cubicBezTo>
                  <a:cubicBezTo>
                    <a:pt x="13677" y="6981"/>
                    <a:pt x="13700" y="5616"/>
                    <a:pt x="13261" y="4404"/>
                  </a:cubicBezTo>
                  <a:cubicBezTo>
                    <a:pt x="12792" y="3110"/>
                    <a:pt x="11839" y="2134"/>
                    <a:pt x="10580" y="1654"/>
                  </a:cubicBezTo>
                  <a:lnTo>
                    <a:pt x="10578" y="1654"/>
                  </a:lnTo>
                  <a:cubicBezTo>
                    <a:pt x="9835" y="1371"/>
                    <a:pt x="9185" y="1306"/>
                    <a:pt x="8752" y="1306"/>
                  </a:cubicBezTo>
                  <a:cubicBezTo>
                    <a:pt x="8727" y="1306"/>
                    <a:pt x="8703" y="1306"/>
                    <a:pt x="8680" y="1307"/>
                  </a:cubicBezTo>
                  <a:cubicBezTo>
                    <a:pt x="8360" y="1014"/>
                    <a:pt x="7815" y="602"/>
                    <a:pt x="7029" y="302"/>
                  </a:cubicBezTo>
                  <a:cubicBezTo>
                    <a:pt x="6501" y="101"/>
                    <a:pt x="5954" y="1"/>
                    <a:pt x="5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9"/>
            <p:cNvSpPr/>
            <p:nvPr/>
          </p:nvSpPr>
          <p:spPr>
            <a:xfrm>
              <a:off x="6188176" y="2964643"/>
              <a:ext cx="222044" cy="236852"/>
            </a:xfrm>
            <a:custGeom>
              <a:avLst/>
              <a:gdLst/>
              <a:ahLst/>
              <a:cxnLst/>
              <a:rect l="l" t="t" r="r" b="b"/>
              <a:pathLst>
                <a:path w="10571" h="11276" extrusionOk="0">
                  <a:moveTo>
                    <a:pt x="5622" y="0"/>
                  </a:moveTo>
                  <a:cubicBezTo>
                    <a:pt x="5597" y="0"/>
                    <a:pt x="5573" y="0"/>
                    <a:pt x="5550" y="1"/>
                  </a:cubicBezTo>
                  <a:lnTo>
                    <a:pt x="0" y="10082"/>
                  </a:lnTo>
                  <a:cubicBezTo>
                    <a:pt x="1127" y="10860"/>
                    <a:pt x="2462" y="11275"/>
                    <a:pt x="3829" y="11275"/>
                  </a:cubicBezTo>
                  <a:cubicBezTo>
                    <a:pt x="3838" y="11275"/>
                    <a:pt x="3847" y="11275"/>
                    <a:pt x="3857" y="11275"/>
                  </a:cubicBezTo>
                  <a:cubicBezTo>
                    <a:pt x="3861" y="11275"/>
                    <a:pt x="3865" y="11275"/>
                    <a:pt x="3868" y="11275"/>
                  </a:cubicBezTo>
                  <a:cubicBezTo>
                    <a:pt x="4718" y="11275"/>
                    <a:pt x="5561" y="11116"/>
                    <a:pt x="6351" y="10803"/>
                  </a:cubicBezTo>
                  <a:cubicBezTo>
                    <a:pt x="8057" y="10122"/>
                    <a:pt x="9376" y="8750"/>
                    <a:pt x="10065" y="6942"/>
                  </a:cubicBezTo>
                  <a:cubicBezTo>
                    <a:pt x="10547" y="5675"/>
                    <a:pt x="10570" y="4310"/>
                    <a:pt x="10131" y="3098"/>
                  </a:cubicBezTo>
                  <a:cubicBezTo>
                    <a:pt x="9662" y="1804"/>
                    <a:pt x="8709" y="828"/>
                    <a:pt x="7450" y="348"/>
                  </a:cubicBezTo>
                  <a:cubicBezTo>
                    <a:pt x="6705" y="65"/>
                    <a:pt x="6055" y="0"/>
                    <a:pt x="5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9"/>
            <p:cNvSpPr/>
            <p:nvPr/>
          </p:nvSpPr>
          <p:spPr>
            <a:xfrm>
              <a:off x="6456872" y="2937211"/>
              <a:ext cx="287769" cy="264285"/>
            </a:xfrm>
            <a:custGeom>
              <a:avLst/>
              <a:gdLst/>
              <a:ahLst/>
              <a:cxnLst/>
              <a:rect l="l" t="t" r="r" b="b"/>
              <a:pathLst>
                <a:path w="13700" h="12582" extrusionOk="0">
                  <a:moveTo>
                    <a:pt x="8292" y="1"/>
                  </a:moveTo>
                  <a:cubicBezTo>
                    <a:pt x="7746" y="1"/>
                    <a:pt x="7200" y="101"/>
                    <a:pt x="6672" y="302"/>
                  </a:cubicBezTo>
                  <a:cubicBezTo>
                    <a:pt x="5886" y="602"/>
                    <a:pt x="5341" y="1014"/>
                    <a:pt x="5021" y="1307"/>
                  </a:cubicBezTo>
                  <a:cubicBezTo>
                    <a:pt x="4998" y="1306"/>
                    <a:pt x="4974" y="1306"/>
                    <a:pt x="4949" y="1306"/>
                  </a:cubicBezTo>
                  <a:cubicBezTo>
                    <a:pt x="4515" y="1306"/>
                    <a:pt x="3866" y="1371"/>
                    <a:pt x="3122" y="1654"/>
                  </a:cubicBezTo>
                  <a:cubicBezTo>
                    <a:pt x="1863" y="2134"/>
                    <a:pt x="911" y="3110"/>
                    <a:pt x="441" y="4404"/>
                  </a:cubicBezTo>
                  <a:cubicBezTo>
                    <a:pt x="0" y="5616"/>
                    <a:pt x="24" y="6981"/>
                    <a:pt x="506" y="8248"/>
                  </a:cubicBezTo>
                  <a:cubicBezTo>
                    <a:pt x="1195" y="10056"/>
                    <a:pt x="2514" y="11428"/>
                    <a:pt x="4219" y="12109"/>
                  </a:cubicBezTo>
                  <a:cubicBezTo>
                    <a:pt x="5010" y="12422"/>
                    <a:pt x="5853" y="12581"/>
                    <a:pt x="6702" y="12581"/>
                  </a:cubicBezTo>
                  <a:cubicBezTo>
                    <a:pt x="6706" y="12581"/>
                    <a:pt x="6710" y="12581"/>
                    <a:pt x="6714" y="12581"/>
                  </a:cubicBezTo>
                  <a:cubicBezTo>
                    <a:pt x="6718" y="12581"/>
                    <a:pt x="6722" y="12581"/>
                    <a:pt x="6726" y="12581"/>
                  </a:cubicBezTo>
                  <a:cubicBezTo>
                    <a:pt x="7552" y="12581"/>
                    <a:pt x="8371" y="12431"/>
                    <a:pt x="9146" y="12138"/>
                  </a:cubicBezTo>
                  <a:cubicBezTo>
                    <a:pt x="10724" y="11536"/>
                    <a:pt x="12058" y="10335"/>
                    <a:pt x="12806" y="8840"/>
                  </a:cubicBezTo>
                  <a:cubicBezTo>
                    <a:pt x="13626" y="7197"/>
                    <a:pt x="13700" y="5295"/>
                    <a:pt x="13011" y="3488"/>
                  </a:cubicBezTo>
                  <a:lnTo>
                    <a:pt x="13011" y="3486"/>
                  </a:lnTo>
                  <a:cubicBezTo>
                    <a:pt x="12529" y="2220"/>
                    <a:pt x="11637" y="1185"/>
                    <a:pt x="10503" y="572"/>
                  </a:cubicBezTo>
                  <a:cubicBezTo>
                    <a:pt x="9800" y="192"/>
                    <a:pt x="9047" y="1"/>
                    <a:pt x="8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9"/>
            <p:cNvSpPr/>
            <p:nvPr/>
          </p:nvSpPr>
          <p:spPr>
            <a:xfrm>
              <a:off x="6562317" y="2937211"/>
              <a:ext cx="182323" cy="238764"/>
            </a:xfrm>
            <a:custGeom>
              <a:avLst/>
              <a:gdLst/>
              <a:ahLst/>
              <a:cxnLst/>
              <a:rect l="l" t="t" r="r" b="b"/>
              <a:pathLst>
                <a:path w="8680" h="11367" extrusionOk="0">
                  <a:moveTo>
                    <a:pt x="3272" y="1"/>
                  </a:moveTo>
                  <a:cubicBezTo>
                    <a:pt x="2726" y="1"/>
                    <a:pt x="2180" y="101"/>
                    <a:pt x="1652" y="302"/>
                  </a:cubicBezTo>
                  <a:cubicBezTo>
                    <a:pt x="866" y="602"/>
                    <a:pt x="321" y="1014"/>
                    <a:pt x="1" y="1307"/>
                  </a:cubicBezTo>
                  <a:lnTo>
                    <a:pt x="5583" y="11367"/>
                  </a:lnTo>
                  <a:cubicBezTo>
                    <a:pt x="6513" y="10720"/>
                    <a:pt x="7283" y="9846"/>
                    <a:pt x="7784" y="8840"/>
                  </a:cubicBezTo>
                  <a:cubicBezTo>
                    <a:pt x="8606" y="7195"/>
                    <a:pt x="8680" y="5295"/>
                    <a:pt x="7991" y="3486"/>
                  </a:cubicBezTo>
                  <a:cubicBezTo>
                    <a:pt x="7509" y="2220"/>
                    <a:pt x="6617" y="1185"/>
                    <a:pt x="5483" y="572"/>
                  </a:cubicBezTo>
                  <a:cubicBezTo>
                    <a:pt x="4780" y="192"/>
                    <a:pt x="4027" y="1"/>
                    <a:pt x="3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9"/>
            <p:cNvSpPr/>
            <p:nvPr/>
          </p:nvSpPr>
          <p:spPr>
            <a:xfrm>
              <a:off x="6280598" y="2588486"/>
              <a:ext cx="305917" cy="403695"/>
            </a:xfrm>
            <a:custGeom>
              <a:avLst/>
              <a:gdLst/>
              <a:ahLst/>
              <a:cxnLst/>
              <a:rect l="l" t="t" r="r" b="b"/>
              <a:pathLst>
                <a:path w="14564" h="19219" extrusionOk="0">
                  <a:moveTo>
                    <a:pt x="6427" y="0"/>
                  </a:moveTo>
                  <a:lnTo>
                    <a:pt x="6427" y="6899"/>
                  </a:lnTo>
                  <a:lnTo>
                    <a:pt x="0" y="18384"/>
                  </a:lnTo>
                  <a:lnTo>
                    <a:pt x="1492" y="19219"/>
                  </a:lnTo>
                  <a:lnTo>
                    <a:pt x="7282" y="8873"/>
                  </a:lnTo>
                  <a:lnTo>
                    <a:pt x="13072" y="19219"/>
                  </a:lnTo>
                  <a:lnTo>
                    <a:pt x="14564" y="18384"/>
                  </a:lnTo>
                  <a:lnTo>
                    <a:pt x="8137" y="6899"/>
                  </a:lnTo>
                  <a:lnTo>
                    <a:pt x="81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9"/>
            <p:cNvSpPr/>
            <p:nvPr/>
          </p:nvSpPr>
          <p:spPr>
            <a:xfrm>
              <a:off x="6433557" y="2588486"/>
              <a:ext cx="153000" cy="403674"/>
            </a:xfrm>
            <a:custGeom>
              <a:avLst/>
              <a:gdLst/>
              <a:ahLst/>
              <a:cxnLst/>
              <a:rect l="l" t="t" r="r" b="b"/>
              <a:pathLst>
                <a:path w="7284" h="19218" extrusionOk="0">
                  <a:moveTo>
                    <a:pt x="0" y="0"/>
                  </a:moveTo>
                  <a:lnTo>
                    <a:pt x="0" y="8873"/>
                  </a:lnTo>
                  <a:lnTo>
                    <a:pt x="5790" y="19217"/>
                  </a:lnTo>
                  <a:lnTo>
                    <a:pt x="7283" y="18383"/>
                  </a:lnTo>
                  <a:lnTo>
                    <a:pt x="855" y="6899"/>
                  </a:lnTo>
                  <a:lnTo>
                    <a:pt x="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9"/>
          <p:cNvGrpSpPr/>
          <p:nvPr/>
        </p:nvGrpSpPr>
        <p:grpSpPr>
          <a:xfrm>
            <a:off x="4614345" y="1469145"/>
            <a:ext cx="460973" cy="310028"/>
            <a:chOff x="3295284" y="627333"/>
            <a:chExt cx="619921" cy="416928"/>
          </a:xfrm>
        </p:grpSpPr>
        <p:sp>
          <p:nvSpPr>
            <p:cNvPr id="1737" name="Google Shape;1737;p59"/>
            <p:cNvSpPr/>
            <p:nvPr/>
          </p:nvSpPr>
          <p:spPr>
            <a:xfrm>
              <a:off x="3395352" y="638171"/>
              <a:ext cx="519853" cy="406048"/>
            </a:xfrm>
            <a:custGeom>
              <a:avLst/>
              <a:gdLst/>
              <a:ahLst/>
              <a:cxnLst/>
              <a:rect l="l" t="t" r="r" b="b"/>
              <a:pathLst>
                <a:path w="24749" h="19331" extrusionOk="0">
                  <a:moveTo>
                    <a:pt x="13108" y="1"/>
                  </a:moveTo>
                  <a:cubicBezTo>
                    <a:pt x="10001" y="1"/>
                    <a:pt x="7023" y="1250"/>
                    <a:pt x="4844" y="3466"/>
                  </a:cubicBezTo>
                  <a:cubicBezTo>
                    <a:pt x="2902" y="3979"/>
                    <a:pt x="1338" y="5421"/>
                    <a:pt x="668" y="7317"/>
                  </a:cubicBezTo>
                  <a:cubicBezTo>
                    <a:pt x="0" y="9211"/>
                    <a:pt x="310" y="11314"/>
                    <a:pt x="1500" y="12935"/>
                  </a:cubicBezTo>
                  <a:lnTo>
                    <a:pt x="1500" y="14473"/>
                  </a:lnTo>
                  <a:cubicBezTo>
                    <a:pt x="1500" y="17151"/>
                    <a:pt x="3680" y="19331"/>
                    <a:pt x="6359" y="19331"/>
                  </a:cubicBezTo>
                  <a:lnTo>
                    <a:pt x="19892" y="19331"/>
                  </a:lnTo>
                  <a:cubicBezTo>
                    <a:pt x="22570" y="19331"/>
                    <a:pt x="24748" y="17151"/>
                    <a:pt x="24748" y="14473"/>
                  </a:cubicBezTo>
                  <a:lnTo>
                    <a:pt x="24748" y="11625"/>
                  </a:lnTo>
                  <a:cubicBezTo>
                    <a:pt x="24748" y="5215"/>
                    <a:pt x="19534" y="1"/>
                    <a:pt x="13124" y="1"/>
                  </a:cubicBezTo>
                  <a:cubicBezTo>
                    <a:pt x="13119" y="1"/>
                    <a:pt x="13114" y="1"/>
                    <a:pt x="13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9"/>
            <p:cNvSpPr/>
            <p:nvPr/>
          </p:nvSpPr>
          <p:spPr>
            <a:xfrm>
              <a:off x="3672513" y="638213"/>
              <a:ext cx="242692" cy="406048"/>
            </a:xfrm>
            <a:custGeom>
              <a:avLst/>
              <a:gdLst/>
              <a:ahLst/>
              <a:cxnLst/>
              <a:rect l="l" t="t" r="r" b="b"/>
              <a:pathLst>
                <a:path w="11554" h="19331" extrusionOk="0">
                  <a:moveTo>
                    <a:pt x="0" y="0"/>
                  </a:moveTo>
                  <a:lnTo>
                    <a:pt x="0" y="19330"/>
                  </a:lnTo>
                  <a:lnTo>
                    <a:pt x="6697" y="19330"/>
                  </a:lnTo>
                  <a:cubicBezTo>
                    <a:pt x="9375" y="19330"/>
                    <a:pt x="11553" y="17151"/>
                    <a:pt x="11553" y="14472"/>
                  </a:cubicBezTo>
                  <a:lnTo>
                    <a:pt x="11553" y="11623"/>
                  </a:lnTo>
                  <a:cubicBezTo>
                    <a:pt x="11553" y="5237"/>
                    <a:pt x="6378" y="38"/>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9"/>
            <p:cNvSpPr/>
            <p:nvPr/>
          </p:nvSpPr>
          <p:spPr>
            <a:xfrm>
              <a:off x="3295284" y="627333"/>
              <a:ext cx="282391" cy="275565"/>
            </a:xfrm>
            <a:custGeom>
              <a:avLst/>
              <a:gdLst/>
              <a:ahLst/>
              <a:cxnLst/>
              <a:rect l="l" t="t" r="r" b="b"/>
              <a:pathLst>
                <a:path w="13444" h="13119" extrusionOk="0">
                  <a:moveTo>
                    <a:pt x="4093" y="1"/>
                  </a:moveTo>
                  <a:cubicBezTo>
                    <a:pt x="3127" y="1"/>
                    <a:pt x="2229" y="642"/>
                    <a:pt x="1963" y="1637"/>
                  </a:cubicBezTo>
                  <a:cubicBezTo>
                    <a:pt x="692" y="1978"/>
                    <a:pt x="0" y="3349"/>
                    <a:pt x="481" y="4572"/>
                  </a:cubicBezTo>
                  <a:cubicBezTo>
                    <a:pt x="826" y="5449"/>
                    <a:pt x="1662" y="5971"/>
                    <a:pt x="2535" y="5971"/>
                  </a:cubicBezTo>
                  <a:cubicBezTo>
                    <a:pt x="2882" y="5971"/>
                    <a:pt x="3234" y="5889"/>
                    <a:pt x="3564" y="5714"/>
                  </a:cubicBezTo>
                  <a:lnTo>
                    <a:pt x="10968" y="13119"/>
                  </a:lnTo>
                  <a:lnTo>
                    <a:pt x="13443" y="10642"/>
                  </a:lnTo>
                  <a:lnTo>
                    <a:pt x="6040" y="3239"/>
                  </a:lnTo>
                  <a:cubicBezTo>
                    <a:pt x="6657" y="2076"/>
                    <a:pt x="6124" y="636"/>
                    <a:pt x="4899" y="154"/>
                  </a:cubicBezTo>
                  <a:cubicBezTo>
                    <a:pt x="4633" y="50"/>
                    <a:pt x="4361" y="1"/>
                    <a:pt x="4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9"/>
            <p:cNvSpPr/>
            <p:nvPr/>
          </p:nvSpPr>
          <p:spPr>
            <a:xfrm>
              <a:off x="3383043" y="706711"/>
              <a:ext cx="256954" cy="256933"/>
            </a:xfrm>
            <a:custGeom>
              <a:avLst/>
              <a:gdLst/>
              <a:ahLst/>
              <a:cxnLst/>
              <a:rect l="l" t="t" r="r" b="b"/>
              <a:pathLst>
                <a:path w="12233" h="12232" extrusionOk="0">
                  <a:moveTo>
                    <a:pt x="6116" y="0"/>
                  </a:moveTo>
                  <a:cubicBezTo>
                    <a:pt x="2739" y="0"/>
                    <a:pt x="1" y="2738"/>
                    <a:pt x="1" y="6115"/>
                  </a:cubicBezTo>
                  <a:cubicBezTo>
                    <a:pt x="1" y="9494"/>
                    <a:pt x="2739" y="12231"/>
                    <a:pt x="6116" y="12231"/>
                  </a:cubicBezTo>
                  <a:cubicBezTo>
                    <a:pt x="9494" y="12231"/>
                    <a:pt x="12232" y="9494"/>
                    <a:pt x="12232" y="6115"/>
                  </a:cubicBezTo>
                  <a:cubicBezTo>
                    <a:pt x="12232" y="2738"/>
                    <a:pt x="9494" y="0"/>
                    <a:pt x="6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9"/>
            <p:cNvSpPr/>
            <p:nvPr/>
          </p:nvSpPr>
          <p:spPr>
            <a:xfrm>
              <a:off x="3511488" y="706711"/>
              <a:ext cx="128509" cy="256933"/>
            </a:xfrm>
            <a:custGeom>
              <a:avLst/>
              <a:gdLst/>
              <a:ahLst/>
              <a:cxnLst/>
              <a:rect l="l" t="t" r="r" b="b"/>
              <a:pathLst>
                <a:path w="6118" h="12232" extrusionOk="0">
                  <a:moveTo>
                    <a:pt x="1" y="0"/>
                  </a:moveTo>
                  <a:lnTo>
                    <a:pt x="1" y="12231"/>
                  </a:lnTo>
                  <a:cubicBezTo>
                    <a:pt x="3379" y="12231"/>
                    <a:pt x="6117" y="9494"/>
                    <a:pt x="6117" y="6117"/>
                  </a:cubicBezTo>
                  <a:cubicBezTo>
                    <a:pt x="6117" y="2738"/>
                    <a:pt x="3379"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59"/>
          <p:cNvGrpSpPr/>
          <p:nvPr/>
        </p:nvGrpSpPr>
        <p:grpSpPr>
          <a:xfrm>
            <a:off x="5514762" y="2147668"/>
            <a:ext cx="468580" cy="437169"/>
            <a:chOff x="5502111" y="1373788"/>
            <a:chExt cx="630150" cy="587909"/>
          </a:xfrm>
        </p:grpSpPr>
        <p:sp>
          <p:nvSpPr>
            <p:cNvPr id="1743" name="Google Shape;1743;p59"/>
            <p:cNvSpPr/>
            <p:nvPr/>
          </p:nvSpPr>
          <p:spPr>
            <a:xfrm>
              <a:off x="5502111" y="1373788"/>
              <a:ext cx="630150" cy="587909"/>
            </a:xfrm>
            <a:custGeom>
              <a:avLst/>
              <a:gdLst/>
              <a:ahLst/>
              <a:cxnLst/>
              <a:rect l="l" t="t" r="r" b="b"/>
              <a:pathLst>
                <a:path w="30000" h="27989" extrusionOk="0">
                  <a:moveTo>
                    <a:pt x="10269" y="1"/>
                  </a:moveTo>
                  <a:cubicBezTo>
                    <a:pt x="9572" y="1"/>
                    <a:pt x="8868" y="73"/>
                    <a:pt x="8163" y="220"/>
                  </a:cubicBezTo>
                  <a:cubicBezTo>
                    <a:pt x="6384" y="591"/>
                    <a:pt x="4744" y="1453"/>
                    <a:pt x="3431" y="2710"/>
                  </a:cubicBezTo>
                  <a:cubicBezTo>
                    <a:pt x="2115" y="3963"/>
                    <a:pt x="1185" y="5568"/>
                    <a:pt x="747" y="7332"/>
                  </a:cubicBezTo>
                  <a:cubicBezTo>
                    <a:pt x="1" y="10345"/>
                    <a:pt x="637" y="13445"/>
                    <a:pt x="2491" y="15839"/>
                  </a:cubicBezTo>
                  <a:cubicBezTo>
                    <a:pt x="3251" y="16822"/>
                    <a:pt x="3524" y="18125"/>
                    <a:pt x="3217" y="19325"/>
                  </a:cubicBezTo>
                  <a:cubicBezTo>
                    <a:pt x="3062" y="19934"/>
                    <a:pt x="2989" y="20562"/>
                    <a:pt x="3002" y="21191"/>
                  </a:cubicBezTo>
                  <a:cubicBezTo>
                    <a:pt x="3078" y="24853"/>
                    <a:pt x="6002" y="27837"/>
                    <a:pt x="9661" y="27984"/>
                  </a:cubicBezTo>
                  <a:cubicBezTo>
                    <a:pt x="9758" y="27987"/>
                    <a:pt x="9853" y="27988"/>
                    <a:pt x="9949" y="27988"/>
                  </a:cubicBezTo>
                  <a:cubicBezTo>
                    <a:pt x="9956" y="27988"/>
                    <a:pt x="9963" y="27988"/>
                    <a:pt x="9970" y="27988"/>
                  </a:cubicBezTo>
                  <a:cubicBezTo>
                    <a:pt x="11402" y="27988"/>
                    <a:pt x="12797" y="27541"/>
                    <a:pt x="13962" y="26708"/>
                  </a:cubicBezTo>
                  <a:cubicBezTo>
                    <a:pt x="15335" y="25734"/>
                    <a:pt x="16932" y="25224"/>
                    <a:pt x="18561" y="25224"/>
                  </a:cubicBezTo>
                  <a:cubicBezTo>
                    <a:pt x="18967" y="25224"/>
                    <a:pt x="19376" y="25256"/>
                    <a:pt x="19783" y="25320"/>
                  </a:cubicBezTo>
                  <a:cubicBezTo>
                    <a:pt x="20225" y="25391"/>
                    <a:pt x="20673" y="25426"/>
                    <a:pt x="21121" y="25426"/>
                  </a:cubicBezTo>
                  <a:cubicBezTo>
                    <a:pt x="23738" y="25426"/>
                    <a:pt x="26172" y="24246"/>
                    <a:pt x="27797" y="22191"/>
                  </a:cubicBezTo>
                  <a:cubicBezTo>
                    <a:pt x="29421" y="20135"/>
                    <a:pt x="30000" y="17458"/>
                    <a:pt x="29381" y="14850"/>
                  </a:cubicBezTo>
                  <a:lnTo>
                    <a:pt x="29382" y="14848"/>
                  </a:lnTo>
                  <a:cubicBezTo>
                    <a:pt x="28671" y="11849"/>
                    <a:pt x="26383" y="9499"/>
                    <a:pt x="23412" y="8714"/>
                  </a:cubicBezTo>
                  <a:lnTo>
                    <a:pt x="23328" y="8693"/>
                  </a:lnTo>
                  <a:cubicBezTo>
                    <a:pt x="21453" y="8213"/>
                    <a:pt x="19867" y="6964"/>
                    <a:pt x="18963" y="5250"/>
                  </a:cubicBezTo>
                  <a:cubicBezTo>
                    <a:pt x="17994" y="3413"/>
                    <a:pt x="16434" y="1899"/>
                    <a:pt x="14567" y="991"/>
                  </a:cubicBezTo>
                  <a:cubicBezTo>
                    <a:pt x="13219" y="334"/>
                    <a:pt x="11761" y="1"/>
                    <a:pt x="10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9"/>
            <p:cNvSpPr/>
            <p:nvPr/>
          </p:nvSpPr>
          <p:spPr>
            <a:xfrm>
              <a:off x="5798702" y="1390297"/>
              <a:ext cx="333559" cy="542202"/>
            </a:xfrm>
            <a:custGeom>
              <a:avLst/>
              <a:gdLst/>
              <a:ahLst/>
              <a:cxnLst/>
              <a:rect l="l" t="t" r="r" b="b"/>
              <a:pathLst>
                <a:path w="15880" h="25813" extrusionOk="0">
                  <a:moveTo>
                    <a:pt x="0" y="0"/>
                  </a:moveTo>
                  <a:lnTo>
                    <a:pt x="0" y="25812"/>
                  </a:lnTo>
                  <a:cubicBezTo>
                    <a:pt x="1336" y="24909"/>
                    <a:pt x="2873" y="24437"/>
                    <a:pt x="4438" y="24437"/>
                  </a:cubicBezTo>
                  <a:cubicBezTo>
                    <a:pt x="4846" y="24437"/>
                    <a:pt x="5255" y="24469"/>
                    <a:pt x="5663" y="24534"/>
                  </a:cubicBezTo>
                  <a:cubicBezTo>
                    <a:pt x="6105" y="24603"/>
                    <a:pt x="6553" y="24638"/>
                    <a:pt x="7001" y="24638"/>
                  </a:cubicBezTo>
                  <a:cubicBezTo>
                    <a:pt x="9618" y="24638"/>
                    <a:pt x="12052" y="23458"/>
                    <a:pt x="13677" y="21403"/>
                  </a:cubicBezTo>
                  <a:cubicBezTo>
                    <a:pt x="15301" y="19348"/>
                    <a:pt x="15880" y="16671"/>
                    <a:pt x="15262" y="14062"/>
                  </a:cubicBezTo>
                  <a:cubicBezTo>
                    <a:pt x="14551" y="11063"/>
                    <a:pt x="12263" y="8713"/>
                    <a:pt x="9292" y="7928"/>
                  </a:cubicBezTo>
                  <a:lnTo>
                    <a:pt x="9208" y="7907"/>
                  </a:lnTo>
                  <a:cubicBezTo>
                    <a:pt x="7333" y="7427"/>
                    <a:pt x="5747" y="6178"/>
                    <a:pt x="4843" y="4464"/>
                  </a:cubicBezTo>
                  <a:cubicBezTo>
                    <a:pt x="3874" y="2627"/>
                    <a:pt x="2314" y="1113"/>
                    <a:pt x="447" y="205"/>
                  </a:cubicBezTo>
                  <a:cubicBezTo>
                    <a:pt x="299" y="132"/>
                    <a:pt x="151" y="6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9"/>
            <p:cNvSpPr/>
            <p:nvPr/>
          </p:nvSpPr>
          <p:spPr>
            <a:xfrm>
              <a:off x="5684918" y="1573104"/>
              <a:ext cx="227568" cy="227568"/>
            </a:xfrm>
            <a:custGeom>
              <a:avLst/>
              <a:gdLst/>
              <a:ahLst/>
              <a:cxnLst/>
              <a:rect l="l" t="t" r="r" b="b"/>
              <a:pathLst>
                <a:path w="10834" h="10834" extrusionOk="0">
                  <a:moveTo>
                    <a:pt x="5417" y="1"/>
                  </a:moveTo>
                  <a:cubicBezTo>
                    <a:pt x="2430" y="1"/>
                    <a:pt x="1" y="2431"/>
                    <a:pt x="1" y="5417"/>
                  </a:cubicBezTo>
                  <a:cubicBezTo>
                    <a:pt x="1" y="8403"/>
                    <a:pt x="2430" y="10833"/>
                    <a:pt x="5417" y="10833"/>
                  </a:cubicBezTo>
                  <a:cubicBezTo>
                    <a:pt x="8404" y="10833"/>
                    <a:pt x="10834" y="8404"/>
                    <a:pt x="10834" y="5417"/>
                  </a:cubicBezTo>
                  <a:cubicBezTo>
                    <a:pt x="10834" y="2430"/>
                    <a:pt x="8403" y="1"/>
                    <a:pt x="5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9"/>
            <p:cNvSpPr/>
            <p:nvPr/>
          </p:nvSpPr>
          <p:spPr>
            <a:xfrm>
              <a:off x="5798702" y="1573104"/>
              <a:ext cx="113784" cy="227568"/>
            </a:xfrm>
            <a:custGeom>
              <a:avLst/>
              <a:gdLst/>
              <a:ahLst/>
              <a:cxnLst/>
              <a:rect l="l" t="t" r="r" b="b"/>
              <a:pathLst>
                <a:path w="5417" h="10834" extrusionOk="0">
                  <a:moveTo>
                    <a:pt x="0" y="1"/>
                  </a:moveTo>
                  <a:lnTo>
                    <a:pt x="0" y="10833"/>
                  </a:lnTo>
                  <a:cubicBezTo>
                    <a:pt x="2986" y="10833"/>
                    <a:pt x="5417" y="8404"/>
                    <a:pt x="5417" y="5417"/>
                  </a:cubicBezTo>
                  <a:cubicBezTo>
                    <a:pt x="5417" y="2430"/>
                    <a:pt x="2986"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59"/>
          <p:cNvGrpSpPr/>
          <p:nvPr/>
        </p:nvGrpSpPr>
        <p:grpSpPr>
          <a:xfrm>
            <a:off x="3912757" y="1396226"/>
            <a:ext cx="325819" cy="455865"/>
            <a:chOff x="2721994" y="697994"/>
            <a:chExt cx="438164" cy="613052"/>
          </a:xfrm>
        </p:grpSpPr>
        <p:sp>
          <p:nvSpPr>
            <p:cNvPr id="1748" name="Google Shape;1748;p59"/>
            <p:cNvSpPr/>
            <p:nvPr/>
          </p:nvSpPr>
          <p:spPr>
            <a:xfrm>
              <a:off x="2767869" y="725405"/>
              <a:ext cx="343831" cy="238869"/>
            </a:xfrm>
            <a:custGeom>
              <a:avLst/>
              <a:gdLst/>
              <a:ahLst/>
              <a:cxnLst/>
              <a:rect l="l" t="t" r="r" b="b"/>
              <a:pathLst>
                <a:path w="16369" h="11372" extrusionOk="0">
                  <a:moveTo>
                    <a:pt x="7525" y="0"/>
                  </a:moveTo>
                  <a:lnTo>
                    <a:pt x="1740" y="4628"/>
                  </a:lnTo>
                  <a:cubicBezTo>
                    <a:pt x="484" y="5632"/>
                    <a:pt x="0" y="7321"/>
                    <a:pt x="532" y="8838"/>
                  </a:cubicBezTo>
                  <a:cubicBezTo>
                    <a:pt x="1064" y="10356"/>
                    <a:pt x="2498" y="11372"/>
                    <a:pt x="4105" y="11372"/>
                  </a:cubicBezTo>
                  <a:lnTo>
                    <a:pt x="12387" y="11372"/>
                  </a:lnTo>
                  <a:cubicBezTo>
                    <a:pt x="13629" y="11372"/>
                    <a:pt x="14791" y="10763"/>
                    <a:pt x="15498" y="9743"/>
                  </a:cubicBezTo>
                  <a:cubicBezTo>
                    <a:pt x="16206" y="8721"/>
                    <a:pt x="16368" y="7418"/>
                    <a:pt x="15932" y="6256"/>
                  </a:cubicBezTo>
                  <a:cubicBezTo>
                    <a:pt x="15691" y="5616"/>
                    <a:pt x="15284" y="5056"/>
                    <a:pt x="14752" y="4628"/>
                  </a:cubicBezTo>
                  <a:lnTo>
                    <a:pt x="8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9"/>
            <p:cNvSpPr/>
            <p:nvPr/>
          </p:nvSpPr>
          <p:spPr>
            <a:xfrm>
              <a:off x="2721994" y="697994"/>
              <a:ext cx="438164" cy="613052"/>
            </a:xfrm>
            <a:custGeom>
              <a:avLst/>
              <a:gdLst/>
              <a:ahLst/>
              <a:cxnLst/>
              <a:rect l="l" t="t" r="r" b="b"/>
              <a:pathLst>
                <a:path w="20860" h="29186" extrusionOk="0">
                  <a:moveTo>
                    <a:pt x="10430" y="1"/>
                  </a:moveTo>
                  <a:lnTo>
                    <a:pt x="9450" y="982"/>
                  </a:lnTo>
                  <a:cubicBezTo>
                    <a:pt x="5818" y="4613"/>
                    <a:pt x="4396" y="9906"/>
                    <a:pt x="5719" y="14868"/>
                  </a:cubicBezTo>
                  <a:lnTo>
                    <a:pt x="6038" y="16060"/>
                  </a:lnTo>
                  <a:lnTo>
                    <a:pt x="6038" y="20960"/>
                  </a:lnTo>
                  <a:cubicBezTo>
                    <a:pt x="6038" y="22276"/>
                    <a:pt x="4967" y="23347"/>
                    <a:pt x="3651" y="23347"/>
                  </a:cubicBezTo>
                  <a:cubicBezTo>
                    <a:pt x="3650" y="23347"/>
                    <a:pt x="3648" y="23347"/>
                    <a:pt x="3647" y="23347"/>
                  </a:cubicBezTo>
                  <a:cubicBezTo>
                    <a:pt x="2750" y="23347"/>
                    <a:pt x="1929" y="22843"/>
                    <a:pt x="1523" y="22044"/>
                  </a:cubicBezTo>
                  <a:lnTo>
                    <a:pt x="0" y="22822"/>
                  </a:lnTo>
                  <a:cubicBezTo>
                    <a:pt x="695" y="24193"/>
                    <a:pt x="2102" y="25057"/>
                    <a:pt x="3639" y="25057"/>
                  </a:cubicBezTo>
                  <a:cubicBezTo>
                    <a:pt x="3643" y="25057"/>
                    <a:pt x="3647" y="25057"/>
                    <a:pt x="3651" y="25057"/>
                  </a:cubicBezTo>
                  <a:cubicBezTo>
                    <a:pt x="5289" y="25057"/>
                    <a:pt x="6703" y="24091"/>
                    <a:pt x="7360" y="22699"/>
                  </a:cubicBezTo>
                  <a:lnTo>
                    <a:pt x="8101" y="22699"/>
                  </a:lnTo>
                  <a:lnTo>
                    <a:pt x="8101" y="25086"/>
                  </a:lnTo>
                  <a:cubicBezTo>
                    <a:pt x="8101" y="26402"/>
                    <a:pt x="7030" y="27473"/>
                    <a:pt x="5713" y="27473"/>
                  </a:cubicBezTo>
                  <a:cubicBezTo>
                    <a:pt x="5711" y="27473"/>
                    <a:pt x="5708" y="27473"/>
                    <a:pt x="5706" y="27473"/>
                  </a:cubicBezTo>
                  <a:cubicBezTo>
                    <a:pt x="4810" y="27473"/>
                    <a:pt x="3992" y="26970"/>
                    <a:pt x="3586" y="26170"/>
                  </a:cubicBezTo>
                  <a:lnTo>
                    <a:pt x="2064" y="26950"/>
                  </a:lnTo>
                  <a:cubicBezTo>
                    <a:pt x="2760" y="28322"/>
                    <a:pt x="4168" y="29185"/>
                    <a:pt x="5706" y="29185"/>
                  </a:cubicBezTo>
                  <a:cubicBezTo>
                    <a:pt x="5708" y="29185"/>
                    <a:pt x="5711" y="29185"/>
                    <a:pt x="5713" y="29185"/>
                  </a:cubicBezTo>
                  <a:cubicBezTo>
                    <a:pt x="7973" y="29185"/>
                    <a:pt x="9811" y="27346"/>
                    <a:pt x="9811" y="25086"/>
                  </a:cubicBezTo>
                  <a:lnTo>
                    <a:pt x="9811" y="22699"/>
                  </a:lnTo>
                  <a:lnTo>
                    <a:pt x="11049" y="22699"/>
                  </a:lnTo>
                  <a:lnTo>
                    <a:pt x="11049" y="25086"/>
                  </a:lnTo>
                  <a:cubicBezTo>
                    <a:pt x="11049" y="27346"/>
                    <a:pt x="12886" y="29184"/>
                    <a:pt x="15146" y="29184"/>
                  </a:cubicBezTo>
                  <a:cubicBezTo>
                    <a:pt x="15149" y="29184"/>
                    <a:pt x="15151" y="29184"/>
                    <a:pt x="15154" y="29184"/>
                  </a:cubicBezTo>
                  <a:cubicBezTo>
                    <a:pt x="16691" y="29184"/>
                    <a:pt x="18100" y="28321"/>
                    <a:pt x="18797" y="26949"/>
                  </a:cubicBezTo>
                  <a:lnTo>
                    <a:pt x="17274" y="26170"/>
                  </a:lnTo>
                  <a:cubicBezTo>
                    <a:pt x="16867" y="26969"/>
                    <a:pt x="16047" y="27473"/>
                    <a:pt x="15150" y="27473"/>
                  </a:cubicBezTo>
                  <a:cubicBezTo>
                    <a:pt x="15149" y="27473"/>
                    <a:pt x="15147" y="27473"/>
                    <a:pt x="15146" y="27473"/>
                  </a:cubicBezTo>
                  <a:cubicBezTo>
                    <a:pt x="13830" y="27473"/>
                    <a:pt x="12759" y="26402"/>
                    <a:pt x="12759" y="25086"/>
                  </a:cubicBezTo>
                  <a:lnTo>
                    <a:pt x="12759" y="22699"/>
                  </a:lnTo>
                  <a:lnTo>
                    <a:pt x="13501" y="22699"/>
                  </a:lnTo>
                  <a:cubicBezTo>
                    <a:pt x="14156" y="24091"/>
                    <a:pt x="15572" y="25057"/>
                    <a:pt x="17210" y="25057"/>
                  </a:cubicBezTo>
                  <a:cubicBezTo>
                    <a:pt x="17213" y="25057"/>
                    <a:pt x="17215" y="25057"/>
                    <a:pt x="17218" y="25057"/>
                  </a:cubicBezTo>
                  <a:cubicBezTo>
                    <a:pt x="18755" y="25057"/>
                    <a:pt x="20163" y="24194"/>
                    <a:pt x="20859" y="22822"/>
                  </a:cubicBezTo>
                  <a:lnTo>
                    <a:pt x="19338" y="22044"/>
                  </a:lnTo>
                  <a:cubicBezTo>
                    <a:pt x="18931" y="22843"/>
                    <a:pt x="18109" y="23347"/>
                    <a:pt x="17214" y="23347"/>
                  </a:cubicBezTo>
                  <a:cubicBezTo>
                    <a:pt x="17213" y="23347"/>
                    <a:pt x="17211" y="23347"/>
                    <a:pt x="17210" y="23347"/>
                  </a:cubicBezTo>
                  <a:cubicBezTo>
                    <a:pt x="15892" y="23347"/>
                    <a:pt x="14821" y="22276"/>
                    <a:pt x="14821" y="20959"/>
                  </a:cubicBezTo>
                  <a:lnTo>
                    <a:pt x="14821" y="16060"/>
                  </a:lnTo>
                  <a:lnTo>
                    <a:pt x="15140" y="14868"/>
                  </a:lnTo>
                  <a:cubicBezTo>
                    <a:pt x="16464" y="9906"/>
                    <a:pt x="15042" y="4613"/>
                    <a:pt x="11410" y="982"/>
                  </a:cubicBezTo>
                  <a:lnTo>
                    <a:pt x="10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9"/>
            <p:cNvSpPr/>
            <p:nvPr/>
          </p:nvSpPr>
          <p:spPr>
            <a:xfrm>
              <a:off x="2826704" y="1008216"/>
              <a:ext cx="77235" cy="74316"/>
            </a:xfrm>
            <a:custGeom>
              <a:avLst/>
              <a:gdLst/>
              <a:ahLst/>
              <a:cxnLst/>
              <a:rect l="l" t="t" r="r" b="b"/>
              <a:pathLst>
                <a:path w="3677" h="3538" extrusionOk="0">
                  <a:moveTo>
                    <a:pt x="1908" y="1"/>
                  </a:moveTo>
                  <a:cubicBezTo>
                    <a:pt x="1192" y="1"/>
                    <a:pt x="547" y="431"/>
                    <a:pt x="273" y="1092"/>
                  </a:cubicBezTo>
                  <a:cubicBezTo>
                    <a:pt x="1" y="1753"/>
                    <a:pt x="152" y="2514"/>
                    <a:pt x="657" y="3020"/>
                  </a:cubicBezTo>
                  <a:cubicBezTo>
                    <a:pt x="996" y="3358"/>
                    <a:pt x="1448" y="3537"/>
                    <a:pt x="1908" y="3537"/>
                  </a:cubicBezTo>
                  <a:cubicBezTo>
                    <a:pt x="2136" y="3537"/>
                    <a:pt x="2366" y="3493"/>
                    <a:pt x="2585" y="3402"/>
                  </a:cubicBezTo>
                  <a:cubicBezTo>
                    <a:pt x="3246" y="3130"/>
                    <a:pt x="3677" y="2485"/>
                    <a:pt x="3677" y="1769"/>
                  </a:cubicBezTo>
                  <a:cubicBezTo>
                    <a:pt x="3677" y="792"/>
                    <a:pt x="2885" y="1"/>
                    <a:pt x="19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9"/>
            <p:cNvSpPr/>
            <p:nvPr/>
          </p:nvSpPr>
          <p:spPr>
            <a:xfrm>
              <a:off x="2811644" y="990257"/>
              <a:ext cx="110255" cy="110234"/>
            </a:xfrm>
            <a:custGeom>
              <a:avLst/>
              <a:gdLst/>
              <a:ahLst/>
              <a:cxnLst/>
              <a:rect l="l" t="t" r="r" b="b"/>
              <a:pathLst>
                <a:path w="5249" h="5248" extrusionOk="0">
                  <a:moveTo>
                    <a:pt x="2625" y="1711"/>
                  </a:moveTo>
                  <a:cubicBezTo>
                    <a:pt x="3130" y="1711"/>
                    <a:pt x="3538" y="2120"/>
                    <a:pt x="3538" y="2624"/>
                  </a:cubicBezTo>
                  <a:cubicBezTo>
                    <a:pt x="3538" y="2994"/>
                    <a:pt x="3315" y="3327"/>
                    <a:pt x="2975" y="3468"/>
                  </a:cubicBezTo>
                  <a:cubicBezTo>
                    <a:pt x="2861" y="3515"/>
                    <a:pt x="2742" y="3538"/>
                    <a:pt x="2624" y="3538"/>
                  </a:cubicBezTo>
                  <a:cubicBezTo>
                    <a:pt x="2386" y="3538"/>
                    <a:pt x="2153" y="3445"/>
                    <a:pt x="1979" y="3270"/>
                  </a:cubicBezTo>
                  <a:cubicBezTo>
                    <a:pt x="1718" y="3008"/>
                    <a:pt x="1640" y="2615"/>
                    <a:pt x="1780" y="2275"/>
                  </a:cubicBezTo>
                  <a:cubicBezTo>
                    <a:pt x="1922" y="1933"/>
                    <a:pt x="2256" y="1711"/>
                    <a:pt x="2625" y="1711"/>
                  </a:cubicBezTo>
                  <a:close/>
                  <a:moveTo>
                    <a:pt x="2625" y="1"/>
                  </a:moveTo>
                  <a:cubicBezTo>
                    <a:pt x="1179" y="1"/>
                    <a:pt x="0" y="1178"/>
                    <a:pt x="0" y="2624"/>
                  </a:cubicBezTo>
                  <a:cubicBezTo>
                    <a:pt x="0" y="4070"/>
                    <a:pt x="1177" y="5247"/>
                    <a:pt x="2625" y="5247"/>
                  </a:cubicBezTo>
                  <a:cubicBezTo>
                    <a:pt x="4070" y="5247"/>
                    <a:pt x="5249" y="4070"/>
                    <a:pt x="5249" y="2624"/>
                  </a:cubicBezTo>
                  <a:cubicBezTo>
                    <a:pt x="5249" y="1178"/>
                    <a:pt x="4070" y="1"/>
                    <a:pt x="2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9"/>
            <p:cNvSpPr/>
            <p:nvPr/>
          </p:nvSpPr>
          <p:spPr>
            <a:xfrm>
              <a:off x="2941055" y="697994"/>
              <a:ext cx="219103" cy="613010"/>
            </a:xfrm>
            <a:custGeom>
              <a:avLst/>
              <a:gdLst/>
              <a:ahLst/>
              <a:cxnLst/>
              <a:rect l="l" t="t" r="r" b="b"/>
              <a:pathLst>
                <a:path w="10431" h="29184" extrusionOk="0">
                  <a:moveTo>
                    <a:pt x="1" y="1"/>
                  </a:moveTo>
                  <a:lnTo>
                    <a:pt x="1" y="22699"/>
                  </a:lnTo>
                  <a:lnTo>
                    <a:pt x="620" y="22699"/>
                  </a:lnTo>
                  <a:lnTo>
                    <a:pt x="620" y="25086"/>
                  </a:lnTo>
                  <a:cubicBezTo>
                    <a:pt x="620" y="27346"/>
                    <a:pt x="2457" y="29184"/>
                    <a:pt x="4717" y="29184"/>
                  </a:cubicBezTo>
                  <a:cubicBezTo>
                    <a:pt x="4720" y="29184"/>
                    <a:pt x="4722" y="29184"/>
                    <a:pt x="4725" y="29184"/>
                  </a:cubicBezTo>
                  <a:cubicBezTo>
                    <a:pt x="6262" y="29184"/>
                    <a:pt x="7671" y="28321"/>
                    <a:pt x="8368" y="26949"/>
                  </a:cubicBezTo>
                  <a:lnTo>
                    <a:pt x="6845" y="26170"/>
                  </a:lnTo>
                  <a:cubicBezTo>
                    <a:pt x="6438" y="26969"/>
                    <a:pt x="5618" y="27473"/>
                    <a:pt x="4721" y="27473"/>
                  </a:cubicBezTo>
                  <a:cubicBezTo>
                    <a:pt x="4720" y="27473"/>
                    <a:pt x="4718" y="27473"/>
                    <a:pt x="4717" y="27473"/>
                  </a:cubicBezTo>
                  <a:cubicBezTo>
                    <a:pt x="3401" y="27473"/>
                    <a:pt x="2330" y="26402"/>
                    <a:pt x="2330" y="25086"/>
                  </a:cubicBezTo>
                  <a:lnTo>
                    <a:pt x="2330" y="22699"/>
                  </a:lnTo>
                  <a:lnTo>
                    <a:pt x="3072" y="22699"/>
                  </a:lnTo>
                  <a:cubicBezTo>
                    <a:pt x="3727" y="24091"/>
                    <a:pt x="5143" y="25057"/>
                    <a:pt x="6781" y="25057"/>
                  </a:cubicBezTo>
                  <a:cubicBezTo>
                    <a:pt x="6784" y="25057"/>
                    <a:pt x="6786" y="25057"/>
                    <a:pt x="6789" y="25057"/>
                  </a:cubicBezTo>
                  <a:cubicBezTo>
                    <a:pt x="8326" y="25057"/>
                    <a:pt x="9734" y="24194"/>
                    <a:pt x="10430" y="22822"/>
                  </a:cubicBezTo>
                  <a:lnTo>
                    <a:pt x="8909" y="22044"/>
                  </a:lnTo>
                  <a:cubicBezTo>
                    <a:pt x="8502" y="22843"/>
                    <a:pt x="7680" y="23347"/>
                    <a:pt x="6785" y="23347"/>
                  </a:cubicBezTo>
                  <a:cubicBezTo>
                    <a:pt x="6784" y="23347"/>
                    <a:pt x="6782" y="23347"/>
                    <a:pt x="6781" y="23347"/>
                  </a:cubicBezTo>
                  <a:cubicBezTo>
                    <a:pt x="5463" y="23347"/>
                    <a:pt x="4392" y="22276"/>
                    <a:pt x="4392" y="20959"/>
                  </a:cubicBezTo>
                  <a:lnTo>
                    <a:pt x="4392" y="16060"/>
                  </a:lnTo>
                  <a:lnTo>
                    <a:pt x="4711" y="14868"/>
                  </a:lnTo>
                  <a:cubicBezTo>
                    <a:pt x="6035" y="9906"/>
                    <a:pt x="4613" y="4613"/>
                    <a:pt x="981" y="982"/>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9"/>
            <p:cNvSpPr/>
            <p:nvPr/>
          </p:nvSpPr>
          <p:spPr>
            <a:xfrm>
              <a:off x="2975273" y="1008216"/>
              <a:ext cx="77256" cy="74316"/>
            </a:xfrm>
            <a:custGeom>
              <a:avLst/>
              <a:gdLst/>
              <a:ahLst/>
              <a:cxnLst/>
              <a:rect l="l" t="t" r="r" b="b"/>
              <a:pathLst>
                <a:path w="3678" h="3538" extrusionOk="0">
                  <a:moveTo>
                    <a:pt x="1910" y="1"/>
                  </a:moveTo>
                  <a:cubicBezTo>
                    <a:pt x="1194" y="1"/>
                    <a:pt x="549" y="431"/>
                    <a:pt x="275" y="1092"/>
                  </a:cubicBezTo>
                  <a:cubicBezTo>
                    <a:pt x="1" y="1753"/>
                    <a:pt x="153" y="2514"/>
                    <a:pt x="659" y="3020"/>
                  </a:cubicBezTo>
                  <a:cubicBezTo>
                    <a:pt x="997" y="3358"/>
                    <a:pt x="1449" y="3537"/>
                    <a:pt x="1909" y="3537"/>
                  </a:cubicBezTo>
                  <a:cubicBezTo>
                    <a:pt x="2137" y="3537"/>
                    <a:pt x="2366" y="3493"/>
                    <a:pt x="2585" y="3402"/>
                  </a:cubicBezTo>
                  <a:cubicBezTo>
                    <a:pt x="3246" y="3128"/>
                    <a:pt x="3678" y="2484"/>
                    <a:pt x="3678" y="1769"/>
                  </a:cubicBezTo>
                  <a:cubicBezTo>
                    <a:pt x="3678" y="792"/>
                    <a:pt x="2885" y="1"/>
                    <a:pt x="19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9"/>
            <p:cNvSpPr/>
            <p:nvPr/>
          </p:nvSpPr>
          <p:spPr>
            <a:xfrm>
              <a:off x="2960233" y="990257"/>
              <a:ext cx="110276" cy="110234"/>
            </a:xfrm>
            <a:custGeom>
              <a:avLst/>
              <a:gdLst/>
              <a:ahLst/>
              <a:cxnLst/>
              <a:rect l="l" t="t" r="r" b="b"/>
              <a:pathLst>
                <a:path w="5250" h="5248" extrusionOk="0">
                  <a:moveTo>
                    <a:pt x="2626" y="1711"/>
                  </a:moveTo>
                  <a:cubicBezTo>
                    <a:pt x="3129" y="1711"/>
                    <a:pt x="3537" y="2120"/>
                    <a:pt x="3539" y="2624"/>
                  </a:cubicBezTo>
                  <a:cubicBezTo>
                    <a:pt x="3539" y="2994"/>
                    <a:pt x="3316" y="3327"/>
                    <a:pt x="2975" y="3468"/>
                  </a:cubicBezTo>
                  <a:cubicBezTo>
                    <a:pt x="2861" y="3515"/>
                    <a:pt x="2742" y="3538"/>
                    <a:pt x="2624" y="3538"/>
                  </a:cubicBezTo>
                  <a:cubicBezTo>
                    <a:pt x="2387" y="3538"/>
                    <a:pt x="2154" y="3445"/>
                    <a:pt x="1979" y="3270"/>
                  </a:cubicBezTo>
                  <a:cubicBezTo>
                    <a:pt x="1717" y="3008"/>
                    <a:pt x="1640" y="2615"/>
                    <a:pt x="1781" y="2275"/>
                  </a:cubicBezTo>
                  <a:cubicBezTo>
                    <a:pt x="1923" y="1933"/>
                    <a:pt x="2256" y="1711"/>
                    <a:pt x="2626" y="1711"/>
                  </a:cubicBezTo>
                  <a:close/>
                  <a:moveTo>
                    <a:pt x="2626" y="1"/>
                  </a:moveTo>
                  <a:cubicBezTo>
                    <a:pt x="1179" y="1"/>
                    <a:pt x="1" y="1178"/>
                    <a:pt x="1" y="2624"/>
                  </a:cubicBezTo>
                  <a:cubicBezTo>
                    <a:pt x="1" y="4070"/>
                    <a:pt x="1178" y="5247"/>
                    <a:pt x="2626" y="5247"/>
                  </a:cubicBezTo>
                  <a:cubicBezTo>
                    <a:pt x="4071" y="5247"/>
                    <a:pt x="5249" y="4070"/>
                    <a:pt x="5249" y="2624"/>
                  </a:cubicBezTo>
                  <a:cubicBezTo>
                    <a:pt x="5249" y="1178"/>
                    <a:pt x="4071" y="1"/>
                    <a:pt x="26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59"/>
          <p:cNvGrpSpPr/>
          <p:nvPr/>
        </p:nvGrpSpPr>
        <p:grpSpPr>
          <a:xfrm>
            <a:off x="4198664" y="2138336"/>
            <a:ext cx="266521" cy="455834"/>
            <a:chOff x="5058990" y="1107927"/>
            <a:chExt cx="358420" cy="613010"/>
          </a:xfrm>
        </p:grpSpPr>
        <p:sp>
          <p:nvSpPr>
            <p:cNvPr id="1756" name="Google Shape;1756;p59"/>
            <p:cNvSpPr/>
            <p:nvPr/>
          </p:nvSpPr>
          <p:spPr>
            <a:xfrm>
              <a:off x="5058990" y="1107927"/>
              <a:ext cx="201543" cy="229900"/>
            </a:xfrm>
            <a:custGeom>
              <a:avLst/>
              <a:gdLst/>
              <a:ahLst/>
              <a:cxnLst/>
              <a:rect l="l" t="t" r="r" b="b"/>
              <a:pathLst>
                <a:path w="9595" h="10945" extrusionOk="0">
                  <a:moveTo>
                    <a:pt x="3703" y="1"/>
                  </a:moveTo>
                  <a:cubicBezTo>
                    <a:pt x="3490" y="1"/>
                    <a:pt x="3271" y="8"/>
                    <a:pt x="3046" y="24"/>
                  </a:cubicBezTo>
                  <a:cubicBezTo>
                    <a:pt x="1824" y="106"/>
                    <a:pt x="870" y="395"/>
                    <a:pt x="830" y="406"/>
                  </a:cubicBezTo>
                  <a:lnTo>
                    <a:pt x="133" y="619"/>
                  </a:lnTo>
                  <a:lnTo>
                    <a:pt x="102" y="1348"/>
                  </a:lnTo>
                  <a:cubicBezTo>
                    <a:pt x="97" y="1473"/>
                    <a:pt x="1" y="4453"/>
                    <a:pt x="2297" y="7252"/>
                  </a:cubicBezTo>
                  <a:cubicBezTo>
                    <a:pt x="4616" y="10078"/>
                    <a:pt x="8235" y="10716"/>
                    <a:pt x="8387" y="10740"/>
                  </a:cubicBezTo>
                  <a:lnTo>
                    <a:pt x="9594" y="10945"/>
                  </a:lnTo>
                  <a:lnTo>
                    <a:pt x="9575" y="7040"/>
                  </a:lnTo>
                  <a:cubicBezTo>
                    <a:pt x="9577" y="6894"/>
                    <a:pt x="9581" y="5936"/>
                    <a:pt x="9344" y="4799"/>
                  </a:cubicBezTo>
                  <a:cubicBezTo>
                    <a:pt x="8984" y="3079"/>
                    <a:pt x="8274" y="1809"/>
                    <a:pt x="7232" y="1025"/>
                  </a:cubicBezTo>
                  <a:cubicBezTo>
                    <a:pt x="6326" y="345"/>
                    <a:pt x="5141" y="1"/>
                    <a:pt x="3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9"/>
            <p:cNvSpPr/>
            <p:nvPr/>
          </p:nvSpPr>
          <p:spPr>
            <a:xfrm>
              <a:off x="5060367" y="1107927"/>
              <a:ext cx="198770" cy="229900"/>
            </a:xfrm>
            <a:custGeom>
              <a:avLst/>
              <a:gdLst/>
              <a:ahLst/>
              <a:cxnLst/>
              <a:rect l="l" t="t" r="r" b="b"/>
              <a:pathLst>
                <a:path w="9463" h="10945" extrusionOk="0">
                  <a:moveTo>
                    <a:pt x="3571" y="1"/>
                  </a:moveTo>
                  <a:cubicBezTo>
                    <a:pt x="3358" y="1"/>
                    <a:pt x="3139" y="8"/>
                    <a:pt x="2914" y="24"/>
                  </a:cubicBezTo>
                  <a:cubicBezTo>
                    <a:pt x="1692" y="106"/>
                    <a:pt x="738" y="395"/>
                    <a:pt x="698" y="406"/>
                  </a:cubicBezTo>
                  <a:lnTo>
                    <a:pt x="1" y="619"/>
                  </a:lnTo>
                  <a:lnTo>
                    <a:pt x="9462" y="10945"/>
                  </a:lnTo>
                  <a:lnTo>
                    <a:pt x="9443" y="7040"/>
                  </a:lnTo>
                  <a:cubicBezTo>
                    <a:pt x="9445" y="6894"/>
                    <a:pt x="9449" y="5936"/>
                    <a:pt x="9212" y="4799"/>
                  </a:cubicBezTo>
                  <a:cubicBezTo>
                    <a:pt x="8852" y="3079"/>
                    <a:pt x="8142" y="1809"/>
                    <a:pt x="7100" y="1025"/>
                  </a:cubicBezTo>
                  <a:cubicBezTo>
                    <a:pt x="6194" y="345"/>
                    <a:pt x="5009" y="1"/>
                    <a:pt x="3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9"/>
            <p:cNvSpPr/>
            <p:nvPr/>
          </p:nvSpPr>
          <p:spPr>
            <a:xfrm>
              <a:off x="5215846" y="1107927"/>
              <a:ext cx="201564" cy="229900"/>
            </a:xfrm>
            <a:custGeom>
              <a:avLst/>
              <a:gdLst/>
              <a:ahLst/>
              <a:cxnLst/>
              <a:rect l="l" t="t" r="r" b="b"/>
              <a:pathLst>
                <a:path w="9596" h="10945" extrusionOk="0">
                  <a:moveTo>
                    <a:pt x="5892" y="1"/>
                  </a:moveTo>
                  <a:cubicBezTo>
                    <a:pt x="4455" y="1"/>
                    <a:pt x="3272" y="344"/>
                    <a:pt x="2365" y="1025"/>
                  </a:cubicBezTo>
                  <a:cubicBezTo>
                    <a:pt x="1323" y="1809"/>
                    <a:pt x="612" y="3079"/>
                    <a:pt x="253" y="4799"/>
                  </a:cubicBezTo>
                  <a:cubicBezTo>
                    <a:pt x="15" y="5936"/>
                    <a:pt x="20" y="6894"/>
                    <a:pt x="21" y="7040"/>
                  </a:cubicBezTo>
                  <a:lnTo>
                    <a:pt x="1" y="10945"/>
                  </a:lnTo>
                  <a:lnTo>
                    <a:pt x="1208" y="10740"/>
                  </a:lnTo>
                  <a:cubicBezTo>
                    <a:pt x="1362" y="10716"/>
                    <a:pt x="4979" y="10078"/>
                    <a:pt x="7298" y="7252"/>
                  </a:cubicBezTo>
                  <a:cubicBezTo>
                    <a:pt x="9596" y="4453"/>
                    <a:pt x="9498" y="1473"/>
                    <a:pt x="9493" y="1348"/>
                  </a:cubicBezTo>
                  <a:lnTo>
                    <a:pt x="9462" y="619"/>
                  </a:lnTo>
                  <a:lnTo>
                    <a:pt x="8765" y="406"/>
                  </a:lnTo>
                  <a:cubicBezTo>
                    <a:pt x="8726" y="395"/>
                    <a:pt x="7772" y="106"/>
                    <a:pt x="6550" y="24"/>
                  </a:cubicBezTo>
                  <a:cubicBezTo>
                    <a:pt x="6325" y="8"/>
                    <a:pt x="6106" y="1"/>
                    <a:pt x="58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9"/>
            <p:cNvSpPr/>
            <p:nvPr/>
          </p:nvSpPr>
          <p:spPr>
            <a:xfrm>
              <a:off x="5215846" y="1107927"/>
              <a:ext cx="198770" cy="229900"/>
            </a:xfrm>
            <a:custGeom>
              <a:avLst/>
              <a:gdLst/>
              <a:ahLst/>
              <a:cxnLst/>
              <a:rect l="l" t="t" r="r" b="b"/>
              <a:pathLst>
                <a:path w="9463" h="10945" extrusionOk="0">
                  <a:moveTo>
                    <a:pt x="5892" y="1"/>
                  </a:moveTo>
                  <a:cubicBezTo>
                    <a:pt x="4455" y="1"/>
                    <a:pt x="3272" y="344"/>
                    <a:pt x="2365" y="1025"/>
                  </a:cubicBezTo>
                  <a:cubicBezTo>
                    <a:pt x="1323" y="1809"/>
                    <a:pt x="612" y="3079"/>
                    <a:pt x="253" y="4799"/>
                  </a:cubicBezTo>
                  <a:cubicBezTo>
                    <a:pt x="15" y="5936"/>
                    <a:pt x="20" y="6894"/>
                    <a:pt x="21" y="7040"/>
                  </a:cubicBezTo>
                  <a:lnTo>
                    <a:pt x="1" y="10945"/>
                  </a:lnTo>
                  <a:lnTo>
                    <a:pt x="9462" y="619"/>
                  </a:lnTo>
                  <a:lnTo>
                    <a:pt x="8765" y="406"/>
                  </a:lnTo>
                  <a:cubicBezTo>
                    <a:pt x="8726" y="395"/>
                    <a:pt x="7772" y="106"/>
                    <a:pt x="6550" y="24"/>
                  </a:cubicBezTo>
                  <a:cubicBezTo>
                    <a:pt x="6325" y="8"/>
                    <a:pt x="6106" y="1"/>
                    <a:pt x="58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9"/>
            <p:cNvSpPr/>
            <p:nvPr/>
          </p:nvSpPr>
          <p:spPr>
            <a:xfrm>
              <a:off x="5217304" y="1290713"/>
              <a:ext cx="43165" cy="73854"/>
            </a:xfrm>
            <a:custGeom>
              <a:avLst/>
              <a:gdLst/>
              <a:ahLst/>
              <a:cxnLst/>
              <a:rect l="l" t="t" r="r" b="b"/>
              <a:pathLst>
                <a:path w="2055" h="3516" extrusionOk="0">
                  <a:moveTo>
                    <a:pt x="1" y="0"/>
                  </a:moveTo>
                  <a:lnTo>
                    <a:pt x="1" y="3515"/>
                  </a:lnTo>
                  <a:lnTo>
                    <a:pt x="2054" y="3515"/>
                  </a:lnTo>
                  <a:lnTo>
                    <a:pt x="20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9"/>
            <p:cNvSpPr/>
            <p:nvPr/>
          </p:nvSpPr>
          <p:spPr>
            <a:xfrm>
              <a:off x="5238897" y="1290713"/>
              <a:ext cx="21572" cy="73854"/>
            </a:xfrm>
            <a:custGeom>
              <a:avLst/>
              <a:gdLst/>
              <a:ahLst/>
              <a:cxnLst/>
              <a:rect l="l" t="t" r="r" b="b"/>
              <a:pathLst>
                <a:path w="1027" h="3516" extrusionOk="0">
                  <a:moveTo>
                    <a:pt x="0" y="0"/>
                  </a:moveTo>
                  <a:lnTo>
                    <a:pt x="0" y="3515"/>
                  </a:lnTo>
                  <a:lnTo>
                    <a:pt x="1026" y="3515"/>
                  </a:lnTo>
                  <a:lnTo>
                    <a:pt x="10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9"/>
            <p:cNvSpPr/>
            <p:nvPr/>
          </p:nvSpPr>
          <p:spPr>
            <a:xfrm>
              <a:off x="5100789" y="1348161"/>
              <a:ext cx="276216" cy="372776"/>
            </a:xfrm>
            <a:custGeom>
              <a:avLst/>
              <a:gdLst/>
              <a:ahLst/>
              <a:cxnLst/>
              <a:rect l="l" t="t" r="r" b="b"/>
              <a:pathLst>
                <a:path w="13150" h="17747" extrusionOk="0">
                  <a:moveTo>
                    <a:pt x="6575" y="0"/>
                  </a:moveTo>
                  <a:lnTo>
                    <a:pt x="6575" y="2"/>
                  </a:lnTo>
                  <a:cubicBezTo>
                    <a:pt x="2950" y="2"/>
                    <a:pt x="1" y="2950"/>
                    <a:pt x="1" y="6575"/>
                  </a:cubicBezTo>
                  <a:cubicBezTo>
                    <a:pt x="1" y="9068"/>
                    <a:pt x="1411" y="11348"/>
                    <a:pt x="3643" y="12459"/>
                  </a:cubicBezTo>
                  <a:lnTo>
                    <a:pt x="5720" y="13562"/>
                  </a:lnTo>
                  <a:lnTo>
                    <a:pt x="5720" y="14929"/>
                  </a:lnTo>
                  <a:lnTo>
                    <a:pt x="4707" y="16993"/>
                  </a:lnTo>
                  <a:lnTo>
                    <a:pt x="6240" y="17747"/>
                  </a:lnTo>
                  <a:lnTo>
                    <a:pt x="7430" y="15326"/>
                  </a:lnTo>
                  <a:lnTo>
                    <a:pt x="7430" y="13562"/>
                  </a:lnTo>
                  <a:lnTo>
                    <a:pt x="9507" y="12459"/>
                  </a:lnTo>
                  <a:cubicBezTo>
                    <a:pt x="11739" y="11346"/>
                    <a:pt x="13150" y="9068"/>
                    <a:pt x="13150" y="6575"/>
                  </a:cubicBezTo>
                  <a:cubicBezTo>
                    <a:pt x="13150" y="2950"/>
                    <a:pt x="10200" y="0"/>
                    <a:pt x="65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9"/>
            <p:cNvSpPr/>
            <p:nvPr/>
          </p:nvSpPr>
          <p:spPr>
            <a:xfrm>
              <a:off x="5238897" y="1348182"/>
              <a:ext cx="138108" cy="358513"/>
            </a:xfrm>
            <a:custGeom>
              <a:avLst/>
              <a:gdLst/>
              <a:ahLst/>
              <a:cxnLst/>
              <a:rect l="l" t="t" r="r" b="b"/>
              <a:pathLst>
                <a:path w="6575" h="17068" extrusionOk="0">
                  <a:moveTo>
                    <a:pt x="0" y="1"/>
                  </a:moveTo>
                  <a:lnTo>
                    <a:pt x="0" y="17067"/>
                  </a:lnTo>
                  <a:lnTo>
                    <a:pt x="855" y="15328"/>
                  </a:lnTo>
                  <a:lnTo>
                    <a:pt x="855" y="13563"/>
                  </a:lnTo>
                  <a:lnTo>
                    <a:pt x="2932" y="12460"/>
                  </a:lnTo>
                  <a:cubicBezTo>
                    <a:pt x="5164" y="11348"/>
                    <a:pt x="6575" y="9068"/>
                    <a:pt x="6575" y="6575"/>
                  </a:cubicBezTo>
                  <a:cubicBezTo>
                    <a:pt x="6575" y="2950"/>
                    <a:pt x="3625"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9"/>
            <p:cNvSpPr/>
            <p:nvPr/>
          </p:nvSpPr>
          <p:spPr>
            <a:xfrm>
              <a:off x="5101672" y="1434765"/>
              <a:ext cx="73370" cy="35961"/>
            </a:xfrm>
            <a:custGeom>
              <a:avLst/>
              <a:gdLst/>
              <a:ahLst/>
              <a:cxnLst/>
              <a:rect l="l" t="t" r="r" b="b"/>
              <a:pathLst>
                <a:path w="3493" h="1712" extrusionOk="0">
                  <a:moveTo>
                    <a:pt x="433" y="1"/>
                  </a:moveTo>
                  <a:cubicBezTo>
                    <a:pt x="212" y="549"/>
                    <a:pt x="68" y="1124"/>
                    <a:pt x="1" y="1711"/>
                  </a:cubicBezTo>
                  <a:lnTo>
                    <a:pt x="3492" y="1711"/>
                  </a:lnTo>
                  <a:lnTo>
                    <a:pt x="34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9"/>
            <p:cNvSpPr/>
            <p:nvPr/>
          </p:nvSpPr>
          <p:spPr>
            <a:xfrm>
              <a:off x="5302732" y="1498641"/>
              <a:ext cx="73707" cy="35919"/>
            </a:xfrm>
            <a:custGeom>
              <a:avLst/>
              <a:gdLst/>
              <a:ahLst/>
              <a:cxnLst/>
              <a:rect l="l" t="t" r="r" b="b"/>
              <a:pathLst>
                <a:path w="3509" h="1710" extrusionOk="0">
                  <a:moveTo>
                    <a:pt x="1" y="1"/>
                  </a:moveTo>
                  <a:lnTo>
                    <a:pt x="1" y="1709"/>
                  </a:lnTo>
                  <a:lnTo>
                    <a:pt x="3120" y="1709"/>
                  </a:lnTo>
                  <a:cubicBezTo>
                    <a:pt x="3325" y="1160"/>
                    <a:pt x="3456" y="585"/>
                    <a:pt x="35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9"/>
          <p:cNvGrpSpPr/>
          <p:nvPr/>
        </p:nvGrpSpPr>
        <p:grpSpPr>
          <a:xfrm>
            <a:off x="6197565" y="1396242"/>
            <a:ext cx="293456" cy="455834"/>
            <a:chOff x="5386605" y="496073"/>
            <a:chExt cx="394642" cy="613010"/>
          </a:xfrm>
        </p:grpSpPr>
        <p:sp>
          <p:nvSpPr>
            <p:cNvPr id="1767" name="Google Shape;1767;p59"/>
            <p:cNvSpPr/>
            <p:nvPr/>
          </p:nvSpPr>
          <p:spPr>
            <a:xfrm>
              <a:off x="5452266" y="1054427"/>
              <a:ext cx="46190" cy="54655"/>
            </a:xfrm>
            <a:custGeom>
              <a:avLst/>
              <a:gdLst/>
              <a:ahLst/>
              <a:cxnLst/>
              <a:rect l="l" t="t" r="r" b="b"/>
              <a:pathLst>
                <a:path w="2199" h="2602" extrusionOk="0">
                  <a:moveTo>
                    <a:pt x="521" y="1"/>
                  </a:moveTo>
                  <a:lnTo>
                    <a:pt x="1" y="2601"/>
                  </a:lnTo>
                  <a:lnTo>
                    <a:pt x="1744" y="2601"/>
                  </a:lnTo>
                  <a:lnTo>
                    <a:pt x="2198" y="337"/>
                  </a:lnTo>
                  <a:lnTo>
                    <a:pt x="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9"/>
            <p:cNvSpPr/>
            <p:nvPr/>
          </p:nvSpPr>
          <p:spPr>
            <a:xfrm>
              <a:off x="5386605" y="707992"/>
              <a:ext cx="94607" cy="223535"/>
            </a:xfrm>
            <a:custGeom>
              <a:avLst/>
              <a:gdLst/>
              <a:ahLst/>
              <a:cxnLst/>
              <a:rect l="l" t="t" r="r" b="b"/>
              <a:pathLst>
                <a:path w="4504" h="10642" extrusionOk="0">
                  <a:moveTo>
                    <a:pt x="1" y="0"/>
                  </a:moveTo>
                  <a:lnTo>
                    <a:pt x="1" y="7953"/>
                  </a:lnTo>
                  <a:lnTo>
                    <a:pt x="3362" y="10641"/>
                  </a:lnTo>
                  <a:lnTo>
                    <a:pt x="4430" y="9306"/>
                  </a:lnTo>
                  <a:lnTo>
                    <a:pt x="1711" y="7131"/>
                  </a:lnTo>
                  <a:lnTo>
                    <a:pt x="1711" y="1710"/>
                  </a:lnTo>
                  <a:lnTo>
                    <a:pt x="4504" y="1710"/>
                  </a:lnTo>
                  <a:lnTo>
                    <a:pt x="4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9"/>
            <p:cNvSpPr/>
            <p:nvPr/>
          </p:nvSpPr>
          <p:spPr>
            <a:xfrm>
              <a:off x="5458148" y="572300"/>
              <a:ext cx="323099" cy="503658"/>
            </a:xfrm>
            <a:custGeom>
              <a:avLst/>
              <a:gdLst/>
              <a:ahLst/>
              <a:cxnLst/>
              <a:rect l="l" t="t" r="r" b="b"/>
              <a:pathLst>
                <a:path w="15382" h="23978" extrusionOk="0">
                  <a:moveTo>
                    <a:pt x="6617" y="0"/>
                  </a:moveTo>
                  <a:cubicBezTo>
                    <a:pt x="2969" y="0"/>
                    <a:pt x="1" y="2969"/>
                    <a:pt x="1" y="6617"/>
                  </a:cubicBezTo>
                  <a:lnTo>
                    <a:pt x="1" y="23977"/>
                  </a:lnTo>
                  <a:lnTo>
                    <a:pt x="13235" y="23977"/>
                  </a:lnTo>
                  <a:lnTo>
                    <a:pt x="13235" y="11701"/>
                  </a:lnTo>
                  <a:lnTo>
                    <a:pt x="15381" y="6460"/>
                  </a:lnTo>
                  <a:lnTo>
                    <a:pt x="13181" y="6460"/>
                  </a:lnTo>
                  <a:cubicBezTo>
                    <a:pt x="12999" y="4979"/>
                    <a:pt x="12349" y="3513"/>
                    <a:pt x="11341" y="2335"/>
                  </a:cubicBezTo>
                  <a:cubicBezTo>
                    <a:pt x="10051" y="829"/>
                    <a:pt x="8374" y="0"/>
                    <a:pt x="6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9"/>
            <p:cNvSpPr/>
            <p:nvPr/>
          </p:nvSpPr>
          <p:spPr>
            <a:xfrm>
              <a:off x="5554834" y="496073"/>
              <a:ext cx="79672" cy="76626"/>
            </a:xfrm>
            <a:custGeom>
              <a:avLst/>
              <a:gdLst/>
              <a:ahLst/>
              <a:cxnLst/>
              <a:rect l="l" t="t" r="r" b="b"/>
              <a:pathLst>
                <a:path w="3793" h="3648" extrusionOk="0">
                  <a:moveTo>
                    <a:pt x="1968" y="0"/>
                  </a:moveTo>
                  <a:cubicBezTo>
                    <a:pt x="1230" y="0"/>
                    <a:pt x="565" y="445"/>
                    <a:pt x="282" y="1126"/>
                  </a:cubicBezTo>
                  <a:cubicBezTo>
                    <a:pt x="1" y="1809"/>
                    <a:pt x="156" y="2593"/>
                    <a:pt x="678" y="3115"/>
                  </a:cubicBezTo>
                  <a:cubicBezTo>
                    <a:pt x="1027" y="3463"/>
                    <a:pt x="1494" y="3648"/>
                    <a:pt x="1968" y="3648"/>
                  </a:cubicBezTo>
                  <a:cubicBezTo>
                    <a:pt x="2204" y="3648"/>
                    <a:pt x="2441" y="3603"/>
                    <a:pt x="2666" y="3509"/>
                  </a:cubicBezTo>
                  <a:cubicBezTo>
                    <a:pt x="3347" y="3226"/>
                    <a:pt x="3791" y="2561"/>
                    <a:pt x="3792" y="1825"/>
                  </a:cubicBezTo>
                  <a:cubicBezTo>
                    <a:pt x="3792" y="816"/>
                    <a:pt x="2975" y="0"/>
                    <a:pt x="19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9"/>
            <p:cNvSpPr/>
            <p:nvPr/>
          </p:nvSpPr>
          <p:spPr>
            <a:xfrm>
              <a:off x="5596129" y="496073"/>
              <a:ext cx="38334" cy="76647"/>
            </a:xfrm>
            <a:custGeom>
              <a:avLst/>
              <a:gdLst/>
              <a:ahLst/>
              <a:cxnLst/>
              <a:rect l="l" t="t" r="r" b="b"/>
              <a:pathLst>
                <a:path w="1825" h="3649" extrusionOk="0">
                  <a:moveTo>
                    <a:pt x="0" y="0"/>
                  </a:moveTo>
                  <a:lnTo>
                    <a:pt x="0" y="3648"/>
                  </a:lnTo>
                  <a:cubicBezTo>
                    <a:pt x="1007" y="3648"/>
                    <a:pt x="1825" y="2831"/>
                    <a:pt x="1825" y="1823"/>
                  </a:cubicBezTo>
                  <a:cubicBezTo>
                    <a:pt x="1825" y="816"/>
                    <a:pt x="1007"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9"/>
            <p:cNvSpPr/>
            <p:nvPr/>
          </p:nvSpPr>
          <p:spPr>
            <a:xfrm>
              <a:off x="5696260" y="1054427"/>
              <a:ext cx="46169" cy="54655"/>
            </a:xfrm>
            <a:custGeom>
              <a:avLst/>
              <a:gdLst/>
              <a:ahLst/>
              <a:cxnLst/>
              <a:rect l="l" t="t" r="r" b="b"/>
              <a:pathLst>
                <a:path w="2198" h="2602" extrusionOk="0">
                  <a:moveTo>
                    <a:pt x="1677" y="1"/>
                  </a:moveTo>
                  <a:lnTo>
                    <a:pt x="0" y="337"/>
                  </a:lnTo>
                  <a:lnTo>
                    <a:pt x="452" y="2601"/>
                  </a:lnTo>
                  <a:lnTo>
                    <a:pt x="2197" y="2601"/>
                  </a:lnTo>
                  <a:lnTo>
                    <a:pt x="1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9"/>
            <p:cNvSpPr/>
            <p:nvPr/>
          </p:nvSpPr>
          <p:spPr>
            <a:xfrm>
              <a:off x="5596129" y="572300"/>
              <a:ext cx="185117" cy="503616"/>
            </a:xfrm>
            <a:custGeom>
              <a:avLst/>
              <a:gdLst/>
              <a:ahLst/>
              <a:cxnLst/>
              <a:rect l="l" t="t" r="r" b="b"/>
              <a:pathLst>
                <a:path w="8813" h="23976" extrusionOk="0">
                  <a:moveTo>
                    <a:pt x="0" y="0"/>
                  </a:moveTo>
                  <a:lnTo>
                    <a:pt x="0" y="23976"/>
                  </a:lnTo>
                  <a:lnTo>
                    <a:pt x="6666" y="23976"/>
                  </a:lnTo>
                  <a:lnTo>
                    <a:pt x="6666" y="11701"/>
                  </a:lnTo>
                  <a:lnTo>
                    <a:pt x="8812" y="6460"/>
                  </a:lnTo>
                  <a:lnTo>
                    <a:pt x="6612" y="6460"/>
                  </a:lnTo>
                  <a:cubicBezTo>
                    <a:pt x="6430" y="4979"/>
                    <a:pt x="5780" y="3513"/>
                    <a:pt x="4772" y="2335"/>
                  </a:cubicBezTo>
                  <a:cubicBezTo>
                    <a:pt x="3482" y="829"/>
                    <a:pt x="1805" y="0"/>
                    <a:pt x="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9"/>
            <p:cNvSpPr/>
            <p:nvPr/>
          </p:nvSpPr>
          <p:spPr>
            <a:xfrm>
              <a:off x="5458148" y="975764"/>
              <a:ext cx="277980" cy="100194"/>
            </a:xfrm>
            <a:custGeom>
              <a:avLst/>
              <a:gdLst/>
              <a:ahLst/>
              <a:cxnLst/>
              <a:rect l="l" t="t" r="r" b="b"/>
              <a:pathLst>
                <a:path w="13234" h="4770" extrusionOk="0">
                  <a:moveTo>
                    <a:pt x="1" y="1"/>
                  </a:moveTo>
                  <a:lnTo>
                    <a:pt x="1" y="4769"/>
                  </a:lnTo>
                  <a:lnTo>
                    <a:pt x="13233" y="4769"/>
                  </a:lnTo>
                  <a:lnTo>
                    <a:pt x="132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9"/>
            <p:cNvSpPr/>
            <p:nvPr/>
          </p:nvSpPr>
          <p:spPr>
            <a:xfrm>
              <a:off x="5596150" y="975764"/>
              <a:ext cx="139977" cy="100194"/>
            </a:xfrm>
            <a:custGeom>
              <a:avLst/>
              <a:gdLst/>
              <a:ahLst/>
              <a:cxnLst/>
              <a:rect l="l" t="t" r="r" b="b"/>
              <a:pathLst>
                <a:path w="6664" h="4770" extrusionOk="0">
                  <a:moveTo>
                    <a:pt x="1" y="1"/>
                  </a:moveTo>
                  <a:lnTo>
                    <a:pt x="1" y="4769"/>
                  </a:lnTo>
                  <a:lnTo>
                    <a:pt x="6663" y="4769"/>
                  </a:lnTo>
                  <a:lnTo>
                    <a:pt x="66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9"/>
            <p:cNvSpPr/>
            <p:nvPr/>
          </p:nvSpPr>
          <p:spPr>
            <a:xfrm>
              <a:off x="5458064" y="697195"/>
              <a:ext cx="278589" cy="278379"/>
            </a:xfrm>
            <a:custGeom>
              <a:avLst/>
              <a:gdLst/>
              <a:ahLst/>
              <a:cxnLst/>
              <a:rect l="l" t="t" r="r" b="b"/>
              <a:pathLst>
                <a:path w="13263" h="13253" extrusionOk="0">
                  <a:moveTo>
                    <a:pt x="5719" y="1"/>
                  </a:moveTo>
                  <a:lnTo>
                    <a:pt x="5719" y="11542"/>
                  </a:lnTo>
                  <a:lnTo>
                    <a:pt x="0" y="11542"/>
                  </a:lnTo>
                  <a:lnTo>
                    <a:pt x="0" y="13253"/>
                  </a:lnTo>
                  <a:lnTo>
                    <a:pt x="13262" y="13253"/>
                  </a:lnTo>
                  <a:lnTo>
                    <a:pt x="13262" y="11542"/>
                  </a:lnTo>
                  <a:lnTo>
                    <a:pt x="7428" y="11542"/>
                  </a:lnTo>
                  <a:lnTo>
                    <a:pt x="74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9"/>
            <p:cNvSpPr/>
            <p:nvPr/>
          </p:nvSpPr>
          <p:spPr>
            <a:xfrm>
              <a:off x="5597348" y="697195"/>
              <a:ext cx="139305" cy="278379"/>
            </a:xfrm>
            <a:custGeom>
              <a:avLst/>
              <a:gdLst/>
              <a:ahLst/>
              <a:cxnLst/>
              <a:rect l="l" t="t" r="r" b="b"/>
              <a:pathLst>
                <a:path w="6632" h="13253" extrusionOk="0">
                  <a:moveTo>
                    <a:pt x="0" y="1"/>
                  </a:moveTo>
                  <a:lnTo>
                    <a:pt x="0" y="13253"/>
                  </a:lnTo>
                  <a:lnTo>
                    <a:pt x="6631" y="13253"/>
                  </a:lnTo>
                  <a:lnTo>
                    <a:pt x="6631" y="11542"/>
                  </a:lnTo>
                  <a:lnTo>
                    <a:pt x="797" y="11542"/>
                  </a:lnTo>
                  <a:lnTo>
                    <a:pt x="7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9"/>
            <p:cNvSpPr/>
            <p:nvPr/>
          </p:nvSpPr>
          <p:spPr>
            <a:xfrm>
              <a:off x="5458232" y="572300"/>
              <a:ext cx="276615" cy="134495"/>
            </a:xfrm>
            <a:custGeom>
              <a:avLst/>
              <a:gdLst/>
              <a:ahLst/>
              <a:cxnLst/>
              <a:rect l="l" t="t" r="r" b="b"/>
              <a:pathLst>
                <a:path w="13169" h="6403" extrusionOk="0">
                  <a:moveTo>
                    <a:pt x="6613" y="0"/>
                  </a:moveTo>
                  <a:cubicBezTo>
                    <a:pt x="3036" y="0"/>
                    <a:pt x="114" y="2853"/>
                    <a:pt x="1" y="6402"/>
                  </a:cubicBezTo>
                  <a:lnTo>
                    <a:pt x="13169" y="6402"/>
                  </a:lnTo>
                  <a:cubicBezTo>
                    <a:pt x="12976" y="4941"/>
                    <a:pt x="12332" y="3498"/>
                    <a:pt x="11337" y="2335"/>
                  </a:cubicBezTo>
                  <a:cubicBezTo>
                    <a:pt x="10047" y="829"/>
                    <a:pt x="8370" y="0"/>
                    <a:pt x="66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9"/>
            <p:cNvSpPr/>
            <p:nvPr/>
          </p:nvSpPr>
          <p:spPr>
            <a:xfrm>
              <a:off x="5596528" y="572300"/>
              <a:ext cx="138318" cy="134495"/>
            </a:xfrm>
            <a:custGeom>
              <a:avLst/>
              <a:gdLst/>
              <a:ahLst/>
              <a:cxnLst/>
              <a:rect l="l" t="t" r="r" b="b"/>
              <a:pathLst>
                <a:path w="6585" h="6403" extrusionOk="0">
                  <a:moveTo>
                    <a:pt x="0" y="0"/>
                  </a:moveTo>
                  <a:lnTo>
                    <a:pt x="0" y="6402"/>
                  </a:lnTo>
                  <a:lnTo>
                    <a:pt x="6585" y="6402"/>
                  </a:lnTo>
                  <a:cubicBezTo>
                    <a:pt x="6392" y="4941"/>
                    <a:pt x="5748" y="3498"/>
                    <a:pt x="4753" y="2335"/>
                  </a:cubicBezTo>
                  <a:cubicBezTo>
                    <a:pt x="3463" y="829"/>
                    <a:pt x="1786"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9"/>
          <p:cNvGrpSpPr/>
          <p:nvPr/>
        </p:nvGrpSpPr>
        <p:grpSpPr>
          <a:xfrm>
            <a:off x="1410261" y="4245238"/>
            <a:ext cx="455850" cy="406305"/>
            <a:chOff x="6182316" y="3385205"/>
            <a:chExt cx="613031" cy="546403"/>
          </a:xfrm>
        </p:grpSpPr>
        <p:sp>
          <p:nvSpPr>
            <p:cNvPr id="1781" name="Google Shape;1781;p59"/>
            <p:cNvSpPr/>
            <p:nvPr/>
          </p:nvSpPr>
          <p:spPr>
            <a:xfrm>
              <a:off x="6182316" y="3461096"/>
              <a:ext cx="613031" cy="470512"/>
            </a:xfrm>
            <a:custGeom>
              <a:avLst/>
              <a:gdLst/>
              <a:ahLst/>
              <a:cxnLst/>
              <a:rect l="l" t="t" r="r" b="b"/>
              <a:pathLst>
                <a:path w="29185" h="22400" extrusionOk="0">
                  <a:moveTo>
                    <a:pt x="9164" y="0"/>
                  </a:moveTo>
                  <a:lnTo>
                    <a:pt x="8487" y="170"/>
                  </a:lnTo>
                  <a:cubicBezTo>
                    <a:pt x="5174" y="1003"/>
                    <a:pt x="2242" y="2938"/>
                    <a:pt x="175" y="5657"/>
                  </a:cubicBezTo>
                  <a:lnTo>
                    <a:pt x="1" y="5886"/>
                  </a:lnTo>
                  <a:lnTo>
                    <a:pt x="1" y="22399"/>
                  </a:lnTo>
                  <a:lnTo>
                    <a:pt x="29184" y="22399"/>
                  </a:lnTo>
                  <a:lnTo>
                    <a:pt x="29184" y="5908"/>
                  </a:lnTo>
                  <a:lnTo>
                    <a:pt x="91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9"/>
            <p:cNvSpPr/>
            <p:nvPr/>
          </p:nvSpPr>
          <p:spPr>
            <a:xfrm>
              <a:off x="6488800" y="3492541"/>
              <a:ext cx="306505" cy="439068"/>
            </a:xfrm>
            <a:custGeom>
              <a:avLst/>
              <a:gdLst/>
              <a:ahLst/>
              <a:cxnLst/>
              <a:rect l="l" t="t" r="r" b="b"/>
              <a:pathLst>
                <a:path w="14592" h="20903" extrusionOk="0">
                  <a:moveTo>
                    <a:pt x="1" y="1"/>
                  </a:moveTo>
                  <a:lnTo>
                    <a:pt x="1" y="20902"/>
                  </a:lnTo>
                  <a:lnTo>
                    <a:pt x="14592" y="20902"/>
                  </a:lnTo>
                  <a:lnTo>
                    <a:pt x="14592" y="44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9"/>
            <p:cNvSpPr/>
            <p:nvPr/>
          </p:nvSpPr>
          <p:spPr>
            <a:xfrm>
              <a:off x="6182316" y="3461117"/>
              <a:ext cx="613031" cy="222695"/>
            </a:xfrm>
            <a:custGeom>
              <a:avLst/>
              <a:gdLst/>
              <a:ahLst/>
              <a:cxnLst/>
              <a:rect l="l" t="t" r="r" b="b"/>
              <a:pathLst>
                <a:path w="29185" h="10602" extrusionOk="0">
                  <a:moveTo>
                    <a:pt x="9164" y="1"/>
                  </a:moveTo>
                  <a:lnTo>
                    <a:pt x="8487" y="169"/>
                  </a:lnTo>
                  <a:cubicBezTo>
                    <a:pt x="5174" y="1002"/>
                    <a:pt x="2242" y="2937"/>
                    <a:pt x="175" y="5656"/>
                  </a:cubicBezTo>
                  <a:lnTo>
                    <a:pt x="1" y="5887"/>
                  </a:lnTo>
                  <a:lnTo>
                    <a:pt x="1" y="10602"/>
                  </a:lnTo>
                  <a:lnTo>
                    <a:pt x="29184" y="10600"/>
                  </a:lnTo>
                  <a:lnTo>
                    <a:pt x="29184" y="5909"/>
                  </a:lnTo>
                  <a:lnTo>
                    <a:pt x="91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9"/>
            <p:cNvSpPr/>
            <p:nvPr/>
          </p:nvSpPr>
          <p:spPr>
            <a:xfrm>
              <a:off x="6182316" y="3791862"/>
              <a:ext cx="613031" cy="79924"/>
            </a:xfrm>
            <a:custGeom>
              <a:avLst/>
              <a:gdLst/>
              <a:ahLst/>
              <a:cxnLst/>
              <a:rect l="l" t="t" r="r" b="b"/>
              <a:pathLst>
                <a:path w="29185" h="3805" extrusionOk="0">
                  <a:moveTo>
                    <a:pt x="5675" y="1"/>
                  </a:moveTo>
                  <a:lnTo>
                    <a:pt x="1197" y="1940"/>
                  </a:lnTo>
                  <a:lnTo>
                    <a:pt x="1" y="1420"/>
                  </a:lnTo>
                  <a:lnTo>
                    <a:pt x="1" y="3285"/>
                  </a:lnTo>
                  <a:lnTo>
                    <a:pt x="1197" y="3804"/>
                  </a:lnTo>
                  <a:lnTo>
                    <a:pt x="5675" y="1866"/>
                  </a:lnTo>
                  <a:lnTo>
                    <a:pt x="10133" y="3804"/>
                  </a:lnTo>
                  <a:lnTo>
                    <a:pt x="14593" y="1866"/>
                  </a:lnTo>
                  <a:lnTo>
                    <a:pt x="19051" y="3804"/>
                  </a:lnTo>
                  <a:lnTo>
                    <a:pt x="23510" y="1866"/>
                  </a:lnTo>
                  <a:lnTo>
                    <a:pt x="27988" y="3804"/>
                  </a:lnTo>
                  <a:lnTo>
                    <a:pt x="29184" y="3285"/>
                  </a:lnTo>
                  <a:lnTo>
                    <a:pt x="29184" y="1421"/>
                  </a:lnTo>
                  <a:lnTo>
                    <a:pt x="27988" y="1940"/>
                  </a:lnTo>
                  <a:lnTo>
                    <a:pt x="23510" y="1"/>
                  </a:lnTo>
                  <a:lnTo>
                    <a:pt x="19051" y="1940"/>
                  </a:lnTo>
                  <a:lnTo>
                    <a:pt x="14593" y="1"/>
                  </a:lnTo>
                  <a:lnTo>
                    <a:pt x="10133" y="1940"/>
                  </a:lnTo>
                  <a:lnTo>
                    <a:pt x="56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9"/>
            <p:cNvSpPr/>
            <p:nvPr/>
          </p:nvSpPr>
          <p:spPr>
            <a:xfrm>
              <a:off x="6488842" y="3791904"/>
              <a:ext cx="306505" cy="79882"/>
            </a:xfrm>
            <a:custGeom>
              <a:avLst/>
              <a:gdLst/>
              <a:ahLst/>
              <a:cxnLst/>
              <a:rect l="l" t="t" r="r" b="b"/>
              <a:pathLst>
                <a:path w="14592" h="3803" extrusionOk="0">
                  <a:moveTo>
                    <a:pt x="0" y="0"/>
                  </a:moveTo>
                  <a:lnTo>
                    <a:pt x="0" y="1864"/>
                  </a:lnTo>
                  <a:lnTo>
                    <a:pt x="4458" y="3802"/>
                  </a:lnTo>
                  <a:lnTo>
                    <a:pt x="8917" y="1864"/>
                  </a:lnTo>
                  <a:lnTo>
                    <a:pt x="13395" y="3802"/>
                  </a:lnTo>
                  <a:lnTo>
                    <a:pt x="14591" y="3283"/>
                  </a:lnTo>
                  <a:lnTo>
                    <a:pt x="14591" y="1418"/>
                  </a:lnTo>
                  <a:lnTo>
                    <a:pt x="13395" y="1938"/>
                  </a:lnTo>
                  <a:lnTo>
                    <a:pt x="8917" y="0"/>
                  </a:lnTo>
                  <a:lnTo>
                    <a:pt x="4458" y="1938"/>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9"/>
            <p:cNvSpPr/>
            <p:nvPr/>
          </p:nvSpPr>
          <p:spPr>
            <a:xfrm>
              <a:off x="6359115" y="3659825"/>
              <a:ext cx="76647" cy="108176"/>
            </a:xfrm>
            <a:custGeom>
              <a:avLst/>
              <a:gdLst/>
              <a:ahLst/>
              <a:cxnLst/>
              <a:rect l="l" t="t" r="r" b="b"/>
              <a:pathLst>
                <a:path w="3649" h="5150" extrusionOk="0">
                  <a:moveTo>
                    <a:pt x="0" y="1"/>
                  </a:moveTo>
                  <a:lnTo>
                    <a:pt x="0" y="3326"/>
                  </a:lnTo>
                  <a:cubicBezTo>
                    <a:pt x="0" y="4333"/>
                    <a:pt x="816" y="5149"/>
                    <a:pt x="1824" y="5149"/>
                  </a:cubicBezTo>
                  <a:cubicBezTo>
                    <a:pt x="2831" y="5149"/>
                    <a:pt x="3648" y="4333"/>
                    <a:pt x="3648" y="3326"/>
                  </a:cubicBezTo>
                  <a:lnTo>
                    <a:pt x="36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9"/>
            <p:cNvSpPr/>
            <p:nvPr/>
          </p:nvSpPr>
          <p:spPr>
            <a:xfrm>
              <a:off x="6182316" y="3831057"/>
              <a:ext cx="612989" cy="100551"/>
            </a:xfrm>
            <a:custGeom>
              <a:avLst/>
              <a:gdLst/>
              <a:ahLst/>
              <a:cxnLst/>
              <a:rect l="l" t="t" r="r" b="b"/>
              <a:pathLst>
                <a:path w="29183" h="4787" extrusionOk="0">
                  <a:moveTo>
                    <a:pt x="5675" y="0"/>
                  </a:moveTo>
                  <a:lnTo>
                    <a:pt x="1197" y="1939"/>
                  </a:lnTo>
                  <a:lnTo>
                    <a:pt x="1" y="1419"/>
                  </a:lnTo>
                  <a:lnTo>
                    <a:pt x="1" y="4786"/>
                  </a:lnTo>
                  <a:lnTo>
                    <a:pt x="29183" y="4786"/>
                  </a:lnTo>
                  <a:lnTo>
                    <a:pt x="29183" y="1419"/>
                  </a:lnTo>
                  <a:lnTo>
                    <a:pt x="27987" y="1938"/>
                  </a:lnTo>
                  <a:lnTo>
                    <a:pt x="23510" y="0"/>
                  </a:lnTo>
                  <a:lnTo>
                    <a:pt x="19051" y="1939"/>
                  </a:lnTo>
                  <a:lnTo>
                    <a:pt x="14593" y="0"/>
                  </a:lnTo>
                  <a:lnTo>
                    <a:pt x="10133" y="1939"/>
                  </a:lnTo>
                  <a:lnTo>
                    <a:pt x="56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9"/>
            <p:cNvSpPr/>
            <p:nvPr/>
          </p:nvSpPr>
          <p:spPr>
            <a:xfrm>
              <a:off x="6488842" y="3831057"/>
              <a:ext cx="306505" cy="100551"/>
            </a:xfrm>
            <a:custGeom>
              <a:avLst/>
              <a:gdLst/>
              <a:ahLst/>
              <a:cxnLst/>
              <a:rect l="l" t="t" r="r" b="b"/>
              <a:pathLst>
                <a:path w="14592" h="4787" extrusionOk="0">
                  <a:moveTo>
                    <a:pt x="0" y="0"/>
                  </a:moveTo>
                  <a:lnTo>
                    <a:pt x="0" y="4786"/>
                  </a:lnTo>
                  <a:lnTo>
                    <a:pt x="14591" y="4786"/>
                  </a:lnTo>
                  <a:lnTo>
                    <a:pt x="14591" y="1419"/>
                  </a:lnTo>
                  <a:lnTo>
                    <a:pt x="13395" y="1938"/>
                  </a:lnTo>
                  <a:lnTo>
                    <a:pt x="8917" y="0"/>
                  </a:lnTo>
                  <a:lnTo>
                    <a:pt x="4458" y="193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9"/>
            <p:cNvSpPr/>
            <p:nvPr/>
          </p:nvSpPr>
          <p:spPr>
            <a:xfrm>
              <a:off x="6488800" y="3494746"/>
              <a:ext cx="306505" cy="189045"/>
            </a:xfrm>
            <a:custGeom>
              <a:avLst/>
              <a:gdLst/>
              <a:ahLst/>
              <a:cxnLst/>
              <a:rect l="l" t="t" r="r" b="b"/>
              <a:pathLst>
                <a:path w="14592" h="9000" extrusionOk="0">
                  <a:moveTo>
                    <a:pt x="1" y="0"/>
                  </a:moveTo>
                  <a:lnTo>
                    <a:pt x="1" y="8999"/>
                  </a:lnTo>
                  <a:lnTo>
                    <a:pt x="14592" y="8999"/>
                  </a:lnTo>
                  <a:lnTo>
                    <a:pt x="14592" y="430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9"/>
            <p:cNvSpPr/>
            <p:nvPr/>
          </p:nvSpPr>
          <p:spPr>
            <a:xfrm>
              <a:off x="6488800" y="3492541"/>
              <a:ext cx="306505" cy="92674"/>
            </a:xfrm>
            <a:custGeom>
              <a:avLst/>
              <a:gdLst/>
              <a:ahLst/>
              <a:cxnLst/>
              <a:rect l="l" t="t" r="r" b="b"/>
              <a:pathLst>
                <a:path w="14592" h="4412" extrusionOk="0">
                  <a:moveTo>
                    <a:pt x="1" y="1"/>
                  </a:moveTo>
                  <a:lnTo>
                    <a:pt x="1" y="4411"/>
                  </a:lnTo>
                  <a:lnTo>
                    <a:pt x="14592" y="44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9"/>
            <p:cNvSpPr/>
            <p:nvPr/>
          </p:nvSpPr>
          <p:spPr>
            <a:xfrm>
              <a:off x="6182316" y="3461096"/>
              <a:ext cx="306505" cy="124119"/>
            </a:xfrm>
            <a:custGeom>
              <a:avLst/>
              <a:gdLst/>
              <a:ahLst/>
              <a:cxnLst/>
              <a:rect l="l" t="t" r="r" b="b"/>
              <a:pathLst>
                <a:path w="14592" h="5909" extrusionOk="0">
                  <a:moveTo>
                    <a:pt x="9164" y="0"/>
                  </a:moveTo>
                  <a:lnTo>
                    <a:pt x="8487" y="170"/>
                  </a:lnTo>
                  <a:cubicBezTo>
                    <a:pt x="5174" y="1003"/>
                    <a:pt x="2242" y="2938"/>
                    <a:pt x="173" y="5657"/>
                  </a:cubicBezTo>
                  <a:lnTo>
                    <a:pt x="1" y="5886"/>
                  </a:lnTo>
                  <a:lnTo>
                    <a:pt x="1" y="5908"/>
                  </a:lnTo>
                  <a:lnTo>
                    <a:pt x="14592" y="5908"/>
                  </a:lnTo>
                  <a:lnTo>
                    <a:pt x="14592" y="1498"/>
                  </a:lnTo>
                  <a:lnTo>
                    <a:pt x="91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9"/>
            <p:cNvSpPr/>
            <p:nvPr/>
          </p:nvSpPr>
          <p:spPr>
            <a:xfrm>
              <a:off x="6342710" y="3385205"/>
              <a:ext cx="189549" cy="175518"/>
            </a:xfrm>
            <a:custGeom>
              <a:avLst/>
              <a:gdLst/>
              <a:ahLst/>
              <a:cxnLst/>
              <a:rect l="l" t="t" r="r" b="b"/>
              <a:pathLst>
                <a:path w="9024" h="8356" extrusionOk="0">
                  <a:moveTo>
                    <a:pt x="3626" y="1"/>
                  </a:moveTo>
                  <a:cubicBezTo>
                    <a:pt x="3197" y="1"/>
                    <a:pt x="2765" y="95"/>
                    <a:pt x="2351" y="283"/>
                  </a:cubicBezTo>
                  <a:cubicBezTo>
                    <a:pt x="1577" y="634"/>
                    <a:pt x="945" y="1274"/>
                    <a:pt x="571" y="2084"/>
                  </a:cubicBezTo>
                  <a:cubicBezTo>
                    <a:pt x="38" y="3241"/>
                    <a:pt x="0" y="4495"/>
                    <a:pt x="465" y="5612"/>
                  </a:cubicBezTo>
                  <a:cubicBezTo>
                    <a:pt x="887" y="6628"/>
                    <a:pt x="1710" y="7478"/>
                    <a:pt x="2721" y="7944"/>
                  </a:cubicBezTo>
                  <a:cubicBezTo>
                    <a:pt x="3218" y="8172"/>
                    <a:pt x="3753" y="8308"/>
                    <a:pt x="4298" y="8344"/>
                  </a:cubicBezTo>
                  <a:cubicBezTo>
                    <a:pt x="4404" y="8352"/>
                    <a:pt x="4510" y="8356"/>
                    <a:pt x="4617" y="8356"/>
                  </a:cubicBezTo>
                  <a:cubicBezTo>
                    <a:pt x="5071" y="8356"/>
                    <a:pt x="5524" y="8286"/>
                    <a:pt x="5957" y="8147"/>
                  </a:cubicBezTo>
                  <a:cubicBezTo>
                    <a:pt x="7111" y="7776"/>
                    <a:pt x="8038" y="6935"/>
                    <a:pt x="8573" y="5779"/>
                  </a:cubicBezTo>
                  <a:cubicBezTo>
                    <a:pt x="8947" y="4967"/>
                    <a:pt x="9024" y="4071"/>
                    <a:pt x="8791" y="3255"/>
                  </a:cubicBezTo>
                  <a:cubicBezTo>
                    <a:pt x="8540" y="2383"/>
                    <a:pt x="7959" y="1699"/>
                    <a:pt x="7151" y="1326"/>
                  </a:cubicBezTo>
                  <a:cubicBezTo>
                    <a:pt x="6292" y="1270"/>
                    <a:pt x="5482" y="896"/>
                    <a:pt x="4880" y="278"/>
                  </a:cubicBezTo>
                  <a:cubicBezTo>
                    <a:pt x="4478" y="94"/>
                    <a:pt x="4054" y="1"/>
                    <a:pt x="36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9"/>
            <p:cNvSpPr/>
            <p:nvPr/>
          </p:nvSpPr>
          <p:spPr>
            <a:xfrm>
              <a:off x="6380876" y="3406483"/>
              <a:ext cx="151383" cy="154240"/>
            </a:xfrm>
            <a:custGeom>
              <a:avLst/>
              <a:gdLst/>
              <a:ahLst/>
              <a:cxnLst/>
              <a:rect l="l" t="t" r="r" b="b"/>
              <a:pathLst>
                <a:path w="7207" h="7343" extrusionOk="0">
                  <a:moveTo>
                    <a:pt x="4104" y="0"/>
                  </a:moveTo>
                  <a:lnTo>
                    <a:pt x="1" y="6375"/>
                  </a:lnTo>
                  <a:cubicBezTo>
                    <a:pt x="805" y="7010"/>
                    <a:pt x="1790" y="7342"/>
                    <a:pt x="2788" y="7342"/>
                  </a:cubicBezTo>
                  <a:cubicBezTo>
                    <a:pt x="3242" y="7342"/>
                    <a:pt x="3698" y="7274"/>
                    <a:pt x="4142" y="7134"/>
                  </a:cubicBezTo>
                  <a:cubicBezTo>
                    <a:pt x="5294" y="6763"/>
                    <a:pt x="6221" y="5922"/>
                    <a:pt x="6756" y="4766"/>
                  </a:cubicBezTo>
                  <a:cubicBezTo>
                    <a:pt x="7130" y="3954"/>
                    <a:pt x="7207" y="3058"/>
                    <a:pt x="6974" y="2242"/>
                  </a:cubicBezTo>
                  <a:cubicBezTo>
                    <a:pt x="6723" y="1370"/>
                    <a:pt x="6142" y="686"/>
                    <a:pt x="5336" y="313"/>
                  </a:cubicBezTo>
                  <a:cubicBezTo>
                    <a:pt x="4947" y="132"/>
                    <a:pt x="4530" y="26"/>
                    <a:pt x="4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9"/>
          <p:cNvGrpSpPr/>
          <p:nvPr/>
        </p:nvGrpSpPr>
        <p:grpSpPr>
          <a:xfrm>
            <a:off x="7611530" y="3495542"/>
            <a:ext cx="227948" cy="455834"/>
            <a:chOff x="5740329" y="3447737"/>
            <a:chExt cx="306547" cy="613010"/>
          </a:xfrm>
        </p:grpSpPr>
        <p:sp>
          <p:nvSpPr>
            <p:cNvPr id="1795" name="Google Shape;1795;p59"/>
            <p:cNvSpPr/>
            <p:nvPr/>
          </p:nvSpPr>
          <p:spPr>
            <a:xfrm>
              <a:off x="5837330" y="3902285"/>
              <a:ext cx="112545" cy="158462"/>
            </a:xfrm>
            <a:custGeom>
              <a:avLst/>
              <a:gdLst/>
              <a:ahLst/>
              <a:cxnLst/>
              <a:rect l="l" t="t" r="r" b="b"/>
              <a:pathLst>
                <a:path w="5358" h="7544" extrusionOk="0">
                  <a:moveTo>
                    <a:pt x="1" y="1"/>
                  </a:moveTo>
                  <a:lnTo>
                    <a:pt x="1" y="7543"/>
                  </a:lnTo>
                  <a:lnTo>
                    <a:pt x="5357" y="7543"/>
                  </a:lnTo>
                  <a:lnTo>
                    <a:pt x="535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9"/>
            <p:cNvSpPr/>
            <p:nvPr/>
          </p:nvSpPr>
          <p:spPr>
            <a:xfrm>
              <a:off x="5893602" y="3902285"/>
              <a:ext cx="56272" cy="158462"/>
            </a:xfrm>
            <a:custGeom>
              <a:avLst/>
              <a:gdLst/>
              <a:ahLst/>
              <a:cxnLst/>
              <a:rect l="l" t="t" r="r" b="b"/>
              <a:pathLst>
                <a:path w="2679" h="7544" extrusionOk="0">
                  <a:moveTo>
                    <a:pt x="0" y="1"/>
                  </a:moveTo>
                  <a:lnTo>
                    <a:pt x="0" y="7543"/>
                  </a:lnTo>
                  <a:lnTo>
                    <a:pt x="2678" y="7543"/>
                  </a:lnTo>
                  <a:lnTo>
                    <a:pt x="26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9"/>
            <p:cNvSpPr/>
            <p:nvPr/>
          </p:nvSpPr>
          <p:spPr>
            <a:xfrm>
              <a:off x="5740329" y="3447737"/>
              <a:ext cx="306547" cy="477717"/>
            </a:xfrm>
            <a:custGeom>
              <a:avLst/>
              <a:gdLst/>
              <a:ahLst/>
              <a:cxnLst/>
              <a:rect l="l" t="t" r="r" b="b"/>
              <a:pathLst>
                <a:path w="14594" h="22743" extrusionOk="0">
                  <a:moveTo>
                    <a:pt x="7297" y="0"/>
                  </a:moveTo>
                  <a:cubicBezTo>
                    <a:pt x="3274" y="0"/>
                    <a:pt x="1" y="3274"/>
                    <a:pt x="1" y="7296"/>
                  </a:cubicBezTo>
                  <a:lnTo>
                    <a:pt x="1" y="22742"/>
                  </a:lnTo>
                  <a:lnTo>
                    <a:pt x="14593" y="22742"/>
                  </a:lnTo>
                  <a:lnTo>
                    <a:pt x="14593" y="7296"/>
                  </a:lnTo>
                  <a:cubicBezTo>
                    <a:pt x="14593" y="3274"/>
                    <a:pt x="11320" y="0"/>
                    <a:pt x="72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9"/>
            <p:cNvSpPr/>
            <p:nvPr/>
          </p:nvSpPr>
          <p:spPr>
            <a:xfrm>
              <a:off x="5893602" y="3447737"/>
              <a:ext cx="153273" cy="477717"/>
            </a:xfrm>
            <a:custGeom>
              <a:avLst/>
              <a:gdLst/>
              <a:ahLst/>
              <a:cxnLst/>
              <a:rect l="l" t="t" r="r" b="b"/>
              <a:pathLst>
                <a:path w="7297" h="22743" extrusionOk="0">
                  <a:moveTo>
                    <a:pt x="0" y="0"/>
                  </a:moveTo>
                  <a:lnTo>
                    <a:pt x="0" y="22742"/>
                  </a:lnTo>
                  <a:lnTo>
                    <a:pt x="7296" y="22742"/>
                  </a:lnTo>
                  <a:lnTo>
                    <a:pt x="7296" y="7296"/>
                  </a:lnTo>
                  <a:cubicBezTo>
                    <a:pt x="7296" y="3274"/>
                    <a:pt x="4023"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9"/>
            <p:cNvSpPr/>
            <p:nvPr/>
          </p:nvSpPr>
          <p:spPr>
            <a:xfrm>
              <a:off x="5740329" y="3447737"/>
              <a:ext cx="306547" cy="247859"/>
            </a:xfrm>
            <a:custGeom>
              <a:avLst/>
              <a:gdLst/>
              <a:ahLst/>
              <a:cxnLst/>
              <a:rect l="l" t="t" r="r" b="b"/>
              <a:pathLst>
                <a:path w="14594" h="11800" extrusionOk="0">
                  <a:moveTo>
                    <a:pt x="7297" y="0"/>
                  </a:moveTo>
                  <a:cubicBezTo>
                    <a:pt x="3274" y="0"/>
                    <a:pt x="1" y="3274"/>
                    <a:pt x="1" y="7296"/>
                  </a:cubicBezTo>
                  <a:lnTo>
                    <a:pt x="1" y="8888"/>
                  </a:lnTo>
                  <a:lnTo>
                    <a:pt x="7290" y="8888"/>
                  </a:lnTo>
                  <a:lnTo>
                    <a:pt x="7290" y="9121"/>
                  </a:lnTo>
                  <a:cubicBezTo>
                    <a:pt x="7290" y="10598"/>
                    <a:pt x="8491" y="11800"/>
                    <a:pt x="9968" y="11800"/>
                  </a:cubicBezTo>
                  <a:cubicBezTo>
                    <a:pt x="11445" y="11800"/>
                    <a:pt x="12647" y="10598"/>
                    <a:pt x="12647" y="9121"/>
                  </a:cubicBezTo>
                  <a:lnTo>
                    <a:pt x="12647" y="8888"/>
                  </a:lnTo>
                  <a:lnTo>
                    <a:pt x="14593" y="8888"/>
                  </a:lnTo>
                  <a:lnTo>
                    <a:pt x="14593" y="7296"/>
                  </a:lnTo>
                  <a:cubicBezTo>
                    <a:pt x="14593" y="3274"/>
                    <a:pt x="11320" y="0"/>
                    <a:pt x="7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9"/>
            <p:cNvSpPr/>
            <p:nvPr/>
          </p:nvSpPr>
          <p:spPr>
            <a:xfrm>
              <a:off x="5893434" y="3447737"/>
              <a:ext cx="153442" cy="247859"/>
            </a:xfrm>
            <a:custGeom>
              <a:avLst/>
              <a:gdLst/>
              <a:ahLst/>
              <a:cxnLst/>
              <a:rect l="l" t="t" r="r" b="b"/>
              <a:pathLst>
                <a:path w="7305" h="11800" extrusionOk="0">
                  <a:moveTo>
                    <a:pt x="8" y="0"/>
                  </a:moveTo>
                  <a:lnTo>
                    <a:pt x="1" y="8888"/>
                  </a:lnTo>
                  <a:lnTo>
                    <a:pt x="1" y="9121"/>
                  </a:lnTo>
                  <a:cubicBezTo>
                    <a:pt x="1" y="10598"/>
                    <a:pt x="1202" y="11800"/>
                    <a:pt x="2679" y="11800"/>
                  </a:cubicBezTo>
                  <a:cubicBezTo>
                    <a:pt x="4156" y="11800"/>
                    <a:pt x="5358" y="10598"/>
                    <a:pt x="5358" y="9121"/>
                  </a:cubicBezTo>
                  <a:lnTo>
                    <a:pt x="5358" y="8888"/>
                  </a:lnTo>
                  <a:lnTo>
                    <a:pt x="7304" y="8888"/>
                  </a:lnTo>
                  <a:lnTo>
                    <a:pt x="7304" y="7296"/>
                  </a:lnTo>
                  <a:cubicBezTo>
                    <a:pt x="7304" y="3274"/>
                    <a:pt x="4031"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9"/>
            <p:cNvSpPr/>
            <p:nvPr/>
          </p:nvSpPr>
          <p:spPr>
            <a:xfrm>
              <a:off x="5800193" y="3728700"/>
              <a:ext cx="35940" cy="35940"/>
            </a:xfrm>
            <a:custGeom>
              <a:avLst/>
              <a:gdLst/>
              <a:ahLst/>
              <a:cxnLst/>
              <a:rect l="l" t="t" r="r" b="b"/>
              <a:pathLst>
                <a:path w="1711" h="1711" extrusionOk="0">
                  <a:moveTo>
                    <a:pt x="0" y="0"/>
                  </a:moveTo>
                  <a:lnTo>
                    <a:pt x="0" y="1711"/>
                  </a:lnTo>
                  <a:lnTo>
                    <a:pt x="1711" y="1711"/>
                  </a:lnTo>
                  <a:lnTo>
                    <a:pt x="1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9"/>
            <p:cNvSpPr/>
            <p:nvPr/>
          </p:nvSpPr>
          <p:spPr>
            <a:xfrm>
              <a:off x="5951030" y="3802932"/>
              <a:ext cx="35961" cy="35940"/>
            </a:xfrm>
            <a:custGeom>
              <a:avLst/>
              <a:gdLst/>
              <a:ahLst/>
              <a:cxnLst/>
              <a:rect l="l" t="t" r="r" b="b"/>
              <a:pathLst>
                <a:path w="1712" h="1711" extrusionOk="0">
                  <a:moveTo>
                    <a:pt x="1" y="0"/>
                  </a:moveTo>
                  <a:lnTo>
                    <a:pt x="1" y="1710"/>
                  </a:lnTo>
                  <a:lnTo>
                    <a:pt x="1711" y="1710"/>
                  </a:lnTo>
                  <a:lnTo>
                    <a:pt x="1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9"/>
          <p:cNvGrpSpPr/>
          <p:nvPr/>
        </p:nvGrpSpPr>
        <p:grpSpPr>
          <a:xfrm>
            <a:off x="6969488" y="3495550"/>
            <a:ext cx="341548" cy="455819"/>
            <a:chOff x="5151937" y="3412659"/>
            <a:chExt cx="459316" cy="612989"/>
          </a:xfrm>
        </p:grpSpPr>
        <p:sp>
          <p:nvSpPr>
            <p:cNvPr id="1804" name="Google Shape;1804;p59"/>
            <p:cNvSpPr/>
            <p:nvPr/>
          </p:nvSpPr>
          <p:spPr>
            <a:xfrm>
              <a:off x="5389041" y="3873971"/>
              <a:ext cx="54025" cy="151677"/>
            </a:xfrm>
            <a:custGeom>
              <a:avLst/>
              <a:gdLst/>
              <a:ahLst/>
              <a:cxnLst/>
              <a:rect l="l" t="t" r="r" b="b"/>
              <a:pathLst>
                <a:path w="2572" h="7221" extrusionOk="0">
                  <a:moveTo>
                    <a:pt x="1" y="1"/>
                  </a:moveTo>
                  <a:lnTo>
                    <a:pt x="1" y="5111"/>
                  </a:lnTo>
                  <a:lnTo>
                    <a:pt x="1037" y="7220"/>
                  </a:lnTo>
                  <a:lnTo>
                    <a:pt x="2572" y="6466"/>
                  </a:lnTo>
                  <a:lnTo>
                    <a:pt x="1711" y="4714"/>
                  </a:lnTo>
                  <a:lnTo>
                    <a:pt x="17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9"/>
            <p:cNvSpPr/>
            <p:nvPr/>
          </p:nvSpPr>
          <p:spPr>
            <a:xfrm>
              <a:off x="5320124" y="3873971"/>
              <a:ext cx="54025" cy="151677"/>
            </a:xfrm>
            <a:custGeom>
              <a:avLst/>
              <a:gdLst/>
              <a:ahLst/>
              <a:cxnLst/>
              <a:rect l="l" t="t" r="r" b="b"/>
              <a:pathLst>
                <a:path w="2572" h="7221" extrusionOk="0">
                  <a:moveTo>
                    <a:pt x="861" y="1"/>
                  </a:moveTo>
                  <a:lnTo>
                    <a:pt x="861" y="4714"/>
                  </a:lnTo>
                  <a:lnTo>
                    <a:pt x="0" y="6466"/>
                  </a:lnTo>
                  <a:lnTo>
                    <a:pt x="1535" y="7220"/>
                  </a:lnTo>
                  <a:lnTo>
                    <a:pt x="2571" y="5111"/>
                  </a:lnTo>
                  <a:lnTo>
                    <a:pt x="25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9"/>
            <p:cNvSpPr/>
            <p:nvPr/>
          </p:nvSpPr>
          <p:spPr>
            <a:xfrm>
              <a:off x="5151937" y="3412659"/>
              <a:ext cx="459316" cy="538232"/>
            </a:xfrm>
            <a:custGeom>
              <a:avLst/>
              <a:gdLst/>
              <a:ahLst/>
              <a:cxnLst/>
              <a:rect l="l" t="t" r="r" b="b"/>
              <a:pathLst>
                <a:path w="21867" h="25624" extrusionOk="0">
                  <a:moveTo>
                    <a:pt x="9133" y="1"/>
                  </a:moveTo>
                  <a:lnTo>
                    <a:pt x="8880" y="379"/>
                  </a:lnTo>
                  <a:cubicBezTo>
                    <a:pt x="8867" y="399"/>
                    <a:pt x="7525" y="2386"/>
                    <a:pt x="4275" y="5718"/>
                  </a:cubicBezTo>
                  <a:cubicBezTo>
                    <a:pt x="2055" y="7995"/>
                    <a:pt x="1" y="10577"/>
                    <a:pt x="1" y="14019"/>
                  </a:cubicBezTo>
                  <a:cubicBezTo>
                    <a:pt x="1" y="18532"/>
                    <a:pt x="2789" y="22586"/>
                    <a:pt x="6975" y="24212"/>
                  </a:cubicBezTo>
                  <a:lnTo>
                    <a:pt x="7736" y="25624"/>
                  </a:lnTo>
                  <a:lnTo>
                    <a:pt x="14131" y="25624"/>
                  </a:lnTo>
                  <a:lnTo>
                    <a:pt x="14892" y="24212"/>
                  </a:lnTo>
                  <a:cubicBezTo>
                    <a:pt x="19077" y="22586"/>
                    <a:pt x="21866" y="18532"/>
                    <a:pt x="21866" y="14019"/>
                  </a:cubicBezTo>
                  <a:cubicBezTo>
                    <a:pt x="21866" y="12435"/>
                    <a:pt x="21441" y="10935"/>
                    <a:pt x="20566" y="9432"/>
                  </a:cubicBezTo>
                  <a:cubicBezTo>
                    <a:pt x="19718" y="7975"/>
                    <a:pt x="18531" y="6682"/>
                    <a:pt x="17592" y="5718"/>
                  </a:cubicBezTo>
                  <a:cubicBezTo>
                    <a:pt x="14344" y="2388"/>
                    <a:pt x="13000" y="399"/>
                    <a:pt x="12989" y="380"/>
                  </a:cubicBezTo>
                  <a:lnTo>
                    <a:pt x="127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9"/>
            <p:cNvSpPr/>
            <p:nvPr/>
          </p:nvSpPr>
          <p:spPr>
            <a:xfrm>
              <a:off x="5383160" y="3412659"/>
              <a:ext cx="228093" cy="538232"/>
            </a:xfrm>
            <a:custGeom>
              <a:avLst/>
              <a:gdLst/>
              <a:ahLst/>
              <a:cxnLst/>
              <a:rect l="l" t="t" r="r" b="b"/>
              <a:pathLst>
                <a:path w="10859" h="25624" extrusionOk="0">
                  <a:moveTo>
                    <a:pt x="1" y="1"/>
                  </a:moveTo>
                  <a:lnTo>
                    <a:pt x="1" y="25624"/>
                  </a:lnTo>
                  <a:lnTo>
                    <a:pt x="3124" y="25624"/>
                  </a:lnTo>
                  <a:lnTo>
                    <a:pt x="3885" y="24212"/>
                  </a:lnTo>
                  <a:cubicBezTo>
                    <a:pt x="8069" y="22586"/>
                    <a:pt x="10858" y="18532"/>
                    <a:pt x="10858" y="14019"/>
                  </a:cubicBezTo>
                  <a:cubicBezTo>
                    <a:pt x="10858" y="12435"/>
                    <a:pt x="10433" y="10935"/>
                    <a:pt x="9559" y="9432"/>
                  </a:cubicBezTo>
                  <a:lnTo>
                    <a:pt x="9558" y="9432"/>
                  </a:lnTo>
                  <a:cubicBezTo>
                    <a:pt x="8710" y="7975"/>
                    <a:pt x="7523" y="6682"/>
                    <a:pt x="6584" y="5718"/>
                  </a:cubicBezTo>
                  <a:cubicBezTo>
                    <a:pt x="3336" y="2388"/>
                    <a:pt x="1992" y="399"/>
                    <a:pt x="1981" y="380"/>
                  </a:cubicBezTo>
                  <a:lnTo>
                    <a:pt x="17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9"/>
            <p:cNvSpPr/>
            <p:nvPr/>
          </p:nvSpPr>
          <p:spPr>
            <a:xfrm>
              <a:off x="5432668" y="3545852"/>
              <a:ext cx="77845" cy="306106"/>
            </a:xfrm>
            <a:custGeom>
              <a:avLst/>
              <a:gdLst/>
              <a:ahLst/>
              <a:cxnLst/>
              <a:rect l="l" t="t" r="r" b="b"/>
              <a:pathLst>
                <a:path w="3706" h="14573" extrusionOk="0">
                  <a:moveTo>
                    <a:pt x="1290" y="1"/>
                  </a:moveTo>
                  <a:lnTo>
                    <a:pt x="0" y="1122"/>
                  </a:lnTo>
                  <a:cubicBezTo>
                    <a:pt x="899" y="2157"/>
                    <a:pt x="1463" y="3607"/>
                    <a:pt x="1722" y="5555"/>
                  </a:cubicBezTo>
                  <a:cubicBezTo>
                    <a:pt x="1977" y="7482"/>
                    <a:pt x="1857" y="9374"/>
                    <a:pt x="1372" y="11026"/>
                  </a:cubicBezTo>
                  <a:cubicBezTo>
                    <a:pt x="1064" y="12074"/>
                    <a:pt x="677" y="12894"/>
                    <a:pt x="189" y="13536"/>
                  </a:cubicBezTo>
                  <a:lnTo>
                    <a:pt x="1548" y="14572"/>
                  </a:lnTo>
                  <a:cubicBezTo>
                    <a:pt x="2167" y="13761"/>
                    <a:pt x="2646" y="12759"/>
                    <a:pt x="3012" y="11507"/>
                  </a:cubicBezTo>
                  <a:cubicBezTo>
                    <a:pt x="3564" y="9629"/>
                    <a:pt x="3705" y="7492"/>
                    <a:pt x="3418" y="5330"/>
                  </a:cubicBezTo>
                  <a:cubicBezTo>
                    <a:pt x="3114" y="3038"/>
                    <a:pt x="2418" y="1295"/>
                    <a:pt x="1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9"/>
            <p:cNvSpPr/>
            <p:nvPr/>
          </p:nvSpPr>
          <p:spPr>
            <a:xfrm>
              <a:off x="5252677" y="3545852"/>
              <a:ext cx="77845" cy="306106"/>
            </a:xfrm>
            <a:custGeom>
              <a:avLst/>
              <a:gdLst/>
              <a:ahLst/>
              <a:cxnLst/>
              <a:rect l="l" t="t" r="r" b="b"/>
              <a:pathLst>
                <a:path w="3706" h="14573" extrusionOk="0">
                  <a:moveTo>
                    <a:pt x="2415" y="1"/>
                  </a:moveTo>
                  <a:cubicBezTo>
                    <a:pt x="1288" y="1295"/>
                    <a:pt x="592" y="3038"/>
                    <a:pt x="288" y="5330"/>
                  </a:cubicBezTo>
                  <a:cubicBezTo>
                    <a:pt x="1" y="7492"/>
                    <a:pt x="141" y="9629"/>
                    <a:pt x="694" y="11507"/>
                  </a:cubicBezTo>
                  <a:cubicBezTo>
                    <a:pt x="1060" y="12759"/>
                    <a:pt x="1540" y="13761"/>
                    <a:pt x="2157" y="14572"/>
                  </a:cubicBezTo>
                  <a:lnTo>
                    <a:pt x="3517" y="13536"/>
                  </a:lnTo>
                  <a:cubicBezTo>
                    <a:pt x="3029" y="12894"/>
                    <a:pt x="2642" y="12074"/>
                    <a:pt x="2334" y="11026"/>
                  </a:cubicBezTo>
                  <a:cubicBezTo>
                    <a:pt x="1849" y="9375"/>
                    <a:pt x="1728" y="7482"/>
                    <a:pt x="1984" y="5555"/>
                  </a:cubicBezTo>
                  <a:cubicBezTo>
                    <a:pt x="2243" y="3607"/>
                    <a:pt x="2805" y="2157"/>
                    <a:pt x="3705" y="1122"/>
                  </a:cubicBezTo>
                  <a:lnTo>
                    <a:pt x="24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9"/>
          <p:cNvGrpSpPr/>
          <p:nvPr/>
        </p:nvGrpSpPr>
        <p:grpSpPr>
          <a:xfrm>
            <a:off x="6300175" y="3495526"/>
            <a:ext cx="368819" cy="455865"/>
            <a:chOff x="4587847" y="3364704"/>
            <a:chExt cx="495991" cy="613052"/>
          </a:xfrm>
        </p:grpSpPr>
        <p:sp>
          <p:nvSpPr>
            <p:cNvPr id="1811" name="Google Shape;1811;p59"/>
            <p:cNvSpPr/>
            <p:nvPr/>
          </p:nvSpPr>
          <p:spPr>
            <a:xfrm>
              <a:off x="4848225" y="3416860"/>
              <a:ext cx="173228" cy="153421"/>
            </a:xfrm>
            <a:custGeom>
              <a:avLst/>
              <a:gdLst/>
              <a:ahLst/>
              <a:cxnLst/>
              <a:rect l="l" t="t" r="r" b="b"/>
              <a:pathLst>
                <a:path w="8247" h="7304" extrusionOk="0">
                  <a:moveTo>
                    <a:pt x="5124" y="1"/>
                  </a:moveTo>
                  <a:cubicBezTo>
                    <a:pt x="3873" y="1"/>
                    <a:pt x="2843" y="299"/>
                    <a:pt x="2058" y="890"/>
                  </a:cubicBezTo>
                  <a:cubicBezTo>
                    <a:pt x="1155" y="1569"/>
                    <a:pt x="536" y="2676"/>
                    <a:pt x="223" y="4176"/>
                  </a:cubicBezTo>
                  <a:cubicBezTo>
                    <a:pt x="1" y="5234"/>
                    <a:pt x="18" y="6114"/>
                    <a:pt x="20" y="6150"/>
                  </a:cubicBezTo>
                  <a:lnTo>
                    <a:pt x="33" y="6755"/>
                  </a:lnTo>
                  <a:lnTo>
                    <a:pt x="608" y="6936"/>
                  </a:lnTo>
                  <a:cubicBezTo>
                    <a:pt x="643" y="6946"/>
                    <a:pt x="1471" y="7204"/>
                    <a:pt x="2536" y="7281"/>
                  </a:cubicBezTo>
                  <a:cubicBezTo>
                    <a:pt x="2743" y="7297"/>
                    <a:pt x="2945" y="7304"/>
                    <a:pt x="3140" y="7304"/>
                  </a:cubicBezTo>
                  <a:cubicBezTo>
                    <a:pt x="4372" y="7304"/>
                    <a:pt x="5390" y="7008"/>
                    <a:pt x="6171" y="6421"/>
                  </a:cubicBezTo>
                  <a:cubicBezTo>
                    <a:pt x="7074" y="5742"/>
                    <a:pt x="7696" y="4634"/>
                    <a:pt x="8019" y="3130"/>
                  </a:cubicBezTo>
                  <a:cubicBezTo>
                    <a:pt x="8246" y="2069"/>
                    <a:pt x="8236" y="1185"/>
                    <a:pt x="8236" y="1148"/>
                  </a:cubicBezTo>
                  <a:lnTo>
                    <a:pt x="8235" y="1147"/>
                  </a:lnTo>
                  <a:lnTo>
                    <a:pt x="8226" y="534"/>
                  </a:lnTo>
                  <a:lnTo>
                    <a:pt x="7639" y="354"/>
                  </a:lnTo>
                  <a:cubicBezTo>
                    <a:pt x="7604" y="344"/>
                    <a:pt x="6771" y="92"/>
                    <a:pt x="5701" y="21"/>
                  </a:cubicBezTo>
                  <a:cubicBezTo>
                    <a:pt x="5504" y="7"/>
                    <a:pt x="5312" y="1"/>
                    <a:pt x="5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9"/>
            <p:cNvSpPr/>
            <p:nvPr/>
          </p:nvSpPr>
          <p:spPr>
            <a:xfrm>
              <a:off x="4848898" y="3428098"/>
              <a:ext cx="172556" cy="142183"/>
            </a:xfrm>
            <a:custGeom>
              <a:avLst/>
              <a:gdLst/>
              <a:ahLst/>
              <a:cxnLst/>
              <a:rect l="l" t="t" r="r" b="b"/>
              <a:pathLst>
                <a:path w="8215" h="6769" extrusionOk="0">
                  <a:moveTo>
                    <a:pt x="8195" y="0"/>
                  </a:moveTo>
                  <a:lnTo>
                    <a:pt x="1" y="6220"/>
                  </a:lnTo>
                  <a:lnTo>
                    <a:pt x="576" y="6401"/>
                  </a:lnTo>
                  <a:cubicBezTo>
                    <a:pt x="611" y="6412"/>
                    <a:pt x="1439" y="6669"/>
                    <a:pt x="2504" y="6747"/>
                  </a:cubicBezTo>
                  <a:cubicBezTo>
                    <a:pt x="2711" y="6762"/>
                    <a:pt x="2913" y="6769"/>
                    <a:pt x="3108" y="6769"/>
                  </a:cubicBezTo>
                  <a:cubicBezTo>
                    <a:pt x="4340" y="6769"/>
                    <a:pt x="5359" y="6473"/>
                    <a:pt x="6139" y="5886"/>
                  </a:cubicBezTo>
                  <a:cubicBezTo>
                    <a:pt x="7042" y="5207"/>
                    <a:pt x="7664" y="4099"/>
                    <a:pt x="7987" y="2595"/>
                  </a:cubicBezTo>
                  <a:cubicBezTo>
                    <a:pt x="8214" y="1534"/>
                    <a:pt x="8204" y="651"/>
                    <a:pt x="8204" y="613"/>
                  </a:cubicBezTo>
                  <a:lnTo>
                    <a:pt x="81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9"/>
            <p:cNvSpPr/>
            <p:nvPr/>
          </p:nvSpPr>
          <p:spPr>
            <a:xfrm>
              <a:off x="4778237" y="3364704"/>
              <a:ext cx="76143" cy="178543"/>
            </a:xfrm>
            <a:custGeom>
              <a:avLst/>
              <a:gdLst/>
              <a:ahLst/>
              <a:cxnLst/>
              <a:rect l="l" t="t" r="r" b="b"/>
              <a:pathLst>
                <a:path w="3625" h="8500" extrusionOk="0">
                  <a:moveTo>
                    <a:pt x="1533" y="1"/>
                  </a:moveTo>
                  <a:lnTo>
                    <a:pt x="1" y="762"/>
                  </a:lnTo>
                  <a:lnTo>
                    <a:pt x="1912" y="4614"/>
                  </a:lnTo>
                  <a:lnTo>
                    <a:pt x="1912" y="8500"/>
                  </a:lnTo>
                  <a:lnTo>
                    <a:pt x="3624" y="8500"/>
                  </a:lnTo>
                  <a:lnTo>
                    <a:pt x="3624" y="4213"/>
                  </a:lnTo>
                  <a:lnTo>
                    <a:pt x="15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9"/>
            <p:cNvSpPr/>
            <p:nvPr/>
          </p:nvSpPr>
          <p:spPr>
            <a:xfrm>
              <a:off x="4741184" y="3788438"/>
              <a:ext cx="189297" cy="189318"/>
            </a:xfrm>
            <a:custGeom>
              <a:avLst/>
              <a:gdLst/>
              <a:ahLst/>
              <a:cxnLst/>
              <a:rect l="l" t="t" r="r" b="b"/>
              <a:pathLst>
                <a:path w="9012" h="9013" extrusionOk="0">
                  <a:moveTo>
                    <a:pt x="4507" y="0"/>
                  </a:moveTo>
                  <a:cubicBezTo>
                    <a:pt x="2021" y="0"/>
                    <a:pt x="1" y="2021"/>
                    <a:pt x="1" y="4505"/>
                  </a:cubicBezTo>
                  <a:cubicBezTo>
                    <a:pt x="1" y="6990"/>
                    <a:pt x="2021" y="9012"/>
                    <a:pt x="4507" y="9012"/>
                  </a:cubicBezTo>
                  <a:cubicBezTo>
                    <a:pt x="6991" y="9012"/>
                    <a:pt x="9012" y="6990"/>
                    <a:pt x="9012" y="4506"/>
                  </a:cubicBezTo>
                  <a:cubicBezTo>
                    <a:pt x="9012" y="2022"/>
                    <a:pt x="6991" y="0"/>
                    <a:pt x="45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9"/>
            <p:cNvSpPr/>
            <p:nvPr/>
          </p:nvSpPr>
          <p:spPr>
            <a:xfrm>
              <a:off x="4835832" y="3788438"/>
              <a:ext cx="94649" cy="189318"/>
            </a:xfrm>
            <a:custGeom>
              <a:avLst/>
              <a:gdLst/>
              <a:ahLst/>
              <a:cxnLst/>
              <a:rect l="l" t="t" r="r" b="b"/>
              <a:pathLst>
                <a:path w="4506" h="9013" extrusionOk="0">
                  <a:moveTo>
                    <a:pt x="1" y="0"/>
                  </a:moveTo>
                  <a:lnTo>
                    <a:pt x="1" y="9012"/>
                  </a:lnTo>
                  <a:cubicBezTo>
                    <a:pt x="2485" y="9012"/>
                    <a:pt x="4506" y="6990"/>
                    <a:pt x="4506" y="4506"/>
                  </a:cubicBezTo>
                  <a:cubicBezTo>
                    <a:pt x="4506" y="2022"/>
                    <a:pt x="2485"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9"/>
            <p:cNvSpPr/>
            <p:nvPr/>
          </p:nvSpPr>
          <p:spPr>
            <a:xfrm>
              <a:off x="4664495" y="3656842"/>
              <a:ext cx="189339" cy="189339"/>
            </a:xfrm>
            <a:custGeom>
              <a:avLst/>
              <a:gdLst/>
              <a:ahLst/>
              <a:cxnLst/>
              <a:rect l="l" t="t" r="r" b="b"/>
              <a:pathLst>
                <a:path w="9014" h="9014" extrusionOk="0">
                  <a:moveTo>
                    <a:pt x="4507" y="1"/>
                  </a:moveTo>
                  <a:cubicBezTo>
                    <a:pt x="2023" y="1"/>
                    <a:pt x="1" y="2023"/>
                    <a:pt x="1" y="4507"/>
                  </a:cubicBezTo>
                  <a:cubicBezTo>
                    <a:pt x="1" y="6991"/>
                    <a:pt x="2023" y="9013"/>
                    <a:pt x="4507" y="9013"/>
                  </a:cubicBezTo>
                  <a:cubicBezTo>
                    <a:pt x="6991" y="9013"/>
                    <a:pt x="9013" y="6991"/>
                    <a:pt x="9013" y="4507"/>
                  </a:cubicBezTo>
                  <a:cubicBezTo>
                    <a:pt x="9013" y="2023"/>
                    <a:pt x="6991" y="1"/>
                    <a:pt x="4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9"/>
            <p:cNvSpPr/>
            <p:nvPr/>
          </p:nvSpPr>
          <p:spPr>
            <a:xfrm>
              <a:off x="4759143" y="3656842"/>
              <a:ext cx="94691" cy="189339"/>
            </a:xfrm>
            <a:custGeom>
              <a:avLst/>
              <a:gdLst/>
              <a:ahLst/>
              <a:cxnLst/>
              <a:rect l="l" t="t" r="r" b="b"/>
              <a:pathLst>
                <a:path w="4508" h="9014" extrusionOk="0">
                  <a:moveTo>
                    <a:pt x="1" y="1"/>
                  </a:moveTo>
                  <a:lnTo>
                    <a:pt x="1" y="9013"/>
                  </a:lnTo>
                  <a:cubicBezTo>
                    <a:pt x="2485" y="9013"/>
                    <a:pt x="4507" y="6991"/>
                    <a:pt x="4507" y="4507"/>
                  </a:cubicBezTo>
                  <a:cubicBezTo>
                    <a:pt x="4507" y="2023"/>
                    <a:pt x="2485"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9"/>
            <p:cNvSpPr/>
            <p:nvPr/>
          </p:nvSpPr>
          <p:spPr>
            <a:xfrm>
              <a:off x="4817852" y="3656842"/>
              <a:ext cx="189318" cy="189339"/>
            </a:xfrm>
            <a:custGeom>
              <a:avLst/>
              <a:gdLst/>
              <a:ahLst/>
              <a:cxnLst/>
              <a:rect l="l" t="t" r="r" b="b"/>
              <a:pathLst>
                <a:path w="9013" h="9014" extrusionOk="0">
                  <a:moveTo>
                    <a:pt x="4506" y="1"/>
                  </a:moveTo>
                  <a:cubicBezTo>
                    <a:pt x="2022" y="1"/>
                    <a:pt x="0" y="2023"/>
                    <a:pt x="0" y="4507"/>
                  </a:cubicBezTo>
                  <a:cubicBezTo>
                    <a:pt x="0" y="6991"/>
                    <a:pt x="2022" y="9013"/>
                    <a:pt x="4506" y="9013"/>
                  </a:cubicBezTo>
                  <a:cubicBezTo>
                    <a:pt x="6991" y="9013"/>
                    <a:pt x="9013" y="6991"/>
                    <a:pt x="9013" y="4507"/>
                  </a:cubicBezTo>
                  <a:cubicBezTo>
                    <a:pt x="9013" y="2023"/>
                    <a:pt x="6991" y="1"/>
                    <a:pt x="4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9"/>
            <p:cNvSpPr/>
            <p:nvPr/>
          </p:nvSpPr>
          <p:spPr>
            <a:xfrm>
              <a:off x="4912501" y="3656842"/>
              <a:ext cx="94670" cy="189339"/>
            </a:xfrm>
            <a:custGeom>
              <a:avLst/>
              <a:gdLst/>
              <a:ahLst/>
              <a:cxnLst/>
              <a:rect l="l" t="t" r="r" b="b"/>
              <a:pathLst>
                <a:path w="4507" h="9014" extrusionOk="0">
                  <a:moveTo>
                    <a:pt x="0" y="1"/>
                  </a:moveTo>
                  <a:lnTo>
                    <a:pt x="0" y="9013"/>
                  </a:lnTo>
                  <a:cubicBezTo>
                    <a:pt x="2485" y="9013"/>
                    <a:pt x="4507" y="6991"/>
                    <a:pt x="4507" y="4507"/>
                  </a:cubicBezTo>
                  <a:cubicBezTo>
                    <a:pt x="4507" y="2023"/>
                    <a:pt x="2485"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9"/>
            <p:cNvSpPr/>
            <p:nvPr/>
          </p:nvSpPr>
          <p:spPr>
            <a:xfrm>
              <a:off x="4587847" y="3524258"/>
              <a:ext cx="189297" cy="189339"/>
            </a:xfrm>
            <a:custGeom>
              <a:avLst/>
              <a:gdLst/>
              <a:ahLst/>
              <a:cxnLst/>
              <a:rect l="l" t="t" r="r" b="b"/>
              <a:pathLst>
                <a:path w="9012" h="9014" extrusionOk="0">
                  <a:moveTo>
                    <a:pt x="4506" y="1"/>
                  </a:moveTo>
                  <a:cubicBezTo>
                    <a:pt x="2021" y="1"/>
                    <a:pt x="0" y="2023"/>
                    <a:pt x="0" y="4507"/>
                  </a:cubicBezTo>
                  <a:cubicBezTo>
                    <a:pt x="0" y="6991"/>
                    <a:pt x="2021" y="9013"/>
                    <a:pt x="4506" y="9013"/>
                  </a:cubicBezTo>
                  <a:cubicBezTo>
                    <a:pt x="6991" y="9013"/>
                    <a:pt x="9011" y="6991"/>
                    <a:pt x="9011" y="4507"/>
                  </a:cubicBezTo>
                  <a:cubicBezTo>
                    <a:pt x="9011" y="2023"/>
                    <a:pt x="6991" y="1"/>
                    <a:pt x="4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9"/>
            <p:cNvSpPr/>
            <p:nvPr/>
          </p:nvSpPr>
          <p:spPr>
            <a:xfrm>
              <a:off x="4682496" y="3524258"/>
              <a:ext cx="94649" cy="189339"/>
            </a:xfrm>
            <a:custGeom>
              <a:avLst/>
              <a:gdLst/>
              <a:ahLst/>
              <a:cxnLst/>
              <a:rect l="l" t="t" r="r" b="b"/>
              <a:pathLst>
                <a:path w="4506" h="9014" extrusionOk="0">
                  <a:moveTo>
                    <a:pt x="0" y="1"/>
                  </a:moveTo>
                  <a:lnTo>
                    <a:pt x="0" y="9013"/>
                  </a:lnTo>
                  <a:cubicBezTo>
                    <a:pt x="2485" y="9013"/>
                    <a:pt x="4505" y="6991"/>
                    <a:pt x="4505" y="4507"/>
                  </a:cubicBezTo>
                  <a:cubicBezTo>
                    <a:pt x="4505" y="2023"/>
                    <a:pt x="2485"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9"/>
            <p:cNvSpPr/>
            <p:nvPr/>
          </p:nvSpPr>
          <p:spPr>
            <a:xfrm>
              <a:off x="4741184" y="3524258"/>
              <a:ext cx="189297" cy="189339"/>
            </a:xfrm>
            <a:custGeom>
              <a:avLst/>
              <a:gdLst/>
              <a:ahLst/>
              <a:cxnLst/>
              <a:rect l="l" t="t" r="r" b="b"/>
              <a:pathLst>
                <a:path w="9012" h="9014" extrusionOk="0">
                  <a:moveTo>
                    <a:pt x="4507" y="1"/>
                  </a:moveTo>
                  <a:cubicBezTo>
                    <a:pt x="2021" y="1"/>
                    <a:pt x="1" y="2023"/>
                    <a:pt x="1" y="4507"/>
                  </a:cubicBezTo>
                  <a:cubicBezTo>
                    <a:pt x="1" y="6991"/>
                    <a:pt x="2021" y="9013"/>
                    <a:pt x="4507" y="9013"/>
                  </a:cubicBezTo>
                  <a:cubicBezTo>
                    <a:pt x="6991" y="9013"/>
                    <a:pt x="9012" y="6991"/>
                    <a:pt x="9012" y="4507"/>
                  </a:cubicBezTo>
                  <a:cubicBezTo>
                    <a:pt x="9012" y="2023"/>
                    <a:pt x="6991" y="1"/>
                    <a:pt x="4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9"/>
            <p:cNvSpPr/>
            <p:nvPr/>
          </p:nvSpPr>
          <p:spPr>
            <a:xfrm>
              <a:off x="4835832" y="3524258"/>
              <a:ext cx="94649" cy="189339"/>
            </a:xfrm>
            <a:custGeom>
              <a:avLst/>
              <a:gdLst/>
              <a:ahLst/>
              <a:cxnLst/>
              <a:rect l="l" t="t" r="r" b="b"/>
              <a:pathLst>
                <a:path w="4506" h="9014" extrusionOk="0">
                  <a:moveTo>
                    <a:pt x="1" y="1"/>
                  </a:moveTo>
                  <a:lnTo>
                    <a:pt x="1" y="9013"/>
                  </a:lnTo>
                  <a:cubicBezTo>
                    <a:pt x="2485" y="9013"/>
                    <a:pt x="4506" y="6991"/>
                    <a:pt x="4506" y="4507"/>
                  </a:cubicBezTo>
                  <a:cubicBezTo>
                    <a:pt x="4506" y="2023"/>
                    <a:pt x="2485"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9"/>
            <p:cNvSpPr/>
            <p:nvPr/>
          </p:nvSpPr>
          <p:spPr>
            <a:xfrm>
              <a:off x="4894541" y="3524258"/>
              <a:ext cx="189297" cy="189339"/>
            </a:xfrm>
            <a:custGeom>
              <a:avLst/>
              <a:gdLst/>
              <a:ahLst/>
              <a:cxnLst/>
              <a:rect l="l" t="t" r="r" b="b"/>
              <a:pathLst>
                <a:path w="9012" h="9014" extrusionOk="0">
                  <a:moveTo>
                    <a:pt x="4505" y="1"/>
                  </a:moveTo>
                  <a:cubicBezTo>
                    <a:pt x="2021" y="1"/>
                    <a:pt x="0" y="2023"/>
                    <a:pt x="0" y="4507"/>
                  </a:cubicBezTo>
                  <a:cubicBezTo>
                    <a:pt x="0" y="6991"/>
                    <a:pt x="2021" y="9013"/>
                    <a:pt x="4505" y="9013"/>
                  </a:cubicBezTo>
                  <a:cubicBezTo>
                    <a:pt x="6991" y="9013"/>
                    <a:pt x="9011" y="6991"/>
                    <a:pt x="9011" y="4507"/>
                  </a:cubicBezTo>
                  <a:cubicBezTo>
                    <a:pt x="9011" y="2023"/>
                    <a:pt x="6991" y="1"/>
                    <a:pt x="45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9"/>
            <p:cNvSpPr/>
            <p:nvPr/>
          </p:nvSpPr>
          <p:spPr>
            <a:xfrm>
              <a:off x="4989148" y="3524258"/>
              <a:ext cx="94691" cy="189339"/>
            </a:xfrm>
            <a:custGeom>
              <a:avLst/>
              <a:gdLst/>
              <a:ahLst/>
              <a:cxnLst/>
              <a:rect l="l" t="t" r="r" b="b"/>
              <a:pathLst>
                <a:path w="4508" h="9014" extrusionOk="0">
                  <a:moveTo>
                    <a:pt x="1" y="1"/>
                  </a:moveTo>
                  <a:lnTo>
                    <a:pt x="1" y="9013"/>
                  </a:lnTo>
                  <a:cubicBezTo>
                    <a:pt x="2487" y="9013"/>
                    <a:pt x="4507" y="6991"/>
                    <a:pt x="4507" y="4507"/>
                  </a:cubicBezTo>
                  <a:cubicBezTo>
                    <a:pt x="4507" y="2023"/>
                    <a:pt x="2487"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9"/>
          <p:cNvGrpSpPr/>
          <p:nvPr/>
        </p:nvGrpSpPr>
        <p:grpSpPr>
          <a:xfrm>
            <a:off x="5543848" y="3506132"/>
            <a:ext cx="455834" cy="434623"/>
            <a:chOff x="3463240" y="3386172"/>
            <a:chExt cx="613010" cy="584485"/>
          </a:xfrm>
        </p:grpSpPr>
        <p:sp>
          <p:nvSpPr>
            <p:cNvPr id="1827" name="Google Shape;1827;p59"/>
            <p:cNvSpPr/>
            <p:nvPr/>
          </p:nvSpPr>
          <p:spPr>
            <a:xfrm>
              <a:off x="3572949" y="3577170"/>
              <a:ext cx="393613" cy="325662"/>
            </a:xfrm>
            <a:custGeom>
              <a:avLst/>
              <a:gdLst/>
              <a:ahLst/>
              <a:cxnLst/>
              <a:rect l="l" t="t" r="r" b="b"/>
              <a:pathLst>
                <a:path w="18739" h="15504" extrusionOk="0">
                  <a:moveTo>
                    <a:pt x="9370" y="1"/>
                  </a:moveTo>
                  <a:cubicBezTo>
                    <a:pt x="4204" y="1"/>
                    <a:pt x="2" y="4203"/>
                    <a:pt x="2" y="9367"/>
                  </a:cubicBezTo>
                  <a:cubicBezTo>
                    <a:pt x="1" y="11623"/>
                    <a:pt x="817" y="13803"/>
                    <a:pt x="2298" y="15503"/>
                  </a:cubicBezTo>
                  <a:lnTo>
                    <a:pt x="16440" y="15503"/>
                  </a:lnTo>
                  <a:cubicBezTo>
                    <a:pt x="17923" y="13803"/>
                    <a:pt x="18738" y="11623"/>
                    <a:pt x="18736" y="9367"/>
                  </a:cubicBezTo>
                  <a:cubicBezTo>
                    <a:pt x="18736" y="4203"/>
                    <a:pt x="14534" y="1"/>
                    <a:pt x="93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9"/>
            <p:cNvSpPr/>
            <p:nvPr/>
          </p:nvSpPr>
          <p:spPr>
            <a:xfrm>
              <a:off x="3769745" y="3577170"/>
              <a:ext cx="196817" cy="325662"/>
            </a:xfrm>
            <a:custGeom>
              <a:avLst/>
              <a:gdLst/>
              <a:ahLst/>
              <a:cxnLst/>
              <a:rect l="l" t="t" r="r" b="b"/>
              <a:pathLst>
                <a:path w="9370" h="15504" extrusionOk="0">
                  <a:moveTo>
                    <a:pt x="1" y="1"/>
                  </a:moveTo>
                  <a:lnTo>
                    <a:pt x="1" y="15503"/>
                  </a:lnTo>
                  <a:lnTo>
                    <a:pt x="7071" y="15503"/>
                  </a:lnTo>
                  <a:cubicBezTo>
                    <a:pt x="8554" y="13803"/>
                    <a:pt x="9369" y="11623"/>
                    <a:pt x="9367" y="9367"/>
                  </a:cubicBezTo>
                  <a:cubicBezTo>
                    <a:pt x="9367" y="4203"/>
                    <a:pt x="5165"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9"/>
            <p:cNvSpPr/>
            <p:nvPr/>
          </p:nvSpPr>
          <p:spPr>
            <a:xfrm>
              <a:off x="3644471" y="3648692"/>
              <a:ext cx="250548" cy="203875"/>
            </a:xfrm>
            <a:custGeom>
              <a:avLst/>
              <a:gdLst/>
              <a:ahLst/>
              <a:cxnLst/>
              <a:rect l="l" t="t" r="r" b="b"/>
              <a:pathLst>
                <a:path w="11928" h="9706" extrusionOk="0">
                  <a:moveTo>
                    <a:pt x="5965" y="1"/>
                  </a:moveTo>
                  <a:cubicBezTo>
                    <a:pt x="2678" y="1"/>
                    <a:pt x="2" y="2675"/>
                    <a:pt x="2" y="5962"/>
                  </a:cubicBezTo>
                  <a:cubicBezTo>
                    <a:pt x="1" y="7326"/>
                    <a:pt x="469" y="8647"/>
                    <a:pt x="1328" y="9705"/>
                  </a:cubicBezTo>
                  <a:lnTo>
                    <a:pt x="10601" y="9705"/>
                  </a:lnTo>
                  <a:cubicBezTo>
                    <a:pt x="11459" y="8647"/>
                    <a:pt x="11927" y="7326"/>
                    <a:pt x="11926" y="5962"/>
                  </a:cubicBezTo>
                  <a:cubicBezTo>
                    <a:pt x="11926" y="2675"/>
                    <a:pt x="9252" y="1"/>
                    <a:pt x="59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9"/>
            <p:cNvSpPr/>
            <p:nvPr/>
          </p:nvSpPr>
          <p:spPr>
            <a:xfrm>
              <a:off x="3769745" y="3648692"/>
              <a:ext cx="125274" cy="203875"/>
            </a:xfrm>
            <a:custGeom>
              <a:avLst/>
              <a:gdLst/>
              <a:ahLst/>
              <a:cxnLst/>
              <a:rect l="l" t="t" r="r" b="b"/>
              <a:pathLst>
                <a:path w="5964" h="9706" extrusionOk="0">
                  <a:moveTo>
                    <a:pt x="1" y="1"/>
                  </a:moveTo>
                  <a:lnTo>
                    <a:pt x="1" y="9705"/>
                  </a:lnTo>
                  <a:lnTo>
                    <a:pt x="4637" y="9705"/>
                  </a:lnTo>
                  <a:cubicBezTo>
                    <a:pt x="5495" y="8647"/>
                    <a:pt x="5963" y="7326"/>
                    <a:pt x="5962" y="5962"/>
                  </a:cubicBezTo>
                  <a:cubicBezTo>
                    <a:pt x="5962" y="2675"/>
                    <a:pt x="3288"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9"/>
            <p:cNvSpPr/>
            <p:nvPr/>
          </p:nvSpPr>
          <p:spPr>
            <a:xfrm>
              <a:off x="3930580" y="3505732"/>
              <a:ext cx="35919" cy="280984"/>
            </a:xfrm>
            <a:custGeom>
              <a:avLst/>
              <a:gdLst/>
              <a:ahLst/>
              <a:cxnLst/>
              <a:rect l="l" t="t" r="r" b="b"/>
              <a:pathLst>
                <a:path w="1710" h="13377" extrusionOk="0">
                  <a:moveTo>
                    <a:pt x="1" y="0"/>
                  </a:moveTo>
                  <a:lnTo>
                    <a:pt x="1" y="13376"/>
                  </a:lnTo>
                  <a:lnTo>
                    <a:pt x="1710" y="13376"/>
                  </a:lnTo>
                  <a:lnTo>
                    <a:pt x="1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9"/>
            <p:cNvSpPr/>
            <p:nvPr/>
          </p:nvSpPr>
          <p:spPr>
            <a:xfrm>
              <a:off x="3539866" y="3496196"/>
              <a:ext cx="447007" cy="35919"/>
            </a:xfrm>
            <a:custGeom>
              <a:avLst/>
              <a:gdLst/>
              <a:ahLst/>
              <a:cxnLst/>
              <a:rect l="l" t="t" r="r" b="b"/>
              <a:pathLst>
                <a:path w="21281" h="1710" extrusionOk="0">
                  <a:moveTo>
                    <a:pt x="1" y="1"/>
                  </a:moveTo>
                  <a:lnTo>
                    <a:pt x="1" y="1709"/>
                  </a:lnTo>
                  <a:lnTo>
                    <a:pt x="21280" y="1709"/>
                  </a:lnTo>
                  <a:lnTo>
                    <a:pt x="212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9"/>
            <p:cNvSpPr/>
            <p:nvPr/>
          </p:nvSpPr>
          <p:spPr>
            <a:xfrm>
              <a:off x="3554107" y="3386172"/>
              <a:ext cx="441987" cy="145397"/>
            </a:xfrm>
            <a:custGeom>
              <a:avLst/>
              <a:gdLst/>
              <a:ahLst/>
              <a:cxnLst/>
              <a:rect l="l" t="t" r="r" b="b"/>
              <a:pathLst>
                <a:path w="21042" h="6922" extrusionOk="0">
                  <a:moveTo>
                    <a:pt x="424" y="1"/>
                  </a:moveTo>
                  <a:lnTo>
                    <a:pt x="212" y="830"/>
                  </a:lnTo>
                  <a:lnTo>
                    <a:pt x="1" y="1657"/>
                  </a:lnTo>
                  <a:lnTo>
                    <a:pt x="20618" y="6921"/>
                  </a:lnTo>
                  <a:lnTo>
                    <a:pt x="20830" y="6092"/>
                  </a:lnTo>
                  <a:lnTo>
                    <a:pt x="21041" y="5265"/>
                  </a:lnTo>
                  <a:lnTo>
                    <a:pt x="4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9"/>
            <p:cNvSpPr/>
            <p:nvPr/>
          </p:nvSpPr>
          <p:spPr>
            <a:xfrm>
              <a:off x="3509157" y="3783103"/>
              <a:ext cx="521218" cy="187554"/>
            </a:xfrm>
            <a:custGeom>
              <a:avLst/>
              <a:gdLst/>
              <a:ahLst/>
              <a:cxnLst/>
              <a:rect l="l" t="t" r="r" b="b"/>
              <a:pathLst>
                <a:path w="24814" h="8929" extrusionOk="0">
                  <a:moveTo>
                    <a:pt x="0" y="0"/>
                  </a:moveTo>
                  <a:lnTo>
                    <a:pt x="0" y="171"/>
                  </a:lnTo>
                  <a:cubicBezTo>
                    <a:pt x="0" y="5001"/>
                    <a:pt x="3929" y="8929"/>
                    <a:pt x="8759" y="8929"/>
                  </a:cubicBezTo>
                  <a:lnTo>
                    <a:pt x="16055" y="8929"/>
                  </a:lnTo>
                  <a:cubicBezTo>
                    <a:pt x="20884" y="8929"/>
                    <a:pt x="24813" y="5001"/>
                    <a:pt x="24813" y="170"/>
                  </a:cubicBezTo>
                  <a:lnTo>
                    <a:pt x="248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9"/>
            <p:cNvSpPr/>
            <p:nvPr/>
          </p:nvSpPr>
          <p:spPr>
            <a:xfrm>
              <a:off x="3463240" y="3768736"/>
              <a:ext cx="613010" cy="35940"/>
            </a:xfrm>
            <a:custGeom>
              <a:avLst/>
              <a:gdLst/>
              <a:ahLst/>
              <a:cxnLst/>
              <a:rect l="l" t="t" r="r" b="b"/>
              <a:pathLst>
                <a:path w="29184" h="1711" extrusionOk="0">
                  <a:moveTo>
                    <a:pt x="0" y="0"/>
                  </a:moveTo>
                  <a:lnTo>
                    <a:pt x="0" y="1711"/>
                  </a:lnTo>
                  <a:lnTo>
                    <a:pt x="29184" y="1711"/>
                  </a:lnTo>
                  <a:lnTo>
                    <a:pt x="291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9"/>
            <p:cNvSpPr/>
            <p:nvPr/>
          </p:nvSpPr>
          <p:spPr>
            <a:xfrm>
              <a:off x="3769745" y="3768736"/>
              <a:ext cx="306505" cy="35940"/>
            </a:xfrm>
            <a:custGeom>
              <a:avLst/>
              <a:gdLst/>
              <a:ahLst/>
              <a:cxnLst/>
              <a:rect l="l" t="t" r="r" b="b"/>
              <a:pathLst>
                <a:path w="14592" h="1711" extrusionOk="0">
                  <a:moveTo>
                    <a:pt x="1" y="0"/>
                  </a:moveTo>
                  <a:lnTo>
                    <a:pt x="1" y="1711"/>
                  </a:lnTo>
                  <a:lnTo>
                    <a:pt x="14592" y="1711"/>
                  </a:lnTo>
                  <a:lnTo>
                    <a:pt x="145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9"/>
          <p:cNvGrpSpPr/>
          <p:nvPr/>
        </p:nvGrpSpPr>
        <p:grpSpPr>
          <a:xfrm>
            <a:off x="4899495" y="3495542"/>
            <a:ext cx="343859" cy="455834"/>
            <a:chOff x="2831745" y="3340570"/>
            <a:chExt cx="462425" cy="613010"/>
          </a:xfrm>
        </p:grpSpPr>
        <p:sp>
          <p:nvSpPr>
            <p:cNvPr id="1838" name="Google Shape;1838;p59"/>
            <p:cNvSpPr/>
            <p:nvPr/>
          </p:nvSpPr>
          <p:spPr>
            <a:xfrm>
              <a:off x="2831745" y="3411630"/>
              <a:ext cx="462425" cy="541950"/>
            </a:xfrm>
            <a:custGeom>
              <a:avLst/>
              <a:gdLst/>
              <a:ahLst/>
              <a:cxnLst/>
              <a:rect l="l" t="t" r="r" b="b"/>
              <a:pathLst>
                <a:path w="22015" h="25801" extrusionOk="0">
                  <a:moveTo>
                    <a:pt x="2707" y="0"/>
                  </a:moveTo>
                  <a:lnTo>
                    <a:pt x="2707" y="3660"/>
                  </a:lnTo>
                  <a:lnTo>
                    <a:pt x="0" y="4740"/>
                  </a:lnTo>
                  <a:lnTo>
                    <a:pt x="0" y="6953"/>
                  </a:lnTo>
                  <a:lnTo>
                    <a:pt x="1887" y="17288"/>
                  </a:lnTo>
                  <a:lnTo>
                    <a:pt x="0" y="23368"/>
                  </a:lnTo>
                  <a:lnTo>
                    <a:pt x="0" y="25800"/>
                  </a:lnTo>
                  <a:lnTo>
                    <a:pt x="22015" y="25800"/>
                  </a:lnTo>
                  <a:lnTo>
                    <a:pt x="22015" y="23976"/>
                  </a:lnTo>
                  <a:lnTo>
                    <a:pt x="20128" y="17288"/>
                  </a:lnTo>
                  <a:lnTo>
                    <a:pt x="22013" y="6953"/>
                  </a:lnTo>
                  <a:lnTo>
                    <a:pt x="22015" y="4740"/>
                  </a:lnTo>
                  <a:lnTo>
                    <a:pt x="19307" y="3660"/>
                  </a:lnTo>
                  <a:lnTo>
                    <a:pt x="193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9"/>
            <p:cNvSpPr/>
            <p:nvPr/>
          </p:nvSpPr>
          <p:spPr>
            <a:xfrm>
              <a:off x="3054608" y="3411630"/>
              <a:ext cx="239562" cy="541929"/>
            </a:xfrm>
            <a:custGeom>
              <a:avLst/>
              <a:gdLst/>
              <a:ahLst/>
              <a:cxnLst/>
              <a:rect l="l" t="t" r="r" b="b"/>
              <a:pathLst>
                <a:path w="11405" h="25800" extrusionOk="0">
                  <a:moveTo>
                    <a:pt x="1" y="0"/>
                  </a:moveTo>
                  <a:lnTo>
                    <a:pt x="1" y="3660"/>
                  </a:lnTo>
                  <a:lnTo>
                    <a:pt x="397" y="3660"/>
                  </a:lnTo>
                  <a:lnTo>
                    <a:pt x="397" y="25799"/>
                  </a:lnTo>
                  <a:lnTo>
                    <a:pt x="11403" y="25799"/>
                  </a:lnTo>
                  <a:lnTo>
                    <a:pt x="11403" y="23368"/>
                  </a:lnTo>
                  <a:lnTo>
                    <a:pt x="9518" y="17288"/>
                  </a:lnTo>
                  <a:lnTo>
                    <a:pt x="11403" y="7562"/>
                  </a:lnTo>
                  <a:lnTo>
                    <a:pt x="11405" y="4740"/>
                  </a:lnTo>
                  <a:lnTo>
                    <a:pt x="8697" y="3660"/>
                  </a:lnTo>
                  <a:lnTo>
                    <a:pt x="86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9"/>
            <p:cNvSpPr/>
            <p:nvPr/>
          </p:nvSpPr>
          <p:spPr>
            <a:xfrm>
              <a:off x="2831745" y="3340570"/>
              <a:ext cx="462404" cy="106999"/>
            </a:xfrm>
            <a:custGeom>
              <a:avLst/>
              <a:gdLst/>
              <a:ahLst/>
              <a:cxnLst/>
              <a:rect l="l" t="t" r="r" b="b"/>
              <a:pathLst>
                <a:path w="22014" h="5094" extrusionOk="0">
                  <a:moveTo>
                    <a:pt x="0" y="0"/>
                  </a:moveTo>
                  <a:lnTo>
                    <a:pt x="0" y="5094"/>
                  </a:lnTo>
                  <a:lnTo>
                    <a:pt x="22013" y="5094"/>
                  </a:lnTo>
                  <a:lnTo>
                    <a:pt x="220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9"/>
            <p:cNvSpPr/>
            <p:nvPr/>
          </p:nvSpPr>
          <p:spPr>
            <a:xfrm>
              <a:off x="3061624" y="3340570"/>
              <a:ext cx="232525" cy="106999"/>
            </a:xfrm>
            <a:custGeom>
              <a:avLst/>
              <a:gdLst/>
              <a:ahLst/>
              <a:cxnLst/>
              <a:rect l="l" t="t" r="r" b="b"/>
              <a:pathLst>
                <a:path w="11070" h="5094" extrusionOk="0">
                  <a:moveTo>
                    <a:pt x="0" y="0"/>
                  </a:moveTo>
                  <a:lnTo>
                    <a:pt x="0" y="5094"/>
                  </a:lnTo>
                  <a:lnTo>
                    <a:pt x="11069" y="5094"/>
                  </a:lnTo>
                  <a:lnTo>
                    <a:pt x="11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9"/>
            <p:cNvSpPr/>
            <p:nvPr/>
          </p:nvSpPr>
          <p:spPr>
            <a:xfrm>
              <a:off x="3006675" y="3340570"/>
              <a:ext cx="112566" cy="260630"/>
            </a:xfrm>
            <a:custGeom>
              <a:avLst/>
              <a:gdLst/>
              <a:ahLst/>
              <a:cxnLst/>
              <a:rect l="l" t="t" r="r" b="b"/>
              <a:pathLst>
                <a:path w="5359" h="12408" extrusionOk="0">
                  <a:moveTo>
                    <a:pt x="0" y="0"/>
                  </a:moveTo>
                  <a:lnTo>
                    <a:pt x="0" y="12407"/>
                  </a:lnTo>
                  <a:lnTo>
                    <a:pt x="5359" y="12407"/>
                  </a:lnTo>
                  <a:lnTo>
                    <a:pt x="53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9"/>
            <p:cNvSpPr/>
            <p:nvPr/>
          </p:nvSpPr>
          <p:spPr>
            <a:xfrm>
              <a:off x="3062968" y="3340570"/>
              <a:ext cx="56272" cy="260630"/>
            </a:xfrm>
            <a:custGeom>
              <a:avLst/>
              <a:gdLst/>
              <a:ahLst/>
              <a:cxnLst/>
              <a:rect l="l" t="t" r="r" b="b"/>
              <a:pathLst>
                <a:path w="2679" h="12408" extrusionOk="0">
                  <a:moveTo>
                    <a:pt x="0" y="0"/>
                  </a:moveTo>
                  <a:lnTo>
                    <a:pt x="0" y="12407"/>
                  </a:lnTo>
                  <a:lnTo>
                    <a:pt x="2679" y="12407"/>
                  </a:lnTo>
                  <a:lnTo>
                    <a:pt x="26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9"/>
            <p:cNvSpPr/>
            <p:nvPr/>
          </p:nvSpPr>
          <p:spPr>
            <a:xfrm>
              <a:off x="2831745" y="3557656"/>
              <a:ext cx="462404" cy="351078"/>
            </a:xfrm>
            <a:custGeom>
              <a:avLst/>
              <a:gdLst/>
              <a:ahLst/>
              <a:cxnLst/>
              <a:rect l="l" t="t" r="r" b="b"/>
              <a:pathLst>
                <a:path w="22014" h="16714" extrusionOk="0">
                  <a:moveTo>
                    <a:pt x="0" y="1"/>
                  </a:moveTo>
                  <a:lnTo>
                    <a:pt x="0" y="16714"/>
                  </a:lnTo>
                  <a:lnTo>
                    <a:pt x="22013" y="16714"/>
                  </a:lnTo>
                  <a:lnTo>
                    <a:pt x="220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9"/>
            <p:cNvSpPr/>
            <p:nvPr/>
          </p:nvSpPr>
          <p:spPr>
            <a:xfrm>
              <a:off x="3062968" y="3557656"/>
              <a:ext cx="231202" cy="351078"/>
            </a:xfrm>
            <a:custGeom>
              <a:avLst/>
              <a:gdLst/>
              <a:ahLst/>
              <a:cxnLst/>
              <a:rect l="l" t="t" r="r" b="b"/>
              <a:pathLst>
                <a:path w="11007" h="16714" extrusionOk="0">
                  <a:moveTo>
                    <a:pt x="0" y="1"/>
                  </a:moveTo>
                  <a:lnTo>
                    <a:pt x="0" y="16714"/>
                  </a:lnTo>
                  <a:lnTo>
                    <a:pt x="11007" y="16714"/>
                  </a:lnTo>
                  <a:lnTo>
                    <a:pt x="11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9"/>
            <p:cNvSpPr/>
            <p:nvPr/>
          </p:nvSpPr>
          <p:spPr>
            <a:xfrm>
              <a:off x="2906691" y="3718156"/>
              <a:ext cx="156319" cy="138948"/>
            </a:xfrm>
            <a:custGeom>
              <a:avLst/>
              <a:gdLst/>
              <a:ahLst/>
              <a:cxnLst/>
              <a:rect l="l" t="t" r="r" b="b"/>
              <a:pathLst>
                <a:path w="7442" h="6615" extrusionOk="0">
                  <a:moveTo>
                    <a:pt x="2925" y="1"/>
                  </a:moveTo>
                  <a:cubicBezTo>
                    <a:pt x="2509" y="1"/>
                    <a:pt x="2093" y="106"/>
                    <a:pt x="1705" y="315"/>
                  </a:cubicBezTo>
                  <a:cubicBezTo>
                    <a:pt x="1095" y="644"/>
                    <a:pt x="615" y="1200"/>
                    <a:pt x="358" y="1876"/>
                  </a:cubicBezTo>
                  <a:cubicBezTo>
                    <a:pt x="0" y="2816"/>
                    <a:pt x="40" y="3807"/>
                    <a:pt x="470" y="4668"/>
                  </a:cubicBezTo>
                  <a:cubicBezTo>
                    <a:pt x="858" y="5448"/>
                    <a:pt x="1553" y="6072"/>
                    <a:pt x="2373" y="6385"/>
                  </a:cubicBezTo>
                  <a:cubicBezTo>
                    <a:pt x="2777" y="6538"/>
                    <a:pt x="3206" y="6614"/>
                    <a:pt x="3638" y="6614"/>
                  </a:cubicBezTo>
                  <a:cubicBezTo>
                    <a:pt x="3642" y="6614"/>
                    <a:pt x="3646" y="6614"/>
                    <a:pt x="3650" y="6614"/>
                  </a:cubicBezTo>
                  <a:cubicBezTo>
                    <a:pt x="4089" y="6614"/>
                    <a:pt x="4526" y="6530"/>
                    <a:pt x="4937" y="6368"/>
                  </a:cubicBezTo>
                  <a:cubicBezTo>
                    <a:pt x="5830" y="6011"/>
                    <a:pt x="6520" y="5297"/>
                    <a:pt x="6878" y="4358"/>
                  </a:cubicBezTo>
                  <a:cubicBezTo>
                    <a:pt x="7442" y="2875"/>
                    <a:pt x="6805" y="1301"/>
                    <a:pt x="5425" y="776"/>
                  </a:cubicBezTo>
                  <a:lnTo>
                    <a:pt x="5425" y="778"/>
                  </a:lnTo>
                  <a:cubicBezTo>
                    <a:pt x="5154" y="673"/>
                    <a:pt x="4869" y="611"/>
                    <a:pt x="4578" y="594"/>
                  </a:cubicBezTo>
                  <a:cubicBezTo>
                    <a:pt x="4350" y="414"/>
                    <a:pt x="4095" y="271"/>
                    <a:pt x="3824" y="168"/>
                  </a:cubicBezTo>
                  <a:cubicBezTo>
                    <a:pt x="3530" y="56"/>
                    <a:pt x="3228" y="1"/>
                    <a:pt x="29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9"/>
            <p:cNvSpPr/>
            <p:nvPr/>
          </p:nvSpPr>
          <p:spPr>
            <a:xfrm>
              <a:off x="3062905" y="3718156"/>
              <a:ext cx="156319" cy="138906"/>
            </a:xfrm>
            <a:custGeom>
              <a:avLst/>
              <a:gdLst/>
              <a:ahLst/>
              <a:cxnLst/>
              <a:rect l="l" t="t" r="r" b="b"/>
              <a:pathLst>
                <a:path w="7442" h="6613" extrusionOk="0">
                  <a:moveTo>
                    <a:pt x="4517" y="1"/>
                  </a:moveTo>
                  <a:cubicBezTo>
                    <a:pt x="4214" y="1"/>
                    <a:pt x="3911" y="56"/>
                    <a:pt x="3618" y="168"/>
                  </a:cubicBezTo>
                  <a:cubicBezTo>
                    <a:pt x="3347" y="271"/>
                    <a:pt x="3092" y="414"/>
                    <a:pt x="2864" y="594"/>
                  </a:cubicBezTo>
                  <a:cubicBezTo>
                    <a:pt x="2573" y="611"/>
                    <a:pt x="2287" y="673"/>
                    <a:pt x="2016" y="778"/>
                  </a:cubicBezTo>
                  <a:cubicBezTo>
                    <a:pt x="638" y="1302"/>
                    <a:pt x="0" y="2875"/>
                    <a:pt x="564" y="4358"/>
                  </a:cubicBezTo>
                  <a:cubicBezTo>
                    <a:pt x="1151" y="5898"/>
                    <a:pt x="2497" y="6613"/>
                    <a:pt x="3812" y="6613"/>
                  </a:cubicBezTo>
                  <a:cubicBezTo>
                    <a:pt x="3816" y="6613"/>
                    <a:pt x="3820" y="6613"/>
                    <a:pt x="3824" y="6613"/>
                  </a:cubicBezTo>
                  <a:cubicBezTo>
                    <a:pt x="4249" y="6613"/>
                    <a:pt x="4671" y="6535"/>
                    <a:pt x="5069" y="6384"/>
                  </a:cubicBezTo>
                  <a:cubicBezTo>
                    <a:pt x="5889" y="6072"/>
                    <a:pt x="6583" y="5446"/>
                    <a:pt x="6972" y="4668"/>
                  </a:cubicBezTo>
                  <a:cubicBezTo>
                    <a:pt x="7402" y="3807"/>
                    <a:pt x="7441" y="2816"/>
                    <a:pt x="7083" y="1876"/>
                  </a:cubicBezTo>
                  <a:cubicBezTo>
                    <a:pt x="6827" y="1200"/>
                    <a:pt x="6348" y="644"/>
                    <a:pt x="5737" y="315"/>
                  </a:cubicBezTo>
                  <a:cubicBezTo>
                    <a:pt x="5349" y="106"/>
                    <a:pt x="4934" y="1"/>
                    <a:pt x="45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9"/>
            <p:cNvSpPr/>
            <p:nvPr/>
          </p:nvSpPr>
          <p:spPr>
            <a:xfrm>
              <a:off x="2979978" y="3609308"/>
              <a:ext cx="165961" cy="148946"/>
            </a:xfrm>
            <a:custGeom>
              <a:avLst/>
              <a:gdLst/>
              <a:ahLst/>
              <a:cxnLst/>
              <a:rect l="l" t="t" r="r" b="b"/>
              <a:pathLst>
                <a:path w="7901" h="7091" extrusionOk="0">
                  <a:moveTo>
                    <a:pt x="3096" y="0"/>
                  </a:moveTo>
                  <a:lnTo>
                    <a:pt x="3096" y="1135"/>
                  </a:lnTo>
                  <a:lnTo>
                    <a:pt x="0" y="6199"/>
                  </a:lnTo>
                  <a:lnTo>
                    <a:pt x="1460" y="7090"/>
                  </a:lnTo>
                  <a:lnTo>
                    <a:pt x="3950" y="3013"/>
                  </a:lnTo>
                  <a:lnTo>
                    <a:pt x="6441" y="7090"/>
                  </a:lnTo>
                  <a:lnTo>
                    <a:pt x="7901" y="6199"/>
                  </a:lnTo>
                  <a:lnTo>
                    <a:pt x="4805" y="1135"/>
                  </a:lnTo>
                  <a:lnTo>
                    <a:pt x="48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9"/>
            <p:cNvSpPr/>
            <p:nvPr/>
          </p:nvSpPr>
          <p:spPr>
            <a:xfrm>
              <a:off x="3062968" y="3609308"/>
              <a:ext cx="82970" cy="148946"/>
            </a:xfrm>
            <a:custGeom>
              <a:avLst/>
              <a:gdLst/>
              <a:ahLst/>
              <a:cxnLst/>
              <a:rect l="l" t="t" r="r" b="b"/>
              <a:pathLst>
                <a:path w="3950" h="7091" extrusionOk="0">
                  <a:moveTo>
                    <a:pt x="0" y="0"/>
                  </a:moveTo>
                  <a:lnTo>
                    <a:pt x="0" y="3013"/>
                  </a:lnTo>
                  <a:lnTo>
                    <a:pt x="2490" y="7090"/>
                  </a:lnTo>
                  <a:lnTo>
                    <a:pt x="3950" y="6199"/>
                  </a:lnTo>
                  <a:lnTo>
                    <a:pt x="854" y="1133"/>
                  </a:lnTo>
                  <a:lnTo>
                    <a:pt x="8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59"/>
          <p:cNvGrpSpPr/>
          <p:nvPr/>
        </p:nvGrpSpPr>
        <p:grpSpPr>
          <a:xfrm>
            <a:off x="4143167" y="3534426"/>
            <a:ext cx="455834" cy="378066"/>
            <a:chOff x="1968713" y="3475590"/>
            <a:chExt cx="613010" cy="508426"/>
          </a:xfrm>
        </p:grpSpPr>
        <p:sp>
          <p:nvSpPr>
            <p:cNvPr id="1851" name="Google Shape;1851;p59"/>
            <p:cNvSpPr/>
            <p:nvPr/>
          </p:nvSpPr>
          <p:spPr>
            <a:xfrm>
              <a:off x="2026393" y="3863069"/>
              <a:ext cx="497608" cy="120947"/>
            </a:xfrm>
            <a:custGeom>
              <a:avLst/>
              <a:gdLst/>
              <a:ahLst/>
              <a:cxnLst/>
              <a:rect l="l" t="t" r="r" b="b"/>
              <a:pathLst>
                <a:path w="23690" h="5758" extrusionOk="0">
                  <a:moveTo>
                    <a:pt x="1" y="1"/>
                  </a:moveTo>
                  <a:lnTo>
                    <a:pt x="1" y="5758"/>
                  </a:lnTo>
                  <a:lnTo>
                    <a:pt x="23689" y="5758"/>
                  </a:lnTo>
                  <a:lnTo>
                    <a:pt x="236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9"/>
            <p:cNvSpPr/>
            <p:nvPr/>
          </p:nvSpPr>
          <p:spPr>
            <a:xfrm>
              <a:off x="2275197" y="3863069"/>
              <a:ext cx="248804" cy="120947"/>
            </a:xfrm>
            <a:custGeom>
              <a:avLst/>
              <a:gdLst/>
              <a:ahLst/>
              <a:cxnLst/>
              <a:rect l="l" t="t" r="r" b="b"/>
              <a:pathLst>
                <a:path w="11845" h="5758" extrusionOk="0">
                  <a:moveTo>
                    <a:pt x="0" y="1"/>
                  </a:moveTo>
                  <a:lnTo>
                    <a:pt x="0" y="5758"/>
                  </a:lnTo>
                  <a:lnTo>
                    <a:pt x="11844" y="5758"/>
                  </a:lnTo>
                  <a:lnTo>
                    <a:pt x="118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9"/>
            <p:cNvSpPr/>
            <p:nvPr/>
          </p:nvSpPr>
          <p:spPr>
            <a:xfrm>
              <a:off x="2027380" y="3475590"/>
              <a:ext cx="495676" cy="342424"/>
            </a:xfrm>
            <a:custGeom>
              <a:avLst/>
              <a:gdLst/>
              <a:ahLst/>
              <a:cxnLst/>
              <a:rect l="l" t="t" r="r" b="b"/>
              <a:pathLst>
                <a:path w="23598" h="16302" extrusionOk="0">
                  <a:moveTo>
                    <a:pt x="11798" y="0"/>
                  </a:moveTo>
                  <a:cubicBezTo>
                    <a:pt x="5293" y="0"/>
                    <a:pt x="0" y="5293"/>
                    <a:pt x="0" y="11798"/>
                  </a:cubicBezTo>
                  <a:lnTo>
                    <a:pt x="0" y="16301"/>
                  </a:lnTo>
                  <a:lnTo>
                    <a:pt x="23597" y="16301"/>
                  </a:lnTo>
                  <a:lnTo>
                    <a:pt x="23597" y="11798"/>
                  </a:lnTo>
                  <a:cubicBezTo>
                    <a:pt x="23597" y="5293"/>
                    <a:pt x="18304" y="0"/>
                    <a:pt x="117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9"/>
            <p:cNvSpPr/>
            <p:nvPr/>
          </p:nvSpPr>
          <p:spPr>
            <a:xfrm>
              <a:off x="2275197" y="3475590"/>
              <a:ext cx="247859" cy="342424"/>
            </a:xfrm>
            <a:custGeom>
              <a:avLst/>
              <a:gdLst/>
              <a:ahLst/>
              <a:cxnLst/>
              <a:rect l="l" t="t" r="r" b="b"/>
              <a:pathLst>
                <a:path w="11800" h="16302" extrusionOk="0">
                  <a:moveTo>
                    <a:pt x="0" y="0"/>
                  </a:moveTo>
                  <a:lnTo>
                    <a:pt x="0" y="16301"/>
                  </a:lnTo>
                  <a:lnTo>
                    <a:pt x="11799" y="16301"/>
                  </a:lnTo>
                  <a:lnTo>
                    <a:pt x="11799" y="11798"/>
                  </a:lnTo>
                  <a:cubicBezTo>
                    <a:pt x="11799" y="5293"/>
                    <a:pt x="6506"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9"/>
            <p:cNvSpPr/>
            <p:nvPr/>
          </p:nvSpPr>
          <p:spPr>
            <a:xfrm>
              <a:off x="1968713" y="3722126"/>
              <a:ext cx="613010" cy="165792"/>
            </a:xfrm>
            <a:custGeom>
              <a:avLst/>
              <a:gdLst/>
              <a:ahLst/>
              <a:cxnLst/>
              <a:rect l="l" t="t" r="r" b="b"/>
              <a:pathLst>
                <a:path w="29184" h="7893" extrusionOk="0">
                  <a:moveTo>
                    <a:pt x="3945" y="0"/>
                  </a:moveTo>
                  <a:cubicBezTo>
                    <a:pt x="1770" y="0"/>
                    <a:pt x="0" y="1770"/>
                    <a:pt x="0" y="3947"/>
                  </a:cubicBezTo>
                  <a:cubicBezTo>
                    <a:pt x="0" y="6123"/>
                    <a:pt x="1770" y="7892"/>
                    <a:pt x="3945" y="7892"/>
                  </a:cubicBezTo>
                  <a:lnTo>
                    <a:pt x="25237" y="7892"/>
                  </a:lnTo>
                  <a:cubicBezTo>
                    <a:pt x="27414" y="7892"/>
                    <a:pt x="29183" y="6123"/>
                    <a:pt x="29183" y="3947"/>
                  </a:cubicBezTo>
                  <a:cubicBezTo>
                    <a:pt x="29183" y="1770"/>
                    <a:pt x="27414" y="0"/>
                    <a:pt x="25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9"/>
            <p:cNvSpPr/>
            <p:nvPr/>
          </p:nvSpPr>
          <p:spPr>
            <a:xfrm>
              <a:off x="2160258" y="3610883"/>
              <a:ext cx="35940" cy="35940"/>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9"/>
            <p:cNvSpPr/>
            <p:nvPr/>
          </p:nvSpPr>
          <p:spPr>
            <a:xfrm>
              <a:off x="2354218" y="3610883"/>
              <a:ext cx="35940" cy="35940"/>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9"/>
            <p:cNvSpPr/>
            <p:nvPr/>
          </p:nvSpPr>
          <p:spPr>
            <a:xfrm>
              <a:off x="2257217" y="3547007"/>
              <a:ext cx="35961" cy="35940"/>
            </a:xfrm>
            <a:custGeom>
              <a:avLst/>
              <a:gdLst/>
              <a:ahLst/>
              <a:cxnLst/>
              <a:rect l="l" t="t" r="r" b="b"/>
              <a:pathLst>
                <a:path w="1712"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9"/>
            <p:cNvSpPr/>
            <p:nvPr/>
          </p:nvSpPr>
          <p:spPr>
            <a:xfrm>
              <a:off x="2275197" y="3547007"/>
              <a:ext cx="17980" cy="35940"/>
            </a:xfrm>
            <a:custGeom>
              <a:avLst/>
              <a:gdLst/>
              <a:ahLst/>
              <a:cxnLst/>
              <a:rect l="l" t="t" r="r" b="b"/>
              <a:pathLst>
                <a:path w="856" h="1711" extrusionOk="0">
                  <a:moveTo>
                    <a:pt x="0" y="1"/>
                  </a:moveTo>
                  <a:lnTo>
                    <a:pt x="0" y="1711"/>
                  </a:lnTo>
                  <a:lnTo>
                    <a:pt x="855" y="1711"/>
                  </a:lnTo>
                  <a:lnTo>
                    <a:pt x="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9"/>
            <p:cNvSpPr/>
            <p:nvPr/>
          </p:nvSpPr>
          <p:spPr>
            <a:xfrm>
              <a:off x="2275197" y="3722126"/>
              <a:ext cx="306526" cy="165792"/>
            </a:xfrm>
            <a:custGeom>
              <a:avLst/>
              <a:gdLst/>
              <a:ahLst/>
              <a:cxnLst/>
              <a:rect l="l" t="t" r="r" b="b"/>
              <a:pathLst>
                <a:path w="14593" h="7893" extrusionOk="0">
                  <a:moveTo>
                    <a:pt x="0" y="0"/>
                  </a:moveTo>
                  <a:lnTo>
                    <a:pt x="0" y="7892"/>
                  </a:lnTo>
                  <a:lnTo>
                    <a:pt x="10646" y="7892"/>
                  </a:lnTo>
                  <a:cubicBezTo>
                    <a:pt x="12823" y="7892"/>
                    <a:pt x="14592" y="6123"/>
                    <a:pt x="14592" y="3947"/>
                  </a:cubicBezTo>
                  <a:cubicBezTo>
                    <a:pt x="14592" y="1770"/>
                    <a:pt x="12823" y="0"/>
                    <a:pt x="106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9"/>
            <p:cNvSpPr/>
            <p:nvPr/>
          </p:nvSpPr>
          <p:spPr>
            <a:xfrm>
              <a:off x="2377365" y="3721999"/>
              <a:ext cx="76647" cy="127731"/>
            </a:xfrm>
            <a:custGeom>
              <a:avLst/>
              <a:gdLst/>
              <a:ahLst/>
              <a:cxnLst/>
              <a:rect l="l" t="t" r="r" b="b"/>
              <a:pathLst>
                <a:path w="3649" h="6081" extrusionOk="0">
                  <a:moveTo>
                    <a:pt x="0" y="1"/>
                  </a:moveTo>
                  <a:lnTo>
                    <a:pt x="0" y="4256"/>
                  </a:lnTo>
                  <a:cubicBezTo>
                    <a:pt x="0" y="5263"/>
                    <a:pt x="816" y="6081"/>
                    <a:pt x="1825" y="6081"/>
                  </a:cubicBezTo>
                  <a:lnTo>
                    <a:pt x="1825" y="6079"/>
                  </a:lnTo>
                  <a:cubicBezTo>
                    <a:pt x="2832" y="6079"/>
                    <a:pt x="3648" y="5263"/>
                    <a:pt x="3648" y="4256"/>
                  </a:cubicBezTo>
                  <a:lnTo>
                    <a:pt x="3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9"/>
            <p:cNvSpPr/>
            <p:nvPr/>
          </p:nvSpPr>
          <p:spPr>
            <a:xfrm>
              <a:off x="2075145" y="3760292"/>
              <a:ext cx="106411" cy="89439"/>
            </a:xfrm>
            <a:custGeom>
              <a:avLst/>
              <a:gdLst/>
              <a:ahLst/>
              <a:cxnLst/>
              <a:rect l="l" t="t" r="r" b="b"/>
              <a:pathLst>
                <a:path w="5066" h="4258" extrusionOk="0">
                  <a:moveTo>
                    <a:pt x="2979" y="1"/>
                  </a:moveTo>
                  <a:lnTo>
                    <a:pt x="0" y="4258"/>
                  </a:lnTo>
                  <a:lnTo>
                    <a:pt x="2087" y="4258"/>
                  </a:lnTo>
                  <a:lnTo>
                    <a:pt x="50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9"/>
            <p:cNvSpPr/>
            <p:nvPr/>
          </p:nvSpPr>
          <p:spPr>
            <a:xfrm>
              <a:off x="2221991" y="3760292"/>
              <a:ext cx="106432" cy="89439"/>
            </a:xfrm>
            <a:custGeom>
              <a:avLst/>
              <a:gdLst/>
              <a:ahLst/>
              <a:cxnLst/>
              <a:rect l="l" t="t" r="r" b="b"/>
              <a:pathLst>
                <a:path w="5067" h="4258" extrusionOk="0">
                  <a:moveTo>
                    <a:pt x="2979" y="1"/>
                  </a:moveTo>
                  <a:lnTo>
                    <a:pt x="1" y="4258"/>
                  </a:lnTo>
                  <a:lnTo>
                    <a:pt x="2088" y="4258"/>
                  </a:lnTo>
                  <a:lnTo>
                    <a:pt x="5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9"/>
            <p:cNvSpPr/>
            <p:nvPr/>
          </p:nvSpPr>
          <p:spPr>
            <a:xfrm>
              <a:off x="2275197" y="3760292"/>
              <a:ext cx="53227" cy="76038"/>
            </a:xfrm>
            <a:custGeom>
              <a:avLst/>
              <a:gdLst/>
              <a:ahLst/>
              <a:cxnLst/>
              <a:rect l="l" t="t" r="r" b="b"/>
              <a:pathLst>
                <a:path w="2534" h="3620" extrusionOk="0">
                  <a:moveTo>
                    <a:pt x="446" y="1"/>
                  </a:moveTo>
                  <a:lnTo>
                    <a:pt x="0" y="639"/>
                  </a:lnTo>
                  <a:lnTo>
                    <a:pt x="0" y="3620"/>
                  </a:lnTo>
                  <a:lnTo>
                    <a:pt x="25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9"/>
            <p:cNvSpPr/>
            <p:nvPr/>
          </p:nvSpPr>
          <p:spPr>
            <a:xfrm>
              <a:off x="2415678" y="3721999"/>
              <a:ext cx="38334" cy="127710"/>
            </a:xfrm>
            <a:custGeom>
              <a:avLst/>
              <a:gdLst/>
              <a:ahLst/>
              <a:cxnLst/>
              <a:rect l="l" t="t" r="r" b="b"/>
              <a:pathLst>
                <a:path w="1825" h="6080" extrusionOk="0">
                  <a:moveTo>
                    <a:pt x="1" y="1"/>
                  </a:moveTo>
                  <a:lnTo>
                    <a:pt x="1" y="6079"/>
                  </a:lnTo>
                  <a:cubicBezTo>
                    <a:pt x="1008" y="6079"/>
                    <a:pt x="1824" y="5263"/>
                    <a:pt x="1824" y="4256"/>
                  </a:cubicBezTo>
                  <a:lnTo>
                    <a:pt x="18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9"/>
          <p:cNvGrpSpPr/>
          <p:nvPr/>
        </p:nvGrpSpPr>
        <p:grpSpPr>
          <a:xfrm>
            <a:off x="3386807" y="3572397"/>
            <a:ext cx="455865" cy="302124"/>
            <a:chOff x="1268280" y="3519364"/>
            <a:chExt cx="613052" cy="406300"/>
          </a:xfrm>
        </p:grpSpPr>
        <p:sp>
          <p:nvSpPr>
            <p:cNvPr id="1867" name="Google Shape;1867;p59"/>
            <p:cNvSpPr/>
            <p:nvPr/>
          </p:nvSpPr>
          <p:spPr>
            <a:xfrm>
              <a:off x="1268280" y="3519364"/>
              <a:ext cx="265734" cy="406300"/>
            </a:xfrm>
            <a:custGeom>
              <a:avLst/>
              <a:gdLst/>
              <a:ahLst/>
              <a:cxnLst/>
              <a:rect l="l" t="t" r="r" b="b"/>
              <a:pathLst>
                <a:path w="12651" h="19343" extrusionOk="0">
                  <a:moveTo>
                    <a:pt x="3289" y="1"/>
                  </a:moveTo>
                  <a:cubicBezTo>
                    <a:pt x="1477" y="1"/>
                    <a:pt x="2" y="1476"/>
                    <a:pt x="2" y="3288"/>
                  </a:cubicBezTo>
                  <a:cubicBezTo>
                    <a:pt x="0" y="4536"/>
                    <a:pt x="708" y="5678"/>
                    <a:pt x="1825" y="6233"/>
                  </a:cubicBezTo>
                  <a:lnTo>
                    <a:pt x="1825" y="19342"/>
                  </a:lnTo>
                  <a:lnTo>
                    <a:pt x="12651" y="19342"/>
                  </a:lnTo>
                  <a:lnTo>
                    <a:pt x="126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9"/>
            <p:cNvSpPr/>
            <p:nvPr/>
          </p:nvSpPr>
          <p:spPr>
            <a:xfrm>
              <a:off x="1268280" y="3519364"/>
              <a:ext cx="265734" cy="131575"/>
            </a:xfrm>
            <a:custGeom>
              <a:avLst/>
              <a:gdLst/>
              <a:ahLst/>
              <a:cxnLst/>
              <a:rect l="l" t="t" r="r" b="b"/>
              <a:pathLst>
                <a:path w="12651" h="6264" extrusionOk="0">
                  <a:moveTo>
                    <a:pt x="3289" y="1"/>
                  </a:moveTo>
                  <a:cubicBezTo>
                    <a:pt x="1477" y="1"/>
                    <a:pt x="2" y="1476"/>
                    <a:pt x="2" y="3288"/>
                  </a:cubicBezTo>
                  <a:cubicBezTo>
                    <a:pt x="0" y="4536"/>
                    <a:pt x="708" y="5678"/>
                    <a:pt x="1825" y="6233"/>
                  </a:cubicBezTo>
                  <a:lnTo>
                    <a:pt x="12651" y="6263"/>
                  </a:lnTo>
                  <a:lnTo>
                    <a:pt x="126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9"/>
            <p:cNvSpPr/>
            <p:nvPr/>
          </p:nvSpPr>
          <p:spPr>
            <a:xfrm>
              <a:off x="1449490" y="3519364"/>
              <a:ext cx="431842" cy="406300"/>
            </a:xfrm>
            <a:custGeom>
              <a:avLst/>
              <a:gdLst/>
              <a:ahLst/>
              <a:cxnLst/>
              <a:rect l="l" t="t" r="r" b="b"/>
              <a:pathLst>
                <a:path w="20559" h="19343" extrusionOk="0">
                  <a:moveTo>
                    <a:pt x="3287" y="1"/>
                  </a:moveTo>
                  <a:cubicBezTo>
                    <a:pt x="1476" y="1"/>
                    <a:pt x="0" y="1476"/>
                    <a:pt x="0" y="3288"/>
                  </a:cubicBezTo>
                  <a:cubicBezTo>
                    <a:pt x="0" y="4536"/>
                    <a:pt x="706" y="5678"/>
                    <a:pt x="1825" y="6233"/>
                  </a:cubicBezTo>
                  <a:lnTo>
                    <a:pt x="1825" y="19342"/>
                  </a:lnTo>
                  <a:lnTo>
                    <a:pt x="18733" y="19342"/>
                  </a:lnTo>
                  <a:lnTo>
                    <a:pt x="18733" y="6233"/>
                  </a:lnTo>
                  <a:cubicBezTo>
                    <a:pt x="19852" y="5678"/>
                    <a:pt x="20558" y="4536"/>
                    <a:pt x="20558" y="3288"/>
                  </a:cubicBezTo>
                  <a:cubicBezTo>
                    <a:pt x="20558" y="1476"/>
                    <a:pt x="19083" y="1"/>
                    <a:pt x="17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9"/>
            <p:cNvSpPr/>
            <p:nvPr/>
          </p:nvSpPr>
          <p:spPr>
            <a:xfrm>
              <a:off x="1664203" y="3519364"/>
              <a:ext cx="217129" cy="406300"/>
            </a:xfrm>
            <a:custGeom>
              <a:avLst/>
              <a:gdLst/>
              <a:ahLst/>
              <a:cxnLst/>
              <a:rect l="l" t="t" r="r" b="b"/>
              <a:pathLst>
                <a:path w="10337" h="19343" extrusionOk="0">
                  <a:moveTo>
                    <a:pt x="1" y="1"/>
                  </a:moveTo>
                  <a:lnTo>
                    <a:pt x="1" y="19342"/>
                  </a:lnTo>
                  <a:lnTo>
                    <a:pt x="8513" y="19342"/>
                  </a:lnTo>
                  <a:lnTo>
                    <a:pt x="8513" y="6233"/>
                  </a:lnTo>
                  <a:cubicBezTo>
                    <a:pt x="9630" y="5676"/>
                    <a:pt x="10336" y="4536"/>
                    <a:pt x="10336" y="3288"/>
                  </a:cubicBezTo>
                  <a:cubicBezTo>
                    <a:pt x="10336" y="1476"/>
                    <a:pt x="8861" y="1"/>
                    <a:pt x="7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59"/>
          <p:cNvGrpSpPr/>
          <p:nvPr/>
        </p:nvGrpSpPr>
        <p:grpSpPr>
          <a:xfrm>
            <a:off x="2128836" y="4220473"/>
            <a:ext cx="370053" cy="455834"/>
            <a:chOff x="1254648" y="4094628"/>
            <a:chExt cx="497650" cy="613010"/>
          </a:xfrm>
        </p:grpSpPr>
        <p:sp>
          <p:nvSpPr>
            <p:cNvPr id="1872" name="Google Shape;1872;p59"/>
            <p:cNvSpPr/>
            <p:nvPr/>
          </p:nvSpPr>
          <p:spPr>
            <a:xfrm>
              <a:off x="1254648" y="4094628"/>
              <a:ext cx="497650" cy="613010"/>
            </a:xfrm>
            <a:custGeom>
              <a:avLst/>
              <a:gdLst/>
              <a:ahLst/>
              <a:cxnLst/>
              <a:rect l="l" t="t" r="r" b="b"/>
              <a:pathLst>
                <a:path w="23692" h="29184" extrusionOk="0">
                  <a:moveTo>
                    <a:pt x="6363" y="1"/>
                  </a:moveTo>
                  <a:cubicBezTo>
                    <a:pt x="4645" y="1"/>
                    <a:pt x="3206" y="1210"/>
                    <a:pt x="2850" y="2820"/>
                  </a:cubicBezTo>
                  <a:cubicBezTo>
                    <a:pt x="1226" y="3168"/>
                    <a:pt x="3" y="4613"/>
                    <a:pt x="3" y="6339"/>
                  </a:cubicBezTo>
                  <a:cubicBezTo>
                    <a:pt x="3" y="7396"/>
                    <a:pt x="468" y="8399"/>
                    <a:pt x="1276" y="9080"/>
                  </a:cubicBezTo>
                  <a:cubicBezTo>
                    <a:pt x="468" y="9762"/>
                    <a:pt x="3" y="10765"/>
                    <a:pt x="3" y="11822"/>
                  </a:cubicBezTo>
                  <a:cubicBezTo>
                    <a:pt x="3" y="12879"/>
                    <a:pt x="468" y="13881"/>
                    <a:pt x="1276" y="14563"/>
                  </a:cubicBezTo>
                  <a:cubicBezTo>
                    <a:pt x="467" y="15247"/>
                    <a:pt x="0" y="16254"/>
                    <a:pt x="3" y="17314"/>
                  </a:cubicBezTo>
                  <a:cubicBezTo>
                    <a:pt x="6" y="18373"/>
                    <a:pt x="475" y="19377"/>
                    <a:pt x="1289" y="20057"/>
                  </a:cubicBezTo>
                  <a:cubicBezTo>
                    <a:pt x="474" y="20740"/>
                    <a:pt x="3" y="21747"/>
                    <a:pt x="3" y="22810"/>
                  </a:cubicBezTo>
                  <a:cubicBezTo>
                    <a:pt x="3" y="24533"/>
                    <a:pt x="1222" y="25978"/>
                    <a:pt x="2842" y="26326"/>
                  </a:cubicBezTo>
                  <a:cubicBezTo>
                    <a:pt x="3184" y="27956"/>
                    <a:pt x="4632" y="29184"/>
                    <a:pt x="6363" y="29184"/>
                  </a:cubicBezTo>
                  <a:cubicBezTo>
                    <a:pt x="7419" y="29184"/>
                    <a:pt x="8422" y="28717"/>
                    <a:pt x="9104" y="27910"/>
                  </a:cubicBezTo>
                  <a:cubicBezTo>
                    <a:pt x="9786" y="28717"/>
                    <a:pt x="10789" y="29182"/>
                    <a:pt x="11846" y="29182"/>
                  </a:cubicBezTo>
                  <a:cubicBezTo>
                    <a:pt x="12902" y="29182"/>
                    <a:pt x="13905" y="28717"/>
                    <a:pt x="14587" y="27910"/>
                  </a:cubicBezTo>
                  <a:cubicBezTo>
                    <a:pt x="15269" y="28717"/>
                    <a:pt x="16272" y="29184"/>
                    <a:pt x="17329" y="29184"/>
                  </a:cubicBezTo>
                  <a:cubicBezTo>
                    <a:pt x="19059" y="29184"/>
                    <a:pt x="20507" y="27955"/>
                    <a:pt x="20849" y="26326"/>
                  </a:cubicBezTo>
                  <a:cubicBezTo>
                    <a:pt x="22470" y="25978"/>
                    <a:pt x="23689" y="24533"/>
                    <a:pt x="23689" y="22810"/>
                  </a:cubicBezTo>
                  <a:cubicBezTo>
                    <a:pt x="23689" y="21747"/>
                    <a:pt x="23218" y="20738"/>
                    <a:pt x="22405" y="20057"/>
                  </a:cubicBezTo>
                  <a:cubicBezTo>
                    <a:pt x="23216" y="19376"/>
                    <a:pt x="23686" y="18373"/>
                    <a:pt x="23689" y="17314"/>
                  </a:cubicBezTo>
                  <a:cubicBezTo>
                    <a:pt x="23692" y="16254"/>
                    <a:pt x="23225" y="15247"/>
                    <a:pt x="22416" y="14563"/>
                  </a:cubicBezTo>
                  <a:cubicBezTo>
                    <a:pt x="23223" y="13881"/>
                    <a:pt x="23689" y="12879"/>
                    <a:pt x="23689" y="11822"/>
                  </a:cubicBezTo>
                  <a:cubicBezTo>
                    <a:pt x="23689" y="10765"/>
                    <a:pt x="23223" y="9762"/>
                    <a:pt x="22416" y="9080"/>
                  </a:cubicBezTo>
                  <a:cubicBezTo>
                    <a:pt x="23223" y="8399"/>
                    <a:pt x="23689" y="7396"/>
                    <a:pt x="23689" y="6339"/>
                  </a:cubicBezTo>
                  <a:cubicBezTo>
                    <a:pt x="23689" y="4613"/>
                    <a:pt x="22467" y="3166"/>
                    <a:pt x="20841" y="2821"/>
                  </a:cubicBezTo>
                  <a:cubicBezTo>
                    <a:pt x="20486" y="1210"/>
                    <a:pt x="19046" y="1"/>
                    <a:pt x="17329" y="1"/>
                  </a:cubicBezTo>
                  <a:cubicBezTo>
                    <a:pt x="16272" y="1"/>
                    <a:pt x="15269" y="466"/>
                    <a:pt x="14588" y="1273"/>
                  </a:cubicBezTo>
                  <a:cubicBezTo>
                    <a:pt x="13905" y="466"/>
                    <a:pt x="12902" y="1"/>
                    <a:pt x="11846" y="1"/>
                  </a:cubicBezTo>
                  <a:cubicBezTo>
                    <a:pt x="10789" y="1"/>
                    <a:pt x="9786" y="466"/>
                    <a:pt x="9104" y="1273"/>
                  </a:cubicBezTo>
                  <a:cubicBezTo>
                    <a:pt x="8422" y="466"/>
                    <a:pt x="7419" y="1"/>
                    <a:pt x="63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9"/>
            <p:cNvSpPr/>
            <p:nvPr/>
          </p:nvSpPr>
          <p:spPr>
            <a:xfrm>
              <a:off x="1503452" y="4094628"/>
              <a:ext cx="248846" cy="613010"/>
            </a:xfrm>
            <a:custGeom>
              <a:avLst/>
              <a:gdLst/>
              <a:ahLst/>
              <a:cxnLst/>
              <a:rect l="l" t="t" r="r" b="b"/>
              <a:pathLst>
                <a:path w="11847" h="29184" extrusionOk="0">
                  <a:moveTo>
                    <a:pt x="1" y="1"/>
                  </a:moveTo>
                  <a:lnTo>
                    <a:pt x="1" y="29184"/>
                  </a:lnTo>
                  <a:cubicBezTo>
                    <a:pt x="1057" y="29182"/>
                    <a:pt x="2060" y="28717"/>
                    <a:pt x="2743" y="27911"/>
                  </a:cubicBezTo>
                  <a:cubicBezTo>
                    <a:pt x="3424" y="28717"/>
                    <a:pt x="4427" y="29184"/>
                    <a:pt x="5484" y="29184"/>
                  </a:cubicBezTo>
                  <a:cubicBezTo>
                    <a:pt x="7214" y="29184"/>
                    <a:pt x="8662" y="27955"/>
                    <a:pt x="9004" y="26326"/>
                  </a:cubicBezTo>
                  <a:cubicBezTo>
                    <a:pt x="10625" y="25978"/>
                    <a:pt x="11844" y="24533"/>
                    <a:pt x="11844" y="22810"/>
                  </a:cubicBezTo>
                  <a:cubicBezTo>
                    <a:pt x="11844" y="21747"/>
                    <a:pt x="11373" y="20738"/>
                    <a:pt x="10560" y="20057"/>
                  </a:cubicBezTo>
                  <a:cubicBezTo>
                    <a:pt x="11371" y="19376"/>
                    <a:pt x="11841" y="18373"/>
                    <a:pt x="11844" y="17314"/>
                  </a:cubicBezTo>
                  <a:cubicBezTo>
                    <a:pt x="11847" y="16254"/>
                    <a:pt x="11380" y="15247"/>
                    <a:pt x="10571" y="14563"/>
                  </a:cubicBezTo>
                  <a:cubicBezTo>
                    <a:pt x="11378" y="13881"/>
                    <a:pt x="11844" y="12879"/>
                    <a:pt x="11844" y="11822"/>
                  </a:cubicBezTo>
                  <a:cubicBezTo>
                    <a:pt x="11844" y="10765"/>
                    <a:pt x="11378" y="9762"/>
                    <a:pt x="10571" y="9080"/>
                  </a:cubicBezTo>
                  <a:cubicBezTo>
                    <a:pt x="11378" y="8399"/>
                    <a:pt x="11844" y="7396"/>
                    <a:pt x="11844" y="6339"/>
                  </a:cubicBezTo>
                  <a:cubicBezTo>
                    <a:pt x="11844" y="4613"/>
                    <a:pt x="10622" y="3166"/>
                    <a:pt x="8997" y="2821"/>
                  </a:cubicBezTo>
                  <a:cubicBezTo>
                    <a:pt x="8641" y="1210"/>
                    <a:pt x="7201" y="1"/>
                    <a:pt x="5484" y="1"/>
                  </a:cubicBezTo>
                  <a:cubicBezTo>
                    <a:pt x="4427" y="1"/>
                    <a:pt x="3424" y="466"/>
                    <a:pt x="2743" y="1273"/>
                  </a:cubicBezTo>
                  <a:cubicBezTo>
                    <a:pt x="2060" y="466"/>
                    <a:pt x="1057"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9"/>
            <p:cNvSpPr/>
            <p:nvPr/>
          </p:nvSpPr>
          <p:spPr>
            <a:xfrm>
              <a:off x="1350410" y="4189781"/>
              <a:ext cx="306274" cy="421906"/>
            </a:xfrm>
            <a:custGeom>
              <a:avLst/>
              <a:gdLst/>
              <a:ahLst/>
              <a:cxnLst/>
              <a:rect l="l" t="t" r="r" b="b"/>
              <a:pathLst>
                <a:path w="14581" h="20086" extrusionOk="0">
                  <a:moveTo>
                    <a:pt x="1" y="0"/>
                  </a:moveTo>
                  <a:lnTo>
                    <a:pt x="1" y="20086"/>
                  </a:lnTo>
                  <a:lnTo>
                    <a:pt x="14580" y="20086"/>
                  </a:lnTo>
                  <a:lnTo>
                    <a:pt x="14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9"/>
            <p:cNvSpPr/>
            <p:nvPr/>
          </p:nvSpPr>
          <p:spPr>
            <a:xfrm>
              <a:off x="1388534" y="4383153"/>
              <a:ext cx="35940" cy="35940"/>
            </a:xfrm>
            <a:custGeom>
              <a:avLst/>
              <a:gdLst/>
              <a:ahLst/>
              <a:cxnLst/>
              <a:rect l="l" t="t" r="r" b="b"/>
              <a:pathLst>
                <a:path w="1711" h="1711" extrusionOk="0">
                  <a:moveTo>
                    <a:pt x="0" y="1"/>
                  </a:moveTo>
                  <a:lnTo>
                    <a:pt x="0"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9"/>
            <p:cNvSpPr/>
            <p:nvPr/>
          </p:nvSpPr>
          <p:spPr>
            <a:xfrm>
              <a:off x="1582494" y="4383153"/>
              <a:ext cx="35919" cy="35940"/>
            </a:xfrm>
            <a:custGeom>
              <a:avLst/>
              <a:gdLst/>
              <a:ahLst/>
              <a:cxnLst/>
              <a:rect l="l" t="t" r="r" b="b"/>
              <a:pathLst>
                <a:path w="1710" h="1711" extrusionOk="0">
                  <a:moveTo>
                    <a:pt x="0" y="1"/>
                  </a:moveTo>
                  <a:lnTo>
                    <a:pt x="0" y="1711"/>
                  </a:lnTo>
                  <a:lnTo>
                    <a:pt x="1709" y="1711"/>
                  </a:lnTo>
                  <a:lnTo>
                    <a:pt x="17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9"/>
            <p:cNvSpPr/>
            <p:nvPr/>
          </p:nvSpPr>
          <p:spPr>
            <a:xfrm>
              <a:off x="1485493" y="4247860"/>
              <a:ext cx="35940" cy="35940"/>
            </a:xfrm>
            <a:custGeom>
              <a:avLst/>
              <a:gdLst/>
              <a:ahLst/>
              <a:cxnLst/>
              <a:rect l="l" t="t" r="r" b="b"/>
              <a:pathLst>
                <a:path w="1711"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9"/>
            <p:cNvSpPr/>
            <p:nvPr/>
          </p:nvSpPr>
          <p:spPr>
            <a:xfrm>
              <a:off x="1485493" y="4518446"/>
              <a:ext cx="35940" cy="35940"/>
            </a:xfrm>
            <a:custGeom>
              <a:avLst/>
              <a:gdLst/>
              <a:ahLst/>
              <a:cxnLst/>
              <a:rect l="l" t="t" r="r" b="b"/>
              <a:pathLst>
                <a:path w="1711"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9"/>
            <p:cNvSpPr/>
            <p:nvPr/>
          </p:nvSpPr>
          <p:spPr>
            <a:xfrm>
              <a:off x="1485493" y="4383153"/>
              <a:ext cx="35940" cy="35940"/>
            </a:xfrm>
            <a:custGeom>
              <a:avLst/>
              <a:gdLst/>
              <a:ahLst/>
              <a:cxnLst/>
              <a:rect l="l" t="t" r="r" b="b"/>
              <a:pathLst>
                <a:path w="1711"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59"/>
          <p:cNvGrpSpPr/>
          <p:nvPr/>
        </p:nvGrpSpPr>
        <p:grpSpPr>
          <a:xfrm>
            <a:off x="2761614" y="4248908"/>
            <a:ext cx="455834" cy="398964"/>
            <a:chOff x="1908786" y="4112692"/>
            <a:chExt cx="613010" cy="536531"/>
          </a:xfrm>
        </p:grpSpPr>
        <p:sp>
          <p:nvSpPr>
            <p:cNvPr id="1881" name="Google Shape;1881;p59"/>
            <p:cNvSpPr/>
            <p:nvPr/>
          </p:nvSpPr>
          <p:spPr>
            <a:xfrm>
              <a:off x="1908786" y="4112692"/>
              <a:ext cx="613010" cy="201522"/>
            </a:xfrm>
            <a:custGeom>
              <a:avLst/>
              <a:gdLst/>
              <a:ahLst/>
              <a:cxnLst/>
              <a:rect l="l" t="t" r="r" b="b"/>
              <a:pathLst>
                <a:path w="29184" h="9594" extrusionOk="0">
                  <a:moveTo>
                    <a:pt x="9164" y="0"/>
                  </a:moveTo>
                  <a:lnTo>
                    <a:pt x="8487" y="170"/>
                  </a:lnTo>
                  <a:cubicBezTo>
                    <a:pt x="5174" y="1002"/>
                    <a:pt x="2242" y="2937"/>
                    <a:pt x="175" y="5657"/>
                  </a:cubicBezTo>
                  <a:lnTo>
                    <a:pt x="1" y="5886"/>
                  </a:lnTo>
                  <a:lnTo>
                    <a:pt x="14592" y="9594"/>
                  </a:lnTo>
                  <a:lnTo>
                    <a:pt x="29184" y="5522"/>
                  </a:lnTo>
                  <a:lnTo>
                    <a:pt x="916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9"/>
            <p:cNvSpPr/>
            <p:nvPr/>
          </p:nvSpPr>
          <p:spPr>
            <a:xfrm>
              <a:off x="2189728" y="4137079"/>
              <a:ext cx="332068" cy="177135"/>
            </a:xfrm>
            <a:custGeom>
              <a:avLst/>
              <a:gdLst/>
              <a:ahLst/>
              <a:cxnLst/>
              <a:rect l="l" t="t" r="r" b="b"/>
              <a:pathLst>
                <a:path w="15809" h="8433" extrusionOk="0">
                  <a:moveTo>
                    <a:pt x="1" y="0"/>
                  </a:moveTo>
                  <a:lnTo>
                    <a:pt x="1" y="8124"/>
                  </a:lnTo>
                  <a:lnTo>
                    <a:pt x="1217" y="8433"/>
                  </a:lnTo>
                  <a:lnTo>
                    <a:pt x="15809" y="436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9"/>
            <p:cNvSpPr/>
            <p:nvPr/>
          </p:nvSpPr>
          <p:spPr>
            <a:xfrm>
              <a:off x="2189728" y="4158231"/>
              <a:ext cx="332068" cy="93388"/>
            </a:xfrm>
            <a:custGeom>
              <a:avLst/>
              <a:gdLst/>
              <a:ahLst/>
              <a:cxnLst/>
              <a:rect l="l" t="t" r="r" b="b"/>
              <a:pathLst>
                <a:path w="15809" h="4446" extrusionOk="0">
                  <a:moveTo>
                    <a:pt x="3649" y="1"/>
                  </a:moveTo>
                  <a:cubicBezTo>
                    <a:pt x="3649" y="1"/>
                    <a:pt x="1217" y="891"/>
                    <a:pt x="1" y="3552"/>
                  </a:cubicBezTo>
                  <a:lnTo>
                    <a:pt x="1217" y="4392"/>
                  </a:lnTo>
                  <a:lnTo>
                    <a:pt x="11900" y="4446"/>
                  </a:lnTo>
                  <a:lnTo>
                    <a:pt x="15809" y="3356"/>
                  </a:lnTo>
                  <a:lnTo>
                    <a:pt x="36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9"/>
            <p:cNvSpPr/>
            <p:nvPr/>
          </p:nvSpPr>
          <p:spPr>
            <a:xfrm>
              <a:off x="1908786" y="4228682"/>
              <a:ext cx="613010" cy="420541"/>
            </a:xfrm>
            <a:custGeom>
              <a:avLst/>
              <a:gdLst/>
              <a:ahLst/>
              <a:cxnLst/>
              <a:rect l="l" t="t" r="r" b="b"/>
              <a:pathLst>
                <a:path w="29184" h="20021" extrusionOk="0">
                  <a:moveTo>
                    <a:pt x="29184" y="0"/>
                  </a:moveTo>
                  <a:lnTo>
                    <a:pt x="1" y="364"/>
                  </a:lnTo>
                  <a:lnTo>
                    <a:pt x="1" y="20021"/>
                  </a:lnTo>
                  <a:lnTo>
                    <a:pt x="11212" y="20021"/>
                  </a:lnTo>
                  <a:lnTo>
                    <a:pt x="11193" y="19147"/>
                  </a:lnTo>
                  <a:lnTo>
                    <a:pt x="11191" y="19115"/>
                  </a:lnTo>
                  <a:cubicBezTo>
                    <a:pt x="11200" y="18418"/>
                    <a:pt x="11767" y="17857"/>
                    <a:pt x="12464" y="17857"/>
                  </a:cubicBezTo>
                  <a:cubicBezTo>
                    <a:pt x="13161" y="17857"/>
                    <a:pt x="13729" y="18418"/>
                    <a:pt x="13738" y="19115"/>
                  </a:cubicBezTo>
                  <a:lnTo>
                    <a:pt x="13719" y="20021"/>
                  </a:lnTo>
                  <a:lnTo>
                    <a:pt x="29184" y="20021"/>
                  </a:lnTo>
                  <a:lnTo>
                    <a:pt x="29184" y="8646"/>
                  </a:lnTo>
                  <a:lnTo>
                    <a:pt x="28307" y="8669"/>
                  </a:lnTo>
                  <a:lnTo>
                    <a:pt x="28272" y="8669"/>
                  </a:lnTo>
                  <a:cubicBezTo>
                    <a:pt x="27569" y="8669"/>
                    <a:pt x="26998" y="8100"/>
                    <a:pt x="26998" y="7397"/>
                  </a:cubicBezTo>
                  <a:cubicBezTo>
                    <a:pt x="26997" y="6694"/>
                    <a:pt x="27566" y="6124"/>
                    <a:pt x="28269" y="6123"/>
                  </a:cubicBezTo>
                  <a:lnTo>
                    <a:pt x="28269" y="6124"/>
                  </a:lnTo>
                  <a:lnTo>
                    <a:pt x="29184" y="6149"/>
                  </a:lnTo>
                  <a:lnTo>
                    <a:pt x="29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9"/>
            <p:cNvSpPr/>
            <p:nvPr/>
          </p:nvSpPr>
          <p:spPr>
            <a:xfrm>
              <a:off x="1908786" y="4235383"/>
              <a:ext cx="51105" cy="413841"/>
            </a:xfrm>
            <a:custGeom>
              <a:avLst/>
              <a:gdLst/>
              <a:ahLst/>
              <a:cxnLst/>
              <a:rect l="l" t="t" r="r" b="b"/>
              <a:pathLst>
                <a:path w="2433" h="19702" extrusionOk="0">
                  <a:moveTo>
                    <a:pt x="2433" y="0"/>
                  </a:moveTo>
                  <a:lnTo>
                    <a:pt x="1" y="45"/>
                  </a:lnTo>
                  <a:lnTo>
                    <a:pt x="1" y="19702"/>
                  </a:lnTo>
                  <a:lnTo>
                    <a:pt x="2433" y="19702"/>
                  </a:lnTo>
                  <a:lnTo>
                    <a:pt x="24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9"/>
            <p:cNvSpPr/>
            <p:nvPr/>
          </p:nvSpPr>
          <p:spPr>
            <a:xfrm>
              <a:off x="2189728" y="4228682"/>
              <a:ext cx="332068" cy="420541"/>
            </a:xfrm>
            <a:custGeom>
              <a:avLst/>
              <a:gdLst/>
              <a:ahLst/>
              <a:cxnLst/>
              <a:rect l="l" t="t" r="r" b="b"/>
              <a:pathLst>
                <a:path w="15809" h="20021" extrusionOk="0">
                  <a:moveTo>
                    <a:pt x="15809" y="0"/>
                  </a:moveTo>
                  <a:lnTo>
                    <a:pt x="1" y="198"/>
                  </a:lnTo>
                  <a:lnTo>
                    <a:pt x="1" y="18232"/>
                  </a:lnTo>
                  <a:cubicBezTo>
                    <a:pt x="231" y="18468"/>
                    <a:pt x="362" y="18784"/>
                    <a:pt x="362" y="19115"/>
                  </a:cubicBezTo>
                  <a:lnTo>
                    <a:pt x="344" y="20021"/>
                  </a:lnTo>
                  <a:lnTo>
                    <a:pt x="15809" y="20021"/>
                  </a:lnTo>
                  <a:lnTo>
                    <a:pt x="15809" y="8646"/>
                  </a:lnTo>
                  <a:lnTo>
                    <a:pt x="14932" y="8669"/>
                  </a:lnTo>
                  <a:lnTo>
                    <a:pt x="14897" y="8669"/>
                  </a:lnTo>
                  <a:cubicBezTo>
                    <a:pt x="14194" y="8669"/>
                    <a:pt x="13623" y="8100"/>
                    <a:pt x="13623" y="7397"/>
                  </a:cubicBezTo>
                  <a:cubicBezTo>
                    <a:pt x="13622" y="6694"/>
                    <a:pt x="14191" y="6124"/>
                    <a:pt x="14894" y="6123"/>
                  </a:cubicBezTo>
                  <a:lnTo>
                    <a:pt x="14894" y="6124"/>
                  </a:lnTo>
                  <a:lnTo>
                    <a:pt x="15809" y="6149"/>
                  </a:lnTo>
                  <a:lnTo>
                    <a:pt x="15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9"/>
            <p:cNvSpPr/>
            <p:nvPr/>
          </p:nvSpPr>
          <p:spPr>
            <a:xfrm>
              <a:off x="2083547" y="4342970"/>
              <a:ext cx="106201" cy="102189"/>
            </a:xfrm>
            <a:custGeom>
              <a:avLst/>
              <a:gdLst/>
              <a:ahLst/>
              <a:cxnLst/>
              <a:rect l="l" t="t" r="r" b="b"/>
              <a:pathLst>
                <a:path w="5056" h="4865" extrusionOk="0">
                  <a:moveTo>
                    <a:pt x="2625" y="0"/>
                  </a:moveTo>
                  <a:cubicBezTo>
                    <a:pt x="1641" y="0"/>
                    <a:pt x="754" y="592"/>
                    <a:pt x="377" y="1500"/>
                  </a:cubicBezTo>
                  <a:cubicBezTo>
                    <a:pt x="0" y="2409"/>
                    <a:pt x="209" y="3456"/>
                    <a:pt x="905" y="4151"/>
                  </a:cubicBezTo>
                  <a:cubicBezTo>
                    <a:pt x="1370" y="4617"/>
                    <a:pt x="1992" y="4864"/>
                    <a:pt x="2626" y="4864"/>
                  </a:cubicBezTo>
                  <a:cubicBezTo>
                    <a:pt x="2939" y="4864"/>
                    <a:pt x="3255" y="4804"/>
                    <a:pt x="3556" y="4679"/>
                  </a:cubicBezTo>
                  <a:cubicBezTo>
                    <a:pt x="4464" y="4302"/>
                    <a:pt x="5056" y="3415"/>
                    <a:pt x="5056" y="2432"/>
                  </a:cubicBezTo>
                  <a:cubicBezTo>
                    <a:pt x="5056" y="1089"/>
                    <a:pt x="3967" y="0"/>
                    <a:pt x="2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9"/>
            <p:cNvSpPr/>
            <p:nvPr/>
          </p:nvSpPr>
          <p:spPr>
            <a:xfrm>
              <a:off x="2288892" y="4457868"/>
              <a:ext cx="79651" cy="76647"/>
            </a:xfrm>
            <a:custGeom>
              <a:avLst/>
              <a:gdLst/>
              <a:ahLst/>
              <a:cxnLst/>
              <a:rect l="l" t="t" r="r" b="b"/>
              <a:pathLst>
                <a:path w="3792" h="3649" extrusionOk="0">
                  <a:moveTo>
                    <a:pt x="1969" y="0"/>
                  </a:moveTo>
                  <a:cubicBezTo>
                    <a:pt x="1231" y="0"/>
                    <a:pt x="566" y="445"/>
                    <a:pt x="283" y="1126"/>
                  </a:cubicBezTo>
                  <a:cubicBezTo>
                    <a:pt x="0" y="1808"/>
                    <a:pt x="157" y="2592"/>
                    <a:pt x="679" y="3114"/>
                  </a:cubicBezTo>
                  <a:cubicBezTo>
                    <a:pt x="1028" y="3463"/>
                    <a:pt x="1494" y="3648"/>
                    <a:pt x="1969" y="3648"/>
                  </a:cubicBezTo>
                  <a:cubicBezTo>
                    <a:pt x="2203" y="3648"/>
                    <a:pt x="2440" y="3603"/>
                    <a:pt x="2666" y="3509"/>
                  </a:cubicBezTo>
                  <a:cubicBezTo>
                    <a:pt x="3347" y="3228"/>
                    <a:pt x="3792" y="2563"/>
                    <a:pt x="3792" y="1825"/>
                  </a:cubicBezTo>
                  <a:cubicBezTo>
                    <a:pt x="3792" y="818"/>
                    <a:pt x="2976" y="0"/>
                    <a:pt x="19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 name="Google Shape;1889;p59"/>
          <p:cNvGrpSpPr/>
          <p:nvPr/>
        </p:nvGrpSpPr>
        <p:grpSpPr>
          <a:xfrm>
            <a:off x="3480173" y="4220481"/>
            <a:ext cx="222216" cy="455819"/>
            <a:chOff x="2671141" y="4060600"/>
            <a:chExt cx="298838" cy="612989"/>
          </a:xfrm>
        </p:grpSpPr>
        <p:sp>
          <p:nvSpPr>
            <p:cNvPr id="1890" name="Google Shape;1890;p59"/>
            <p:cNvSpPr/>
            <p:nvPr/>
          </p:nvSpPr>
          <p:spPr>
            <a:xfrm>
              <a:off x="2671141" y="4060600"/>
              <a:ext cx="167368" cy="190935"/>
            </a:xfrm>
            <a:custGeom>
              <a:avLst/>
              <a:gdLst/>
              <a:ahLst/>
              <a:cxnLst/>
              <a:rect l="l" t="t" r="r" b="b"/>
              <a:pathLst>
                <a:path w="7968" h="9090" extrusionOk="0">
                  <a:moveTo>
                    <a:pt x="3077" y="0"/>
                  </a:moveTo>
                  <a:cubicBezTo>
                    <a:pt x="2900" y="0"/>
                    <a:pt x="2718" y="7"/>
                    <a:pt x="2531" y="19"/>
                  </a:cubicBezTo>
                  <a:cubicBezTo>
                    <a:pt x="1517" y="87"/>
                    <a:pt x="724" y="327"/>
                    <a:pt x="691" y="337"/>
                  </a:cubicBezTo>
                  <a:lnTo>
                    <a:pt x="111" y="514"/>
                  </a:lnTo>
                  <a:lnTo>
                    <a:pt x="86" y="1119"/>
                  </a:lnTo>
                  <a:cubicBezTo>
                    <a:pt x="82" y="1222"/>
                    <a:pt x="1" y="3698"/>
                    <a:pt x="1908" y="6021"/>
                  </a:cubicBezTo>
                  <a:cubicBezTo>
                    <a:pt x="3834" y="8368"/>
                    <a:pt x="6839" y="8898"/>
                    <a:pt x="6966" y="8920"/>
                  </a:cubicBezTo>
                  <a:lnTo>
                    <a:pt x="7968" y="9089"/>
                  </a:lnTo>
                  <a:lnTo>
                    <a:pt x="7968" y="9089"/>
                  </a:lnTo>
                  <a:lnTo>
                    <a:pt x="7953" y="5846"/>
                  </a:lnTo>
                  <a:cubicBezTo>
                    <a:pt x="7952" y="5221"/>
                    <a:pt x="7887" y="4598"/>
                    <a:pt x="7761" y="3985"/>
                  </a:cubicBezTo>
                  <a:cubicBezTo>
                    <a:pt x="7462" y="2556"/>
                    <a:pt x="6872" y="1502"/>
                    <a:pt x="6007" y="851"/>
                  </a:cubicBezTo>
                  <a:cubicBezTo>
                    <a:pt x="5252" y="285"/>
                    <a:pt x="4270" y="0"/>
                    <a:pt x="3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9"/>
            <p:cNvSpPr/>
            <p:nvPr/>
          </p:nvSpPr>
          <p:spPr>
            <a:xfrm>
              <a:off x="2673452" y="4060600"/>
              <a:ext cx="165057" cy="190914"/>
            </a:xfrm>
            <a:custGeom>
              <a:avLst/>
              <a:gdLst/>
              <a:ahLst/>
              <a:cxnLst/>
              <a:rect l="l" t="t" r="r" b="b"/>
              <a:pathLst>
                <a:path w="7858" h="9089" extrusionOk="0">
                  <a:moveTo>
                    <a:pt x="2967" y="0"/>
                  </a:moveTo>
                  <a:cubicBezTo>
                    <a:pt x="2790" y="0"/>
                    <a:pt x="2608" y="7"/>
                    <a:pt x="2421" y="19"/>
                  </a:cubicBezTo>
                  <a:cubicBezTo>
                    <a:pt x="1407" y="87"/>
                    <a:pt x="614" y="327"/>
                    <a:pt x="581" y="337"/>
                  </a:cubicBezTo>
                  <a:lnTo>
                    <a:pt x="1" y="514"/>
                  </a:lnTo>
                  <a:lnTo>
                    <a:pt x="7858" y="9088"/>
                  </a:lnTo>
                  <a:lnTo>
                    <a:pt x="7858" y="9088"/>
                  </a:lnTo>
                  <a:lnTo>
                    <a:pt x="7843" y="5846"/>
                  </a:lnTo>
                  <a:cubicBezTo>
                    <a:pt x="7842" y="5221"/>
                    <a:pt x="7777" y="4598"/>
                    <a:pt x="7651" y="3985"/>
                  </a:cubicBezTo>
                  <a:cubicBezTo>
                    <a:pt x="7352" y="2556"/>
                    <a:pt x="6762" y="1502"/>
                    <a:pt x="5897" y="851"/>
                  </a:cubicBezTo>
                  <a:cubicBezTo>
                    <a:pt x="5142" y="285"/>
                    <a:pt x="4160" y="0"/>
                    <a:pt x="2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9"/>
            <p:cNvSpPr/>
            <p:nvPr/>
          </p:nvSpPr>
          <p:spPr>
            <a:xfrm>
              <a:off x="2802611" y="4060600"/>
              <a:ext cx="167368" cy="190935"/>
            </a:xfrm>
            <a:custGeom>
              <a:avLst/>
              <a:gdLst/>
              <a:ahLst/>
              <a:cxnLst/>
              <a:rect l="l" t="t" r="r" b="b"/>
              <a:pathLst>
                <a:path w="7968" h="9090" extrusionOk="0">
                  <a:moveTo>
                    <a:pt x="4892" y="0"/>
                  </a:moveTo>
                  <a:cubicBezTo>
                    <a:pt x="3698" y="0"/>
                    <a:pt x="2716" y="285"/>
                    <a:pt x="1962" y="851"/>
                  </a:cubicBezTo>
                  <a:cubicBezTo>
                    <a:pt x="1096" y="1502"/>
                    <a:pt x="507" y="2556"/>
                    <a:pt x="209" y="3985"/>
                  </a:cubicBezTo>
                  <a:cubicBezTo>
                    <a:pt x="12" y="4930"/>
                    <a:pt x="14" y="5725"/>
                    <a:pt x="16" y="5846"/>
                  </a:cubicBezTo>
                  <a:lnTo>
                    <a:pt x="0" y="9089"/>
                  </a:lnTo>
                  <a:lnTo>
                    <a:pt x="1003" y="8920"/>
                  </a:lnTo>
                  <a:cubicBezTo>
                    <a:pt x="1129" y="8898"/>
                    <a:pt x="4135" y="8368"/>
                    <a:pt x="6060" y="6021"/>
                  </a:cubicBezTo>
                  <a:cubicBezTo>
                    <a:pt x="7967" y="3698"/>
                    <a:pt x="7888" y="1222"/>
                    <a:pt x="7883" y="1119"/>
                  </a:cubicBezTo>
                  <a:lnTo>
                    <a:pt x="7857" y="514"/>
                  </a:lnTo>
                  <a:lnTo>
                    <a:pt x="7277" y="337"/>
                  </a:lnTo>
                  <a:cubicBezTo>
                    <a:pt x="7245" y="327"/>
                    <a:pt x="6453" y="87"/>
                    <a:pt x="5438" y="19"/>
                  </a:cubicBezTo>
                  <a:cubicBezTo>
                    <a:pt x="5251" y="7"/>
                    <a:pt x="5069" y="0"/>
                    <a:pt x="48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9"/>
            <p:cNvSpPr/>
            <p:nvPr/>
          </p:nvSpPr>
          <p:spPr>
            <a:xfrm>
              <a:off x="2802611" y="4060600"/>
              <a:ext cx="165057" cy="190914"/>
            </a:xfrm>
            <a:custGeom>
              <a:avLst/>
              <a:gdLst/>
              <a:ahLst/>
              <a:cxnLst/>
              <a:rect l="l" t="t" r="r" b="b"/>
              <a:pathLst>
                <a:path w="7858" h="9089" extrusionOk="0">
                  <a:moveTo>
                    <a:pt x="4892" y="0"/>
                  </a:moveTo>
                  <a:cubicBezTo>
                    <a:pt x="3698" y="0"/>
                    <a:pt x="2716" y="285"/>
                    <a:pt x="1962" y="851"/>
                  </a:cubicBezTo>
                  <a:cubicBezTo>
                    <a:pt x="1096" y="1502"/>
                    <a:pt x="507" y="2556"/>
                    <a:pt x="209" y="3985"/>
                  </a:cubicBezTo>
                  <a:cubicBezTo>
                    <a:pt x="12" y="4930"/>
                    <a:pt x="14" y="5725"/>
                    <a:pt x="16" y="5846"/>
                  </a:cubicBezTo>
                  <a:lnTo>
                    <a:pt x="0" y="9088"/>
                  </a:lnTo>
                  <a:lnTo>
                    <a:pt x="7857" y="514"/>
                  </a:lnTo>
                  <a:lnTo>
                    <a:pt x="7277" y="337"/>
                  </a:lnTo>
                  <a:cubicBezTo>
                    <a:pt x="7245" y="327"/>
                    <a:pt x="6453" y="87"/>
                    <a:pt x="5438" y="19"/>
                  </a:cubicBezTo>
                  <a:cubicBezTo>
                    <a:pt x="5251" y="7"/>
                    <a:pt x="5069" y="0"/>
                    <a:pt x="48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9"/>
            <p:cNvSpPr/>
            <p:nvPr/>
          </p:nvSpPr>
          <p:spPr>
            <a:xfrm>
              <a:off x="2710042" y="4212277"/>
              <a:ext cx="223031" cy="461312"/>
            </a:xfrm>
            <a:custGeom>
              <a:avLst/>
              <a:gdLst/>
              <a:ahLst/>
              <a:cxnLst/>
              <a:rect l="l" t="t" r="r" b="b"/>
              <a:pathLst>
                <a:path w="10618" h="21962" extrusionOk="0">
                  <a:moveTo>
                    <a:pt x="5310" y="0"/>
                  </a:moveTo>
                  <a:cubicBezTo>
                    <a:pt x="4227" y="0"/>
                    <a:pt x="2655" y="160"/>
                    <a:pt x="1505" y="1534"/>
                  </a:cubicBezTo>
                  <a:cubicBezTo>
                    <a:pt x="492" y="2742"/>
                    <a:pt x="1" y="4695"/>
                    <a:pt x="1" y="7502"/>
                  </a:cubicBezTo>
                  <a:cubicBezTo>
                    <a:pt x="1" y="13236"/>
                    <a:pt x="4368" y="21609"/>
                    <a:pt x="4552" y="21961"/>
                  </a:cubicBezTo>
                  <a:lnTo>
                    <a:pt x="6067" y="21961"/>
                  </a:lnTo>
                  <a:cubicBezTo>
                    <a:pt x="6113" y="21874"/>
                    <a:pt x="7214" y="19770"/>
                    <a:pt x="8330" y="16943"/>
                  </a:cubicBezTo>
                  <a:cubicBezTo>
                    <a:pt x="9848" y="13104"/>
                    <a:pt x="10618" y="9928"/>
                    <a:pt x="10618" y="7502"/>
                  </a:cubicBezTo>
                  <a:cubicBezTo>
                    <a:pt x="10618" y="4695"/>
                    <a:pt x="10126" y="2742"/>
                    <a:pt x="9115" y="1534"/>
                  </a:cubicBezTo>
                  <a:cubicBezTo>
                    <a:pt x="7964" y="160"/>
                    <a:pt x="6391" y="0"/>
                    <a:pt x="53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9"/>
            <p:cNvSpPr/>
            <p:nvPr/>
          </p:nvSpPr>
          <p:spPr>
            <a:xfrm>
              <a:off x="2820571" y="4212277"/>
              <a:ext cx="112503" cy="461312"/>
            </a:xfrm>
            <a:custGeom>
              <a:avLst/>
              <a:gdLst/>
              <a:ahLst/>
              <a:cxnLst/>
              <a:rect l="l" t="t" r="r" b="b"/>
              <a:pathLst>
                <a:path w="5356" h="21962" extrusionOk="0">
                  <a:moveTo>
                    <a:pt x="0" y="0"/>
                  </a:moveTo>
                  <a:lnTo>
                    <a:pt x="0" y="21961"/>
                  </a:lnTo>
                  <a:lnTo>
                    <a:pt x="805" y="21961"/>
                  </a:lnTo>
                  <a:cubicBezTo>
                    <a:pt x="851" y="21874"/>
                    <a:pt x="1951" y="19770"/>
                    <a:pt x="3068" y="16943"/>
                  </a:cubicBezTo>
                  <a:cubicBezTo>
                    <a:pt x="4586" y="13104"/>
                    <a:pt x="5356" y="9928"/>
                    <a:pt x="5356" y="7502"/>
                  </a:cubicBezTo>
                  <a:cubicBezTo>
                    <a:pt x="5356" y="4695"/>
                    <a:pt x="4864" y="2742"/>
                    <a:pt x="3853" y="1534"/>
                  </a:cubicBezTo>
                  <a:cubicBezTo>
                    <a:pt x="2702" y="160"/>
                    <a:pt x="1129" y="0"/>
                    <a:pt x="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9"/>
            <p:cNvSpPr/>
            <p:nvPr/>
          </p:nvSpPr>
          <p:spPr>
            <a:xfrm>
              <a:off x="2710084" y="4342928"/>
              <a:ext cx="59423" cy="35961"/>
            </a:xfrm>
            <a:custGeom>
              <a:avLst/>
              <a:gdLst/>
              <a:ahLst/>
              <a:cxnLst/>
              <a:rect l="l" t="t" r="r" b="b"/>
              <a:pathLst>
                <a:path w="2829" h="1712" extrusionOk="0">
                  <a:moveTo>
                    <a:pt x="38" y="1"/>
                  </a:moveTo>
                  <a:cubicBezTo>
                    <a:pt x="12" y="407"/>
                    <a:pt x="0" y="833"/>
                    <a:pt x="0" y="1282"/>
                  </a:cubicBezTo>
                  <a:cubicBezTo>
                    <a:pt x="0" y="1423"/>
                    <a:pt x="3" y="1566"/>
                    <a:pt x="8" y="1711"/>
                  </a:cubicBezTo>
                  <a:lnTo>
                    <a:pt x="2828" y="1711"/>
                  </a:lnTo>
                  <a:lnTo>
                    <a:pt x="28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9"/>
            <p:cNvSpPr/>
            <p:nvPr/>
          </p:nvSpPr>
          <p:spPr>
            <a:xfrm>
              <a:off x="2858863" y="4464064"/>
              <a:ext cx="60599" cy="35961"/>
            </a:xfrm>
            <a:custGeom>
              <a:avLst/>
              <a:gdLst/>
              <a:ahLst/>
              <a:cxnLst/>
              <a:rect l="l" t="t" r="r" b="b"/>
              <a:pathLst>
                <a:path w="2885" h="1712" extrusionOk="0">
                  <a:moveTo>
                    <a:pt x="0" y="1"/>
                  </a:moveTo>
                  <a:lnTo>
                    <a:pt x="0" y="1711"/>
                  </a:lnTo>
                  <a:lnTo>
                    <a:pt x="2399" y="1711"/>
                  </a:lnTo>
                  <a:cubicBezTo>
                    <a:pt x="2583" y="1121"/>
                    <a:pt x="2746" y="550"/>
                    <a:pt x="28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59"/>
          <p:cNvGrpSpPr/>
          <p:nvPr/>
        </p:nvGrpSpPr>
        <p:grpSpPr>
          <a:xfrm>
            <a:off x="3965114" y="4220481"/>
            <a:ext cx="370022" cy="455819"/>
            <a:chOff x="3067884" y="4049215"/>
            <a:chExt cx="497608" cy="612989"/>
          </a:xfrm>
        </p:grpSpPr>
        <p:sp>
          <p:nvSpPr>
            <p:cNvPr id="1899" name="Google Shape;1899;p59"/>
            <p:cNvSpPr/>
            <p:nvPr/>
          </p:nvSpPr>
          <p:spPr>
            <a:xfrm>
              <a:off x="3298266" y="4049215"/>
              <a:ext cx="36213" cy="269410"/>
            </a:xfrm>
            <a:custGeom>
              <a:avLst/>
              <a:gdLst/>
              <a:ahLst/>
              <a:cxnLst/>
              <a:rect l="l" t="t" r="r" b="b"/>
              <a:pathLst>
                <a:path w="1724" h="12826" extrusionOk="0">
                  <a:moveTo>
                    <a:pt x="1711" y="0"/>
                  </a:moveTo>
                  <a:lnTo>
                    <a:pt x="0" y="3"/>
                  </a:lnTo>
                  <a:lnTo>
                    <a:pt x="13" y="12826"/>
                  </a:lnTo>
                  <a:lnTo>
                    <a:pt x="1724" y="12824"/>
                  </a:lnTo>
                  <a:lnTo>
                    <a:pt x="17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9"/>
            <p:cNvSpPr/>
            <p:nvPr/>
          </p:nvSpPr>
          <p:spPr>
            <a:xfrm>
              <a:off x="3316688" y="4049215"/>
              <a:ext cx="17791" cy="269389"/>
            </a:xfrm>
            <a:custGeom>
              <a:avLst/>
              <a:gdLst/>
              <a:ahLst/>
              <a:cxnLst/>
              <a:rect l="l" t="t" r="r" b="b"/>
              <a:pathLst>
                <a:path w="847" h="12825" extrusionOk="0">
                  <a:moveTo>
                    <a:pt x="0" y="0"/>
                  </a:moveTo>
                  <a:lnTo>
                    <a:pt x="0" y="12824"/>
                  </a:lnTo>
                  <a:lnTo>
                    <a:pt x="847" y="12824"/>
                  </a:lnTo>
                  <a:lnTo>
                    <a:pt x="8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9"/>
            <p:cNvSpPr/>
            <p:nvPr/>
          </p:nvSpPr>
          <p:spPr>
            <a:xfrm>
              <a:off x="3181143" y="4054635"/>
              <a:ext cx="102504" cy="263970"/>
            </a:xfrm>
            <a:custGeom>
              <a:avLst/>
              <a:gdLst/>
              <a:ahLst/>
              <a:cxnLst/>
              <a:rect l="l" t="t" r="r" b="b"/>
              <a:pathLst>
                <a:path w="4880" h="12567" extrusionOk="0">
                  <a:moveTo>
                    <a:pt x="1657" y="0"/>
                  </a:moveTo>
                  <a:lnTo>
                    <a:pt x="1" y="425"/>
                  </a:lnTo>
                  <a:lnTo>
                    <a:pt x="3114" y="12566"/>
                  </a:lnTo>
                  <a:lnTo>
                    <a:pt x="4879" y="12566"/>
                  </a:lnTo>
                  <a:lnTo>
                    <a:pt x="16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9"/>
            <p:cNvSpPr/>
            <p:nvPr/>
          </p:nvSpPr>
          <p:spPr>
            <a:xfrm>
              <a:off x="3102899" y="4219965"/>
              <a:ext cx="427578" cy="200619"/>
            </a:xfrm>
            <a:custGeom>
              <a:avLst/>
              <a:gdLst/>
              <a:ahLst/>
              <a:cxnLst/>
              <a:rect l="l" t="t" r="r" b="b"/>
              <a:pathLst>
                <a:path w="20356" h="9551" extrusionOk="0">
                  <a:moveTo>
                    <a:pt x="8314" y="0"/>
                  </a:moveTo>
                  <a:cubicBezTo>
                    <a:pt x="8178" y="0"/>
                    <a:pt x="8040" y="14"/>
                    <a:pt x="7900" y="46"/>
                  </a:cubicBezTo>
                  <a:cubicBezTo>
                    <a:pt x="7281" y="186"/>
                    <a:pt x="6853" y="620"/>
                    <a:pt x="6508" y="966"/>
                  </a:cubicBezTo>
                  <a:cubicBezTo>
                    <a:pt x="6333" y="1144"/>
                    <a:pt x="6150" y="1329"/>
                    <a:pt x="6017" y="1392"/>
                  </a:cubicBezTo>
                  <a:cubicBezTo>
                    <a:pt x="5878" y="1460"/>
                    <a:pt x="5616" y="1489"/>
                    <a:pt x="5360" y="1517"/>
                  </a:cubicBezTo>
                  <a:cubicBezTo>
                    <a:pt x="4879" y="1571"/>
                    <a:pt x="4281" y="1637"/>
                    <a:pt x="3794" y="2026"/>
                  </a:cubicBezTo>
                  <a:cubicBezTo>
                    <a:pt x="3305" y="2416"/>
                    <a:pt x="3107" y="2987"/>
                    <a:pt x="2947" y="3446"/>
                  </a:cubicBezTo>
                  <a:cubicBezTo>
                    <a:pt x="2865" y="3687"/>
                    <a:pt x="2778" y="3935"/>
                    <a:pt x="2683" y="4053"/>
                  </a:cubicBezTo>
                  <a:cubicBezTo>
                    <a:pt x="2588" y="4172"/>
                    <a:pt x="2367" y="4310"/>
                    <a:pt x="2153" y="4443"/>
                  </a:cubicBezTo>
                  <a:cubicBezTo>
                    <a:pt x="1740" y="4700"/>
                    <a:pt x="1225" y="5020"/>
                    <a:pt x="951" y="5587"/>
                  </a:cubicBezTo>
                  <a:cubicBezTo>
                    <a:pt x="682" y="6146"/>
                    <a:pt x="750" y="6743"/>
                    <a:pt x="806" y="7223"/>
                  </a:cubicBezTo>
                  <a:cubicBezTo>
                    <a:pt x="835" y="7478"/>
                    <a:pt x="866" y="7743"/>
                    <a:pt x="831" y="7897"/>
                  </a:cubicBezTo>
                  <a:cubicBezTo>
                    <a:pt x="799" y="8036"/>
                    <a:pt x="663" y="8254"/>
                    <a:pt x="530" y="8464"/>
                  </a:cubicBezTo>
                  <a:lnTo>
                    <a:pt x="528" y="8464"/>
                  </a:lnTo>
                  <a:cubicBezTo>
                    <a:pt x="335" y="8768"/>
                    <a:pt x="108" y="9128"/>
                    <a:pt x="1" y="9551"/>
                  </a:cubicBezTo>
                  <a:lnTo>
                    <a:pt x="20356" y="9551"/>
                  </a:lnTo>
                  <a:cubicBezTo>
                    <a:pt x="20248" y="9128"/>
                    <a:pt x="20021" y="8768"/>
                    <a:pt x="19828" y="8464"/>
                  </a:cubicBezTo>
                  <a:cubicBezTo>
                    <a:pt x="19695" y="8254"/>
                    <a:pt x="19557" y="8036"/>
                    <a:pt x="19525" y="7897"/>
                  </a:cubicBezTo>
                  <a:cubicBezTo>
                    <a:pt x="19490" y="7743"/>
                    <a:pt x="19521" y="7478"/>
                    <a:pt x="19551" y="7223"/>
                  </a:cubicBezTo>
                  <a:cubicBezTo>
                    <a:pt x="19605" y="6743"/>
                    <a:pt x="19674" y="6146"/>
                    <a:pt x="19405" y="5587"/>
                  </a:cubicBezTo>
                  <a:cubicBezTo>
                    <a:pt x="19131" y="5020"/>
                    <a:pt x="18616" y="4698"/>
                    <a:pt x="18203" y="4443"/>
                  </a:cubicBezTo>
                  <a:cubicBezTo>
                    <a:pt x="17989" y="4310"/>
                    <a:pt x="17767" y="4171"/>
                    <a:pt x="17673" y="4053"/>
                  </a:cubicBezTo>
                  <a:cubicBezTo>
                    <a:pt x="17580" y="3936"/>
                    <a:pt x="17492" y="3687"/>
                    <a:pt x="17408" y="3446"/>
                  </a:cubicBezTo>
                  <a:cubicBezTo>
                    <a:pt x="17250" y="2987"/>
                    <a:pt x="17053" y="2417"/>
                    <a:pt x="16563" y="2026"/>
                  </a:cubicBezTo>
                  <a:cubicBezTo>
                    <a:pt x="16074" y="1636"/>
                    <a:pt x="15476" y="1571"/>
                    <a:pt x="14996" y="1517"/>
                  </a:cubicBezTo>
                  <a:cubicBezTo>
                    <a:pt x="14742" y="1489"/>
                    <a:pt x="14478" y="1460"/>
                    <a:pt x="14338" y="1392"/>
                  </a:cubicBezTo>
                  <a:cubicBezTo>
                    <a:pt x="14206" y="1329"/>
                    <a:pt x="14023" y="1144"/>
                    <a:pt x="13847" y="966"/>
                  </a:cubicBezTo>
                  <a:cubicBezTo>
                    <a:pt x="13503" y="620"/>
                    <a:pt x="13074" y="188"/>
                    <a:pt x="12457" y="46"/>
                  </a:cubicBezTo>
                  <a:cubicBezTo>
                    <a:pt x="12316" y="14"/>
                    <a:pt x="12178" y="1"/>
                    <a:pt x="12043" y="1"/>
                  </a:cubicBezTo>
                  <a:cubicBezTo>
                    <a:pt x="11599" y="1"/>
                    <a:pt x="11187" y="147"/>
                    <a:pt x="10841" y="269"/>
                  </a:cubicBezTo>
                  <a:cubicBezTo>
                    <a:pt x="10594" y="355"/>
                    <a:pt x="10340" y="444"/>
                    <a:pt x="10178" y="444"/>
                  </a:cubicBezTo>
                  <a:cubicBezTo>
                    <a:pt x="10016" y="444"/>
                    <a:pt x="9761" y="355"/>
                    <a:pt x="9516" y="269"/>
                  </a:cubicBezTo>
                  <a:cubicBezTo>
                    <a:pt x="9168" y="146"/>
                    <a:pt x="8757" y="0"/>
                    <a:pt x="8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9"/>
            <p:cNvSpPr/>
            <p:nvPr/>
          </p:nvSpPr>
          <p:spPr>
            <a:xfrm>
              <a:off x="3316688" y="4219986"/>
              <a:ext cx="213789" cy="200598"/>
            </a:xfrm>
            <a:custGeom>
              <a:avLst/>
              <a:gdLst/>
              <a:ahLst/>
              <a:cxnLst/>
              <a:rect l="l" t="t" r="r" b="b"/>
              <a:pathLst>
                <a:path w="10178" h="9550" extrusionOk="0">
                  <a:moveTo>
                    <a:pt x="1864" y="1"/>
                  </a:moveTo>
                  <a:cubicBezTo>
                    <a:pt x="1421" y="1"/>
                    <a:pt x="1009" y="146"/>
                    <a:pt x="663" y="268"/>
                  </a:cubicBezTo>
                  <a:cubicBezTo>
                    <a:pt x="416" y="355"/>
                    <a:pt x="162" y="445"/>
                    <a:pt x="0" y="445"/>
                  </a:cubicBezTo>
                  <a:lnTo>
                    <a:pt x="0" y="9550"/>
                  </a:lnTo>
                  <a:lnTo>
                    <a:pt x="10178" y="9550"/>
                  </a:lnTo>
                  <a:cubicBezTo>
                    <a:pt x="10070" y="9127"/>
                    <a:pt x="9843" y="8767"/>
                    <a:pt x="9650" y="8463"/>
                  </a:cubicBezTo>
                  <a:cubicBezTo>
                    <a:pt x="9517" y="8253"/>
                    <a:pt x="9379" y="8037"/>
                    <a:pt x="9347" y="7898"/>
                  </a:cubicBezTo>
                  <a:cubicBezTo>
                    <a:pt x="9311" y="7742"/>
                    <a:pt x="9343" y="7479"/>
                    <a:pt x="9373" y="7222"/>
                  </a:cubicBezTo>
                  <a:cubicBezTo>
                    <a:pt x="9428" y="6742"/>
                    <a:pt x="9496" y="6145"/>
                    <a:pt x="9227" y="5586"/>
                  </a:cubicBezTo>
                  <a:cubicBezTo>
                    <a:pt x="8953" y="5019"/>
                    <a:pt x="8438" y="4699"/>
                    <a:pt x="8025" y="4442"/>
                  </a:cubicBezTo>
                  <a:cubicBezTo>
                    <a:pt x="7811" y="4309"/>
                    <a:pt x="7589" y="4170"/>
                    <a:pt x="7495" y="4054"/>
                  </a:cubicBezTo>
                  <a:cubicBezTo>
                    <a:pt x="7402" y="3936"/>
                    <a:pt x="7314" y="3686"/>
                    <a:pt x="7231" y="3445"/>
                  </a:cubicBezTo>
                  <a:cubicBezTo>
                    <a:pt x="7072" y="2987"/>
                    <a:pt x="6875" y="2416"/>
                    <a:pt x="6385" y="2025"/>
                  </a:cubicBezTo>
                  <a:cubicBezTo>
                    <a:pt x="5895" y="1635"/>
                    <a:pt x="5298" y="1570"/>
                    <a:pt x="4816" y="1516"/>
                  </a:cubicBezTo>
                  <a:cubicBezTo>
                    <a:pt x="4563" y="1488"/>
                    <a:pt x="4300" y="1459"/>
                    <a:pt x="4160" y="1391"/>
                  </a:cubicBezTo>
                  <a:cubicBezTo>
                    <a:pt x="4028" y="1328"/>
                    <a:pt x="3845" y="1143"/>
                    <a:pt x="3669" y="965"/>
                  </a:cubicBezTo>
                  <a:cubicBezTo>
                    <a:pt x="3325" y="619"/>
                    <a:pt x="2897" y="187"/>
                    <a:pt x="2279" y="46"/>
                  </a:cubicBezTo>
                  <a:cubicBezTo>
                    <a:pt x="2138" y="14"/>
                    <a:pt x="2000" y="1"/>
                    <a:pt x="18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9"/>
            <p:cNvSpPr/>
            <p:nvPr/>
          </p:nvSpPr>
          <p:spPr>
            <a:xfrm>
              <a:off x="3229664" y="4307010"/>
              <a:ext cx="35961" cy="35940"/>
            </a:xfrm>
            <a:custGeom>
              <a:avLst/>
              <a:gdLst/>
              <a:ahLst/>
              <a:cxnLst/>
              <a:rect l="l" t="t" r="r" b="b"/>
              <a:pathLst>
                <a:path w="1712" h="1711" extrusionOk="0">
                  <a:moveTo>
                    <a:pt x="1" y="1"/>
                  </a:moveTo>
                  <a:lnTo>
                    <a:pt x="1" y="1711"/>
                  </a:lnTo>
                  <a:lnTo>
                    <a:pt x="1711" y="1711"/>
                  </a:lnTo>
                  <a:lnTo>
                    <a:pt x="17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9"/>
            <p:cNvSpPr/>
            <p:nvPr/>
          </p:nvSpPr>
          <p:spPr>
            <a:xfrm>
              <a:off x="3367772" y="4332552"/>
              <a:ext cx="35940" cy="35940"/>
            </a:xfrm>
            <a:custGeom>
              <a:avLst/>
              <a:gdLst/>
              <a:ahLst/>
              <a:cxnLst/>
              <a:rect l="l" t="t" r="r" b="b"/>
              <a:pathLst>
                <a:path w="1711" h="1711" extrusionOk="0">
                  <a:moveTo>
                    <a:pt x="0" y="1"/>
                  </a:moveTo>
                  <a:lnTo>
                    <a:pt x="0" y="1711"/>
                  </a:lnTo>
                  <a:lnTo>
                    <a:pt x="1710" y="1711"/>
                  </a:lnTo>
                  <a:lnTo>
                    <a:pt x="17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9"/>
            <p:cNvSpPr/>
            <p:nvPr/>
          </p:nvSpPr>
          <p:spPr>
            <a:xfrm>
              <a:off x="3108465" y="4433544"/>
              <a:ext cx="416466" cy="210722"/>
            </a:xfrm>
            <a:custGeom>
              <a:avLst/>
              <a:gdLst/>
              <a:ahLst/>
              <a:cxnLst/>
              <a:rect l="l" t="t" r="r" b="b"/>
              <a:pathLst>
                <a:path w="19827" h="10032" extrusionOk="0">
                  <a:moveTo>
                    <a:pt x="1" y="0"/>
                  </a:moveTo>
                  <a:lnTo>
                    <a:pt x="1" y="973"/>
                  </a:lnTo>
                  <a:cubicBezTo>
                    <a:pt x="1" y="5006"/>
                    <a:pt x="2423" y="8485"/>
                    <a:pt x="5888" y="10031"/>
                  </a:cubicBezTo>
                  <a:lnTo>
                    <a:pt x="13940" y="10031"/>
                  </a:lnTo>
                  <a:cubicBezTo>
                    <a:pt x="17405" y="8485"/>
                    <a:pt x="19827" y="5006"/>
                    <a:pt x="19827" y="973"/>
                  </a:cubicBezTo>
                  <a:lnTo>
                    <a:pt x="198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9"/>
            <p:cNvSpPr/>
            <p:nvPr/>
          </p:nvSpPr>
          <p:spPr>
            <a:xfrm>
              <a:off x="3316688" y="4433544"/>
              <a:ext cx="208244" cy="210722"/>
            </a:xfrm>
            <a:custGeom>
              <a:avLst/>
              <a:gdLst/>
              <a:ahLst/>
              <a:cxnLst/>
              <a:rect l="l" t="t" r="r" b="b"/>
              <a:pathLst>
                <a:path w="9914" h="10032" extrusionOk="0">
                  <a:moveTo>
                    <a:pt x="0" y="0"/>
                  </a:moveTo>
                  <a:lnTo>
                    <a:pt x="0" y="10031"/>
                  </a:lnTo>
                  <a:lnTo>
                    <a:pt x="4025" y="10031"/>
                  </a:lnTo>
                  <a:cubicBezTo>
                    <a:pt x="7491" y="8485"/>
                    <a:pt x="9914" y="5006"/>
                    <a:pt x="9914" y="973"/>
                  </a:cubicBezTo>
                  <a:lnTo>
                    <a:pt x="99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9"/>
            <p:cNvSpPr/>
            <p:nvPr/>
          </p:nvSpPr>
          <p:spPr>
            <a:xfrm>
              <a:off x="3067884" y="4409367"/>
              <a:ext cx="497608" cy="35919"/>
            </a:xfrm>
            <a:custGeom>
              <a:avLst/>
              <a:gdLst/>
              <a:ahLst/>
              <a:cxnLst/>
              <a:rect l="l" t="t" r="r" b="b"/>
              <a:pathLst>
                <a:path w="23690" h="1710" extrusionOk="0">
                  <a:moveTo>
                    <a:pt x="1" y="0"/>
                  </a:moveTo>
                  <a:lnTo>
                    <a:pt x="1" y="1709"/>
                  </a:lnTo>
                  <a:lnTo>
                    <a:pt x="23689" y="1709"/>
                  </a:lnTo>
                  <a:lnTo>
                    <a:pt x="236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9"/>
            <p:cNvSpPr/>
            <p:nvPr/>
          </p:nvSpPr>
          <p:spPr>
            <a:xfrm>
              <a:off x="3155684" y="4626286"/>
              <a:ext cx="322007" cy="35919"/>
            </a:xfrm>
            <a:custGeom>
              <a:avLst/>
              <a:gdLst/>
              <a:ahLst/>
              <a:cxnLst/>
              <a:rect l="l" t="t" r="r" b="b"/>
              <a:pathLst>
                <a:path w="15330" h="1710" extrusionOk="0">
                  <a:moveTo>
                    <a:pt x="1" y="0"/>
                  </a:moveTo>
                  <a:lnTo>
                    <a:pt x="1" y="1709"/>
                  </a:lnTo>
                  <a:lnTo>
                    <a:pt x="15329" y="1709"/>
                  </a:lnTo>
                  <a:lnTo>
                    <a:pt x="15329" y="0"/>
                  </a:lnTo>
                  <a:close/>
                </a:path>
              </a:pathLst>
            </a:custGeom>
            <a:solidFill>
              <a:srgbClr val="FFCE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9"/>
            <p:cNvSpPr/>
            <p:nvPr/>
          </p:nvSpPr>
          <p:spPr>
            <a:xfrm>
              <a:off x="3155684" y="4626286"/>
              <a:ext cx="322007" cy="35919"/>
            </a:xfrm>
            <a:custGeom>
              <a:avLst/>
              <a:gdLst/>
              <a:ahLst/>
              <a:cxnLst/>
              <a:rect l="l" t="t" r="r" b="b"/>
              <a:pathLst>
                <a:path w="15330" h="1710" extrusionOk="0">
                  <a:moveTo>
                    <a:pt x="1" y="0"/>
                  </a:moveTo>
                  <a:lnTo>
                    <a:pt x="1" y="1709"/>
                  </a:lnTo>
                  <a:lnTo>
                    <a:pt x="15329" y="1709"/>
                  </a:lnTo>
                  <a:lnTo>
                    <a:pt x="153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9"/>
            <p:cNvSpPr/>
            <p:nvPr/>
          </p:nvSpPr>
          <p:spPr>
            <a:xfrm>
              <a:off x="3316688" y="4409367"/>
              <a:ext cx="248804" cy="35919"/>
            </a:xfrm>
            <a:custGeom>
              <a:avLst/>
              <a:gdLst/>
              <a:ahLst/>
              <a:cxnLst/>
              <a:rect l="l" t="t" r="r" b="b"/>
              <a:pathLst>
                <a:path w="11845" h="1710" extrusionOk="0">
                  <a:moveTo>
                    <a:pt x="0" y="0"/>
                  </a:moveTo>
                  <a:lnTo>
                    <a:pt x="0" y="1709"/>
                  </a:lnTo>
                  <a:lnTo>
                    <a:pt x="11844" y="1709"/>
                  </a:lnTo>
                  <a:lnTo>
                    <a:pt x="118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9"/>
            <p:cNvSpPr/>
            <p:nvPr/>
          </p:nvSpPr>
          <p:spPr>
            <a:xfrm>
              <a:off x="3316688" y="4626286"/>
              <a:ext cx="161003" cy="35919"/>
            </a:xfrm>
            <a:custGeom>
              <a:avLst/>
              <a:gdLst/>
              <a:ahLst/>
              <a:cxnLst/>
              <a:rect l="l" t="t" r="r" b="b"/>
              <a:pathLst>
                <a:path w="7665" h="1710" extrusionOk="0">
                  <a:moveTo>
                    <a:pt x="0" y="0"/>
                  </a:moveTo>
                  <a:lnTo>
                    <a:pt x="0" y="1709"/>
                  </a:lnTo>
                  <a:lnTo>
                    <a:pt x="7664" y="1709"/>
                  </a:lnTo>
                  <a:lnTo>
                    <a:pt x="76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59"/>
          <p:cNvGrpSpPr/>
          <p:nvPr/>
        </p:nvGrpSpPr>
        <p:grpSpPr>
          <a:xfrm>
            <a:off x="4597860" y="4220473"/>
            <a:ext cx="322883" cy="455834"/>
            <a:chOff x="3680662" y="4091961"/>
            <a:chExt cx="434215" cy="613010"/>
          </a:xfrm>
        </p:grpSpPr>
        <p:sp>
          <p:nvSpPr>
            <p:cNvPr id="1914" name="Google Shape;1914;p59"/>
            <p:cNvSpPr/>
            <p:nvPr/>
          </p:nvSpPr>
          <p:spPr>
            <a:xfrm>
              <a:off x="3832319" y="4091961"/>
              <a:ext cx="102147" cy="176043"/>
            </a:xfrm>
            <a:custGeom>
              <a:avLst/>
              <a:gdLst/>
              <a:ahLst/>
              <a:cxnLst/>
              <a:rect l="l" t="t" r="r" b="b"/>
              <a:pathLst>
                <a:path w="4863" h="8381" extrusionOk="0">
                  <a:moveTo>
                    <a:pt x="0" y="0"/>
                  </a:moveTo>
                  <a:lnTo>
                    <a:pt x="0" y="1900"/>
                  </a:lnTo>
                  <a:lnTo>
                    <a:pt x="1216" y="3402"/>
                  </a:lnTo>
                  <a:lnTo>
                    <a:pt x="1216" y="8381"/>
                  </a:lnTo>
                  <a:lnTo>
                    <a:pt x="4863" y="8381"/>
                  </a:lnTo>
                  <a:lnTo>
                    <a:pt x="4863" y="2909"/>
                  </a:lnTo>
                  <a:lnTo>
                    <a:pt x="28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9"/>
            <p:cNvSpPr/>
            <p:nvPr/>
          </p:nvSpPr>
          <p:spPr>
            <a:xfrm>
              <a:off x="3680662" y="4219944"/>
              <a:ext cx="247838" cy="451881"/>
            </a:xfrm>
            <a:custGeom>
              <a:avLst/>
              <a:gdLst/>
              <a:ahLst/>
              <a:cxnLst/>
              <a:rect l="l" t="t" r="r" b="b"/>
              <a:pathLst>
                <a:path w="11799" h="21513" extrusionOk="0">
                  <a:moveTo>
                    <a:pt x="5900" y="0"/>
                  </a:moveTo>
                  <a:cubicBezTo>
                    <a:pt x="4194" y="0"/>
                    <a:pt x="2671" y="919"/>
                    <a:pt x="1611" y="2588"/>
                  </a:cubicBezTo>
                  <a:cubicBezTo>
                    <a:pt x="557" y="4247"/>
                    <a:pt x="1" y="6581"/>
                    <a:pt x="1" y="9337"/>
                  </a:cubicBezTo>
                  <a:cubicBezTo>
                    <a:pt x="1" y="12139"/>
                    <a:pt x="563" y="15071"/>
                    <a:pt x="1546" y="17381"/>
                  </a:cubicBezTo>
                  <a:cubicBezTo>
                    <a:pt x="2678" y="20045"/>
                    <a:pt x="4224" y="21512"/>
                    <a:pt x="5900" y="21512"/>
                  </a:cubicBezTo>
                  <a:cubicBezTo>
                    <a:pt x="7574" y="21512"/>
                    <a:pt x="9120" y="20044"/>
                    <a:pt x="10254" y="17381"/>
                  </a:cubicBezTo>
                  <a:cubicBezTo>
                    <a:pt x="11235" y="15071"/>
                    <a:pt x="11799" y="12139"/>
                    <a:pt x="11799" y="9337"/>
                  </a:cubicBezTo>
                  <a:cubicBezTo>
                    <a:pt x="11799" y="6581"/>
                    <a:pt x="11242" y="4247"/>
                    <a:pt x="10189" y="2588"/>
                  </a:cubicBezTo>
                  <a:cubicBezTo>
                    <a:pt x="9128" y="919"/>
                    <a:pt x="7604" y="0"/>
                    <a:pt x="5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9"/>
            <p:cNvSpPr/>
            <p:nvPr/>
          </p:nvSpPr>
          <p:spPr>
            <a:xfrm>
              <a:off x="3867019" y="4219944"/>
              <a:ext cx="247859" cy="451881"/>
            </a:xfrm>
            <a:custGeom>
              <a:avLst/>
              <a:gdLst/>
              <a:ahLst/>
              <a:cxnLst/>
              <a:rect l="l" t="t" r="r" b="b"/>
              <a:pathLst>
                <a:path w="11800" h="21513" extrusionOk="0">
                  <a:moveTo>
                    <a:pt x="5899" y="0"/>
                  </a:moveTo>
                  <a:cubicBezTo>
                    <a:pt x="4195" y="0"/>
                    <a:pt x="2672" y="919"/>
                    <a:pt x="1612" y="2588"/>
                  </a:cubicBezTo>
                  <a:cubicBezTo>
                    <a:pt x="559" y="4247"/>
                    <a:pt x="0" y="6581"/>
                    <a:pt x="0" y="9337"/>
                  </a:cubicBezTo>
                  <a:cubicBezTo>
                    <a:pt x="0" y="12139"/>
                    <a:pt x="564" y="15071"/>
                    <a:pt x="1547" y="17381"/>
                  </a:cubicBezTo>
                  <a:cubicBezTo>
                    <a:pt x="2679" y="20045"/>
                    <a:pt x="4225" y="21512"/>
                    <a:pt x="5899" y="21512"/>
                  </a:cubicBezTo>
                  <a:cubicBezTo>
                    <a:pt x="7575" y="21512"/>
                    <a:pt x="9121" y="20044"/>
                    <a:pt x="10253" y="17381"/>
                  </a:cubicBezTo>
                  <a:cubicBezTo>
                    <a:pt x="11236" y="15071"/>
                    <a:pt x="11800" y="12139"/>
                    <a:pt x="11800" y="9337"/>
                  </a:cubicBezTo>
                  <a:cubicBezTo>
                    <a:pt x="11800" y="6581"/>
                    <a:pt x="11242" y="4247"/>
                    <a:pt x="10188" y="2588"/>
                  </a:cubicBezTo>
                  <a:cubicBezTo>
                    <a:pt x="9129" y="919"/>
                    <a:pt x="7605" y="0"/>
                    <a:pt x="5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9"/>
            <p:cNvSpPr/>
            <p:nvPr/>
          </p:nvSpPr>
          <p:spPr>
            <a:xfrm>
              <a:off x="3773610" y="4219944"/>
              <a:ext cx="247838" cy="485026"/>
            </a:xfrm>
            <a:custGeom>
              <a:avLst/>
              <a:gdLst/>
              <a:ahLst/>
              <a:cxnLst/>
              <a:rect l="l" t="t" r="r" b="b"/>
              <a:pathLst>
                <a:path w="11799" h="23091" extrusionOk="0">
                  <a:moveTo>
                    <a:pt x="5900" y="0"/>
                  </a:moveTo>
                  <a:cubicBezTo>
                    <a:pt x="4182" y="0"/>
                    <a:pt x="2653" y="989"/>
                    <a:pt x="1597" y="2788"/>
                  </a:cubicBezTo>
                  <a:cubicBezTo>
                    <a:pt x="553" y="4562"/>
                    <a:pt x="1" y="7060"/>
                    <a:pt x="1" y="10013"/>
                  </a:cubicBezTo>
                  <a:cubicBezTo>
                    <a:pt x="1" y="13022"/>
                    <a:pt x="560" y="16170"/>
                    <a:pt x="1537" y="18650"/>
                  </a:cubicBezTo>
                  <a:cubicBezTo>
                    <a:pt x="2665" y="21513"/>
                    <a:pt x="4214" y="23090"/>
                    <a:pt x="5900" y="23090"/>
                  </a:cubicBezTo>
                  <a:cubicBezTo>
                    <a:pt x="7585" y="23090"/>
                    <a:pt x="9135" y="21513"/>
                    <a:pt x="10262" y="18650"/>
                  </a:cubicBezTo>
                  <a:cubicBezTo>
                    <a:pt x="11239" y="16170"/>
                    <a:pt x="11799" y="13022"/>
                    <a:pt x="11799" y="10013"/>
                  </a:cubicBezTo>
                  <a:cubicBezTo>
                    <a:pt x="11799" y="7060"/>
                    <a:pt x="11248" y="4562"/>
                    <a:pt x="10204" y="2788"/>
                  </a:cubicBezTo>
                  <a:cubicBezTo>
                    <a:pt x="9146" y="990"/>
                    <a:pt x="7617" y="0"/>
                    <a:pt x="5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9"/>
            <p:cNvSpPr/>
            <p:nvPr/>
          </p:nvSpPr>
          <p:spPr>
            <a:xfrm>
              <a:off x="3897518" y="4219944"/>
              <a:ext cx="123929" cy="485026"/>
            </a:xfrm>
            <a:custGeom>
              <a:avLst/>
              <a:gdLst/>
              <a:ahLst/>
              <a:cxnLst/>
              <a:rect l="l" t="t" r="r" b="b"/>
              <a:pathLst>
                <a:path w="5900" h="23091" extrusionOk="0">
                  <a:moveTo>
                    <a:pt x="1" y="0"/>
                  </a:moveTo>
                  <a:lnTo>
                    <a:pt x="1" y="23090"/>
                  </a:lnTo>
                  <a:cubicBezTo>
                    <a:pt x="1686" y="23090"/>
                    <a:pt x="3236" y="21513"/>
                    <a:pt x="4363" y="18650"/>
                  </a:cubicBezTo>
                  <a:cubicBezTo>
                    <a:pt x="5340" y="16170"/>
                    <a:pt x="5900" y="13022"/>
                    <a:pt x="5900" y="10013"/>
                  </a:cubicBezTo>
                  <a:cubicBezTo>
                    <a:pt x="5900" y="7060"/>
                    <a:pt x="5349" y="4562"/>
                    <a:pt x="4305" y="2788"/>
                  </a:cubicBezTo>
                  <a:cubicBezTo>
                    <a:pt x="3247" y="990"/>
                    <a:pt x="1718"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59"/>
          <p:cNvGrpSpPr/>
          <p:nvPr/>
        </p:nvGrpSpPr>
        <p:grpSpPr>
          <a:xfrm>
            <a:off x="5183467" y="4256617"/>
            <a:ext cx="479154" cy="383548"/>
            <a:chOff x="4227864" y="4186945"/>
            <a:chExt cx="644370" cy="515799"/>
          </a:xfrm>
        </p:grpSpPr>
        <p:sp>
          <p:nvSpPr>
            <p:cNvPr id="1920" name="Google Shape;1920;p59"/>
            <p:cNvSpPr/>
            <p:nvPr/>
          </p:nvSpPr>
          <p:spPr>
            <a:xfrm>
              <a:off x="4284598" y="4242188"/>
              <a:ext cx="224333" cy="277896"/>
            </a:xfrm>
            <a:custGeom>
              <a:avLst/>
              <a:gdLst/>
              <a:ahLst/>
              <a:cxnLst/>
              <a:rect l="l" t="t" r="r" b="b"/>
              <a:pathLst>
                <a:path w="10680" h="13230" extrusionOk="0">
                  <a:moveTo>
                    <a:pt x="6274" y="1"/>
                  </a:moveTo>
                  <a:cubicBezTo>
                    <a:pt x="4099" y="247"/>
                    <a:pt x="2184" y="1414"/>
                    <a:pt x="1020" y="3278"/>
                  </a:cubicBezTo>
                  <a:cubicBezTo>
                    <a:pt x="62" y="4810"/>
                    <a:pt x="0" y="6780"/>
                    <a:pt x="135" y="7193"/>
                  </a:cubicBezTo>
                  <a:lnTo>
                    <a:pt x="135" y="7578"/>
                  </a:lnTo>
                  <a:lnTo>
                    <a:pt x="5914" y="13229"/>
                  </a:lnTo>
                  <a:lnTo>
                    <a:pt x="8360" y="13229"/>
                  </a:lnTo>
                  <a:lnTo>
                    <a:pt x="9946" y="12163"/>
                  </a:lnTo>
                  <a:lnTo>
                    <a:pt x="10679" y="4771"/>
                  </a:lnTo>
                  <a:lnTo>
                    <a:pt x="6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9"/>
            <p:cNvSpPr/>
            <p:nvPr/>
          </p:nvSpPr>
          <p:spPr>
            <a:xfrm>
              <a:off x="4591229" y="4242188"/>
              <a:ext cx="224291" cy="277896"/>
            </a:xfrm>
            <a:custGeom>
              <a:avLst/>
              <a:gdLst/>
              <a:ahLst/>
              <a:cxnLst/>
              <a:rect l="l" t="t" r="r" b="b"/>
              <a:pathLst>
                <a:path w="10678" h="13230" extrusionOk="0">
                  <a:moveTo>
                    <a:pt x="4405" y="1"/>
                  </a:moveTo>
                  <a:lnTo>
                    <a:pt x="0" y="4771"/>
                  </a:lnTo>
                  <a:lnTo>
                    <a:pt x="734" y="12163"/>
                  </a:lnTo>
                  <a:lnTo>
                    <a:pt x="2319" y="13229"/>
                  </a:lnTo>
                  <a:lnTo>
                    <a:pt x="4764" y="13229"/>
                  </a:lnTo>
                  <a:lnTo>
                    <a:pt x="10544" y="7578"/>
                  </a:lnTo>
                  <a:lnTo>
                    <a:pt x="10544" y="7193"/>
                  </a:lnTo>
                  <a:cubicBezTo>
                    <a:pt x="10678" y="6780"/>
                    <a:pt x="10617" y="4810"/>
                    <a:pt x="9659" y="3278"/>
                  </a:cubicBezTo>
                  <a:cubicBezTo>
                    <a:pt x="8495" y="1414"/>
                    <a:pt x="6580" y="247"/>
                    <a:pt x="4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9"/>
            <p:cNvSpPr/>
            <p:nvPr/>
          </p:nvSpPr>
          <p:spPr>
            <a:xfrm>
              <a:off x="4416384" y="4186945"/>
              <a:ext cx="269536" cy="310727"/>
            </a:xfrm>
            <a:custGeom>
              <a:avLst/>
              <a:gdLst/>
              <a:ahLst/>
              <a:cxnLst/>
              <a:rect l="l" t="t" r="r" b="b"/>
              <a:pathLst>
                <a:path w="12832" h="14793" extrusionOk="0">
                  <a:moveTo>
                    <a:pt x="6368" y="0"/>
                  </a:moveTo>
                  <a:cubicBezTo>
                    <a:pt x="4188" y="3"/>
                    <a:pt x="2083" y="799"/>
                    <a:pt x="447" y="2238"/>
                  </a:cubicBezTo>
                  <a:lnTo>
                    <a:pt x="0" y="2631"/>
                  </a:lnTo>
                  <a:lnTo>
                    <a:pt x="3672" y="14793"/>
                  </a:lnTo>
                  <a:lnTo>
                    <a:pt x="9052" y="14793"/>
                  </a:lnTo>
                  <a:lnTo>
                    <a:pt x="12832" y="2695"/>
                  </a:lnTo>
                  <a:lnTo>
                    <a:pt x="12293" y="2224"/>
                  </a:lnTo>
                  <a:cubicBezTo>
                    <a:pt x="10656" y="790"/>
                    <a:pt x="8555" y="0"/>
                    <a:pt x="6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9"/>
            <p:cNvSpPr/>
            <p:nvPr/>
          </p:nvSpPr>
          <p:spPr>
            <a:xfrm>
              <a:off x="4227864" y="4401364"/>
              <a:ext cx="298418" cy="301380"/>
            </a:xfrm>
            <a:custGeom>
              <a:avLst/>
              <a:gdLst/>
              <a:ahLst/>
              <a:cxnLst/>
              <a:rect l="l" t="t" r="r" b="b"/>
              <a:pathLst>
                <a:path w="14207" h="14348" extrusionOk="0">
                  <a:moveTo>
                    <a:pt x="2834" y="0"/>
                  </a:moveTo>
                  <a:cubicBezTo>
                    <a:pt x="395" y="2848"/>
                    <a:pt x="1" y="6502"/>
                    <a:pt x="2150" y="9575"/>
                  </a:cubicBezTo>
                  <a:cubicBezTo>
                    <a:pt x="3252" y="11144"/>
                    <a:pt x="4868" y="12282"/>
                    <a:pt x="6719" y="12788"/>
                  </a:cubicBezTo>
                  <a:lnTo>
                    <a:pt x="13226" y="14348"/>
                  </a:lnTo>
                  <a:lnTo>
                    <a:pt x="14206" y="10428"/>
                  </a:lnTo>
                  <a:lnTo>
                    <a:pt x="11060" y="5651"/>
                  </a:lnTo>
                  <a:lnTo>
                    <a:pt x="28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9"/>
            <p:cNvSpPr/>
            <p:nvPr/>
          </p:nvSpPr>
          <p:spPr>
            <a:xfrm>
              <a:off x="4573837" y="4401364"/>
              <a:ext cx="298397" cy="301380"/>
            </a:xfrm>
            <a:custGeom>
              <a:avLst/>
              <a:gdLst/>
              <a:ahLst/>
              <a:cxnLst/>
              <a:rect l="l" t="t" r="r" b="b"/>
              <a:pathLst>
                <a:path w="14206" h="14348" extrusionOk="0">
                  <a:moveTo>
                    <a:pt x="11371" y="0"/>
                  </a:moveTo>
                  <a:cubicBezTo>
                    <a:pt x="11371" y="0"/>
                    <a:pt x="11371" y="1"/>
                    <a:pt x="11372" y="1"/>
                  </a:cubicBezTo>
                  <a:lnTo>
                    <a:pt x="11372" y="1"/>
                  </a:lnTo>
                  <a:lnTo>
                    <a:pt x="11372" y="0"/>
                  </a:lnTo>
                  <a:close/>
                  <a:moveTo>
                    <a:pt x="11372" y="1"/>
                  </a:moveTo>
                  <a:lnTo>
                    <a:pt x="3147" y="5651"/>
                  </a:lnTo>
                  <a:lnTo>
                    <a:pt x="1" y="10428"/>
                  </a:lnTo>
                  <a:lnTo>
                    <a:pt x="980" y="14348"/>
                  </a:lnTo>
                  <a:lnTo>
                    <a:pt x="7463" y="12794"/>
                  </a:lnTo>
                  <a:lnTo>
                    <a:pt x="7488" y="12788"/>
                  </a:lnTo>
                  <a:cubicBezTo>
                    <a:pt x="9339" y="12282"/>
                    <a:pt x="10955" y="11144"/>
                    <a:pt x="12055" y="9573"/>
                  </a:cubicBezTo>
                  <a:cubicBezTo>
                    <a:pt x="14206" y="6502"/>
                    <a:pt x="13813" y="2849"/>
                    <a:pt x="113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9"/>
            <p:cNvSpPr/>
            <p:nvPr/>
          </p:nvSpPr>
          <p:spPr>
            <a:xfrm>
              <a:off x="4550059" y="4186945"/>
              <a:ext cx="135860" cy="310727"/>
            </a:xfrm>
            <a:custGeom>
              <a:avLst/>
              <a:gdLst/>
              <a:ahLst/>
              <a:cxnLst/>
              <a:rect l="l" t="t" r="r" b="b"/>
              <a:pathLst>
                <a:path w="6468" h="14793" extrusionOk="0">
                  <a:moveTo>
                    <a:pt x="1" y="0"/>
                  </a:moveTo>
                  <a:lnTo>
                    <a:pt x="1" y="14793"/>
                  </a:lnTo>
                  <a:lnTo>
                    <a:pt x="2688" y="14793"/>
                  </a:lnTo>
                  <a:lnTo>
                    <a:pt x="6468" y="2695"/>
                  </a:lnTo>
                  <a:lnTo>
                    <a:pt x="5929" y="2224"/>
                  </a:lnTo>
                  <a:cubicBezTo>
                    <a:pt x="4292" y="790"/>
                    <a:pt x="2191" y="0"/>
                    <a:pt x="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9"/>
          <p:cNvGrpSpPr/>
          <p:nvPr/>
        </p:nvGrpSpPr>
        <p:grpSpPr>
          <a:xfrm>
            <a:off x="5925346" y="4233672"/>
            <a:ext cx="477045" cy="429438"/>
            <a:chOff x="5002192" y="4124875"/>
            <a:chExt cx="641535" cy="577511"/>
          </a:xfrm>
        </p:grpSpPr>
        <p:sp>
          <p:nvSpPr>
            <p:cNvPr id="1927" name="Google Shape;1927;p59"/>
            <p:cNvSpPr/>
            <p:nvPr/>
          </p:nvSpPr>
          <p:spPr>
            <a:xfrm>
              <a:off x="5002192" y="4124875"/>
              <a:ext cx="350216" cy="431044"/>
            </a:xfrm>
            <a:custGeom>
              <a:avLst/>
              <a:gdLst/>
              <a:ahLst/>
              <a:cxnLst/>
              <a:rect l="l" t="t" r="r" b="b"/>
              <a:pathLst>
                <a:path w="16673" h="20521" extrusionOk="0">
                  <a:moveTo>
                    <a:pt x="10779" y="0"/>
                  </a:moveTo>
                  <a:lnTo>
                    <a:pt x="10200" y="336"/>
                  </a:lnTo>
                  <a:cubicBezTo>
                    <a:pt x="3393" y="4276"/>
                    <a:pt x="0" y="12230"/>
                    <a:pt x="1866" y="19868"/>
                  </a:cubicBezTo>
                  <a:lnTo>
                    <a:pt x="2024" y="20520"/>
                  </a:lnTo>
                  <a:lnTo>
                    <a:pt x="16672" y="20520"/>
                  </a:lnTo>
                  <a:lnTo>
                    <a:pt x="16672" y="6119"/>
                  </a:lnTo>
                  <a:lnTo>
                    <a:pt x="107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9"/>
            <p:cNvSpPr/>
            <p:nvPr/>
          </p:nvSpPr>
          <p:spPr>
            <a:xfrm>
              <a:off x="5002192" y="4124896"/>
              <a:ext cx="286760" cy="431023"/>
            </a:xfrm>
            <a:custGeom>
              <a:avLst/>
              <a:gdLst/>
              <a:ahLst/>
              <a:cxnLst/>
              <a:rect l="l" t="t" r="r" b="b"/>
              <a:pathLst>
                <a:path w="13652" h="20520" extrusionOk="0">
                  <a:moveTo>
                    <a:pt x="10779" y="1"/>
                  </a:moveTo>
                  <a:lnTo>
                    <a:pt x="10200" y="335"/>
                  </a:lnTo>
                  <a:cubicBezTo>
                    <a:pt x="3393" y="4275"/>
                    <a:pt x="0" y="12229"/>
                    <a:pt x="1866" y="19867"/>
                  </a:cubicBezTo>
                  <a:lnTo>
                    <a:pt x="2025" y="20519"/>
                  </a:lnTo>
                  <a:lnTo>
                    <a:pt x="6288" y="20519"/>
                  </a:lnTo>
                  <a:cubicBezTo>
                    <a:pt x="5146" y="13742"/>
                    <a:pt x="8023" y="6904"/>
                    <a:pt x="13652" y="2982"/>
                  </a:cubicBezTo>
                  <a:lnTo>
                    <a:pt x="107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9"/>
            <p:cNvSpPr/>
            <p:nvPr/>
          </p:nvSpPr>
          <p:spPr>
            <a:xfrm>
              <a:off x="5186343" y="4385505"/>
              <a:ext cx="112566" cy="112566"/>
            </a:xfrm>
            <a:custGeom>
              <a:avLst/>
              <a:gdLst/>
              <a:ahLst/>
              <a:cxnLst/>
              <a:rect l="l" t="t" r="r" b="b"/>
              <a:pathLst>
                <a:path w="5359" h="5359" extrusionOk="0">
                  <a:moveTo>
                    <a:pt x="2680" y="0"/>
                  </a:moveTo>
                  <a:cubicBezTo>
                    <a:pt x="1202" y="0"/>
                    <a:pt x="1" y="1203"/>
                    <a:pt x="1" y="2680"/>
                  </a:cubicBezTo>
                  <a:cubicBezTo>
                    <a:pt x="1" y="4157"/>
                    <a:pt x="1202" y="5358"/>
                    <a:pt x="2680" y="5358"/>
                  </a:cubicBezTo>
                  <a:cubicBezTo>
                    <a:pt x="4157" y="5358"/>
                    <a:pt x="5359" y="4157"/>
                    <a:pt x="5359" y="2680"/>
                  </a:cubicBezTo>
                  <a:cubicBezTo>
                    <a:pt x="5359" y="1203"/>
                    <a:pt x="4157" y="0"/>
                    <a:pt x="2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9"/>
            <p:cNvSpPr/>
            <p:nvPr/>
          </p:nvSpPr>
          <p:spPr>
            <a:xfrm>
              <a:off x="5242636" y="4385505"/>
              <a:ext cx="56272" cy="112566"/>
            </a:xfrm>
            <a:custGeom>
              <a:avLst/>
              <a:gdLst/>
              <a:ahLst/>
              <a:cxnLst/>
              <a:rect l="l" t="t" r="r" b="b"/>
              <a:pathLst>
                <a:path w="2679" h="5359" extrusionOk="0">
                  <a:moveTo>
                    <a:pt x="0" y="0"/>
                  </a:moveTo>
                  <a:lnTo>
                    <a:pt x="0" y="5358"/>
                  </a:lnTo>
                  <a:cubicBezTo>
                    <a:pt x="1477" y="5358"/>
                    <a:pt x="2679" y="4157"/>
                    <a:pt x="2679" y="2680"/>
                  </a:cubicBezTo>
                  <a:cubicBezTo>
                    <a:pt x="2679" y="1203"/>
                    <a:pt x="1477"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9"/>
            <p:cNvSpPr/>
            <p:nvPr/>
          </p:nvSpPr>
          <p:spPr>
            <a:xfrm>
              <a:off x="5337222" y="4237630"/>
              <a:ext cx="306505" cy="464757"/>
            </a:xfrm>
            <a:custGeom>
              <a:avLst/>
              <a:gdLst/>
              <a:ahLst/>
              <a:cxnLst/>
              <a:rect l="l" t="t" r="r" b="b"/>
              <a:pathLst>
                <a:path w="14592" h="22126" extrusionOk="0">
                  <a:moveTo>
                    <a:pt x="1" y="1"/>
                  </a:moveTo>
                  <a:lnTo>
                    <a:pt x="1" y="15152"/>
                  </a:lnTo>
                  <a:lnTo>
                    <a:pt x="2431" y="15152"/>
                  </a:lnTo>
                  <a:lnTo>
                    <a:pt x="2431" y="20302"/>
                  </a:lnTo>
                  <a:cubicBezTo>
                    <a:pt x="2431" y="21309"/>
                    <a:pt x="3249" y="22125"/>
                    <a:pt x="4256" y="22125"/>
                  </a:cubicBezTo>
                  <a:cubicBezTo>
                    <a:pt x="5263" y="22125"/>
                    <a:pt x="6079" y="21309"/>
                    <a:pt x="6079" y="20302"/>
                  </a:cubicBezTo>
                  <a:lnTo>
                    <a:pt x="6079" y="15152"/>
                  </a:lnTo>
                  <a:lnTo>
                    <a:pt x="14592" y="15152"/>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9"/>
            <p:cNvSpPr/>
            <p:nvPr/>
          </p:nvSpPr>
          <p:spPr>
            <a:xfrm>
              <a:off x="5366797" y="4307136"/>
              <a:ext cx="161339" cy="152622"/>
            </a:xfrm>
            <a:custGeom>
              <a:avLst/>
              <a:gdLst/>
              <a:ahLst/>
              <a:cxnLst/>
              <a:rect l="l" t="t" r="r" b="b"/>
              <a:pathLst>
                <a:path w="7681" h="7266" extrusionOk="0">
                  <a:moveTo>
                    <a:pt x="1662" y="0"/>
                  </a:moveTo>
                  <a:cubicBezTo>
                    <a:pt x="0" y="1663"/>
                    <a:pt x="0" y="4357"/>
                    <a:pt x="1662" y="6020"/>
                  </a:cubicBezTo>
                  <a:cubicBezTo>
                    <a:pt x="2494" y="6850"/>
                    <a:pt x="3583" y="7265"/>
                    <a:pt x="4672" y="7265"/>
                  </a:cubicBezTo>
                  <a:cubicBezTo>
                    <a:pt x="5761" y="7265"/>
                    <a:pt x="6850" y="6850"/>
                    <a:pt x="7680" y="6020"/>
                  </a:cubicBezTo>
                  <a:lnTo>
                    <a:pt x="16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59"/>
          <p:cNvGrpSpPr/>
          <p:nvPr/>
        </p:nvGrpSpPr>
        <p:grpSpPr>
          <a:xfrm>
            <a:off x="6665116" y="4238561"/>
            <a:ext cx="455819" cy="419660"/>
            <a:chOff x="5810044" y="4069002"/>
            <a:chExt cx="612989" cy="564362"/>
          </a:xfrm>
        </p:grpSpPr>
        <p:sp>
          <p:nvSpPr>
            <p:cNvPr id="1934" name="Google Shape;1934;p59"/>
            <p:cNvSpPr/>
            <p:nvPr/>
          </p:nvSpPr>
          <p:spPr>
            <a:xfrm>
              <a:off x="6037108" y="4069002"/>
              <a:ext cx="144073" cy="211961"/>
            </a:xfrm>
            <a:custGeom>
              <a:avLst/>
              <a:gdLst/>
              <a:ahLst/>
              <a:cxnLst/>
              <a:rect l="l" t="t" r="r" b="b"/>
              <a:pathLst>
                <a:path w="6859" h="10091" extrusionOk="0">
                  <a:moveTo>
                    <a:pt x="0" y="1"/>
                  </a:moveTo>
                  <a:lnTo>
                    <a:pt x="1069" y="3660"/>
                  </a:lnTo>
                  <a:lnTo>
                    <a:pt x="1069" y="10091"/>
                  </a:lnTo>
                  <a:lnTo>
                    <a:pt x="6859" y="10091"/>
                  </a:lnTo>
                  <a:lnTo>
                    <a:pt x="6859" y="3454"/>
                  </a:lnTo>
                  <a:lnTo>
                    <a:pt x="3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9"/>
            <p:cNvSpPr/>
            <p:nvPr/>
          </p:nvSpPr>
          <p:spPr>
            <a:xfrm>
              <a:off x="5810044" y="4228745"/>
              <a:ext cx="324443" cy="404598"/>
            </a:xfrm>
            <a:custGeom>
              <a:avLst/>
              <a:gdLst/>
              <a:ahLst/>
              <a:cxnLst/>
              <a:rect l="l" t="t" r="r" b="b"/>
              <a:pathLst>
                <a:path w="15446" h="19262" extrusionOk="0">
                  <a:moveTo>
                    <a:pt x="7723" y="0"/>
                  </a:moveTo>
                  <a:cubicBezTo>
                    <a:pt x="5607" y="0"/>
                    <a:pt x="3637" y="1109"/>
                    <a:pt x="2175" y="3121"/>
                  </a:cubicBezTo>
                  <a:cubicBezTo>
                    <a:pt x="772" y="5051"/>
                    <a:pt x="1" y="7602"/>
                    <a:pt x="1" y="10307"/>
                  </a:cubicBezTo>
                  <a:cubicBezTo>
                    <a:pt x="1" y="12998"/>
                    <a:pt x="773" y="15275"/>
                    <a:pt x="2233" y="16888"/>
                  </a:cubicBezTo>
                  <a:cubicBezTo>
                    <a:pt x="3620" y="18419"/>
                    <a:pt x="5569" y="19261"/>
                    <a:pt x="7723" y="19261"/>
                  </a:cubicBezTo>
                  <a:cubicBezTo>
                    <a:pt x="9877" y="19261"/>
                    <a:pt x="11828" y="18417"/>
                    <a:pt x="13212" y="16888"/>
                  </a:cubicBezTo>
                  <a:cubicBezTo>
                    <a:pt x="14673" y="15275"/>
                    <a:pt x="15445" y="12998"/>
                    <a:pt x="15445" y="10307"/>
                  </a:cubicBezTo>
                  <a:cubicBezTo>
                    <a:pt x="15445" y="7602"/>
                    <a:pt x="14673" y="5051"/>
                    <a:pt x="13271" y="3121"/>
                  </a:cubicBezTo>
                  <a:cubicBezTo>
                    <a:pt x="11809" y="1109"/>
                    <a:pt x="9839" y="0"/>
                    <a:pt x="7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9"/>
            <p:cNvSpPr/>
            <p:nvPr/>
          </p:nvSpPr>
          <p:spPr>
            <a:xfrm>
              <a:off x="6098569" y="4228745"/>
              <a:ext cx="324464" cy="404598"/>
            </a:xfrm>
            <a:custGeom>
              <a:avLst/>
              <a:gdLst/>
              <a:ahLst/>
              <a:cxnLst/>
              <a:rect l="l" t="t" r="r" b="b"/>
              <a:pathLst>
                <a:path w="15447" h="19262" extrusionOk="0">
                  <a:moveTo>
                    <a:pt x="7723" y="0"/>
                  </a:moveTo>
                  <a:cubicBezTo>
                    <a:pt x="5608" y="0"/>
                    <a:pt x="3637" y="1109"/>
                    <a:pt x="2175" y="3121"/>
                  </a:cubicBezTo>
                  <a:cubicBezTo>
                    <a:pt x="773" y="5051"/>
                    <a:pt x="1" y="7602"/>
                    <a:pt x="1" y="10307"/>
                  </a:cubicBezTo>
                  <a:cubicBezTo>
                    <a:pt x="1" y="12998"/>
                    <a:pt x="773" y="15275"/>
                    <a:pt x="2234" y="16888"/>
                  </a:cubicBezTo>
                  <a:cubicBezTo>
                    <a:pt x="3620" y="18419"/>
                    <a:pt x="5571" y="19261"/>
                    <a:pt x="7723" y="19261"/>
                  </a:cubicBezTo>
                  <a:cubicBezTo>
                    <a:pt x="9877" y="19261"/>
                    <a:pt x="11828" y="18417"/>
                    <a:pt x="13215" y="16888"/>
                  </a:cubicBezTo>
                  <a:cubicBezTo>
                    <a:pt x="14674" y="15275"/>
                    <a:pt x="15447" y="12998"/>
                    <a:pt x="15447" y="10307"/>
                  </a:cubicBezTo>
                  <a:cubicBezTo>
                    <a:pt x="15447" y="7602"/>
                    <a:pt x="14674" y="5051"/>
                    <a:pt x="13273" y="3121"/>
                  </a:cubicBezTo>
                  <a:lnTo>
                    <a:pt x="13271" y="3121"/>
                  </a:lnTo>
                  <a:cubicBezTo>
                    <a:pt x="11809" y="1109"/>
                    <a:pt x="9839" y="0"/>
                    <a:pt x="7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9"/>
            <p:cNvSpPr/>
            <p:nvPr/>
          </p:nvSpPr>
          <p:spPr>
            <a:xfrm>
              <a:off x="5954307" y="4180644"/>
              <a:ext cx="324464" cy="452721"/>
            </a:xfrm>
            <a:custGeom>
              <a:avLst/>
              <a:gdLst/>
              <a:ahLst/>
              <a:cxnLst/>
              <a:rect l="l" t="t" r="r" b="b"/>
              <a:pathLst>
                <a:path w="15447" h="21553" extrusionOk="0">
                  <a:moveTo>
                    <a:pt x="7724" y="0"/>
                  </a:moveTo>
                  <a:cubicBezTo>
                    <a:pt x="5587" y="0"/>
                    <a:pt x="3608" y="1251"/>
                    <a:pt x="2148" y="3522"/>
                  </a:cubicBezTo>
                  <a:cubicBezTo>
                    <a:pt x="762" y="5676"/>
                    <a:pt x="0" y="8524"/>
                    <a:pt x="0" y="11540"/>
                  </a:cubicBezTo>
                  <a:cubicBezTo>
                    <a:pt x="0" y="14536"/>
                    <a:pt x="761" y="17070"/>
                    <a:pt x="2199" y="18865"/>
                  </a:cubicBezTo>
                  <a:cubicBezTo>
                    <a:pt x="3587" y="20599"/>
                    <a:pt x="5548" y="21552"/>
                    <a:pt x="7724" y="21552"/>
                  </a:cubicBezTo>
                  <a:cubicBezTo>
                    <a:pt x="9898" y="21552"/>
                    <a:pt x="11859" y="20597"/>
                    <a:pt x="13247" y="18865"/>
                  </a:cubicBezTo>
                  <a:cubicBezTo>
                    <a:pt x="14685" y="17070"/>
                    <a:pt x="15446" y="14536"/>
                    <a:pt x="15446" y="11540"/>
                  </a:cubicBezTo>
                  <a:cubicBezTo>
                    <a:pt x="15446" y="8524"/>
                    <a:pt x="14684" y="5676"/>
                    <a:pt x="13300" y="3522"/>
                  </a:cubicBezTo>
                  <a:cubicBezTo>
                    <a:pt x="11839" y="1251"/>
                    <a:pt x="9859" y="0"/>
                    <a:pt x="77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9"/>
            <p:cNvSpPr/>
            <p:nvPr/>
          </p:nvSpPr>
          <p:spPr>
            <a:xfrm>
              <a:off x="6116528" y="4180644"/>
              <a:ext cx="162243" cy="452721"/>
            </a:xfrm>
            <a:custGeom>
              <a:avLst/>
              <a:gdLst/>
              <a:ahLst/>
              <a:cxnLst/>
              <a:rect l="l" t="t" r="r" b="b"/>
              <a:pathLst>
                <a:path w="7724" h="21553" extrusionOk="0">
                  <a:moveTo>
                    <a:pt x="1" y="0"/>
                  </a:moveTo>
                  <a:lnTo>
                    <a:pt x="1" y="21552"/>
                  </a:lnTo>
                  <a:cubicBezTo>
                    <a:pt x="2175" y="21552"/>
                    <a:pt x="4136" y="20597"/>
                    <a:pt x="5524" y="18865"/>
                  </a:cubicBezTo>
                  <a:cubicBezTo>
                    <a:pt x="6964" y="17070"/>
                    <a:pt x="7723" y="14536"/>
                    <a:pt x="7723" y="11540"/>
                  </a:cubicBezTo>
                  <a:cubicBezTo>
                    <a:pt x="7723" y="8524"/>
                    <a:pt x="6961" y="5676"/>
                    <a:pt x="5575" y="3522"/>
                  </a:cubicBezTo>
                  <a:cubicBezTo>
                    <a:pt x="4116" y="1251"/>
                    <a:pt x="21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59"/>
          <p:cNvGrpSpPr/>
          <p:nvPr/>
        </p:nvGrpSpPr>
        <p:grpSpPr>
          <a:xfrm>
            <a:off x="7383659" y="4223457"/>
            <a:ext cx="455819" cy="449868"/>
            <a:chOff x="6643523" y="4002689"/>
            <a:chExt cx="612989" cy="604986"/>
          </a:xfrm>
        </p:grpSpPr>
        <p:sp>
          <p:nvSpPr>
            <p:cNvPr id="1940" name="Google Shape;1940;p59"/>
            <p:cNvSpPr/>
            <p:nvPr/>
          </p:nvSpPr>
          <p:spPr>
            <a:xfrm>
              <a:off x="6694943" y="4002689"/>
              <a:ext cx="510106" cy="604986"/>
            </a:xfrm>
            <a:custGeom>
              <a:avLst/>
              <a:gdLst/>
              <a:ahLst/>
              <a:cxnLst/>
              <a:rect l="l" t="t" r="r" b="b"/>
              <a:pathLst>
                <a:path w="24285" h="28802" extrusionOk="0">
                  <a:moveTo>
                    <a:pt x="12143" y="1"/>
                  </a:moveTo>
                  <a:cubicBezTo>
                    <a:pt x="5447" y="1"/>
                    <a:pt x="0" y="5448"/>
                    <a:pt x="0" y="12144"/>
                  </a:cubicBezTo>
                  <a:cubicBezTo>
                    <a:pt x="0" y="17869"/>
                    <a:pt x="3983" y="22679"/>
                    <a:pt x="9323" y="23955"/>
                  </a:cubicBezTo>
                  <a:lnTo>
                    <a:pt x="6999" y="27223"/>
                  </a:lnTo>
                  <a:lnTo>
                    <a:pt x="7724" y="28801"/>
                  </a:lnTo>
                  <a:lnTo>
                    <a:pt x="16561" y="28801"/>
                  </a:lnTo>
                  <a:lnTo>
                    <a:pt x="17286" y="27223"/>
                  </a:lnTo>
                  <a:lnTo>
                    <a:pt x="14962" y="23955"/>
                  </a:lnTo>
                  <a:cubicBezTo>
                    <a:pt x="20302" y="22679"/>
                    <a:pt x="24285" y="17867"/>
                    <a:pt x="24285" y="12144"/>
                  </a:cubicBezTo>
                  <a:cubicBezTo>
                    <a:pt x="24285" y="5448"/>
                    <a:pt x="18838" y="1"/>
                    <a:pt x="12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9"/>
            <p:cNvSpPr/>
            <p:nvPr/>
          </p:nvSpPr>
          <p:spPr>
            <a:xfrm>
              <a:off x="6950007" y="4002689"/>
              <a:ext cx="255043" cy="604986"/>
            </a:xfrm>
            <a:custGeom>
              <a:avLst/>
              <a:gdLst/>
              <a:ahLst/>
              <a:cxnLst/>
              <a:rect l="l" t="t" r="r" b="b"/>
              <a:pathLst>
                <a:path w="12142" h="28802" extrusionOk="0">
                  <a:moveTo>
                    <a:pt x="0" y="1"/>
                  </a:moveTo>
                  <a:lnTo>
                    <a:pt x="0" y="28801"/>
                  </a:lnTo>
                  <a:lnTo>
                    <a:pt x="4418" y="28801"/>
                  </a:lnTo>
                  <a:lnTo>
                    <a:pt x="5143" y="27223"/>
                  </a:lnTo>
                  <a:lnTo>
                    <a:pt x="2821" y="23955"/>
                  </a:lnTo>
                  <a:cubicBezTo>
                    <a:pt x="8160" y="22679"/>
                    <a:pt x="12142" y="17867"/>
                    <a:pt x="12142" y="12144"/>
                  </a:cubicBezTo>
                  <a:cubicBezTo>
                    <a:pt x="12142" y="5448"/>
                    <a:pt x="669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9"/>
            <p:cNvSpPr/>
            <p:nvPr/>
          </p:nvSpPr>
          <p:spPr>
            <a:xfrm>
              <a:off x="6643523" y="4032138"/>
              <a:ext cx="367840" cy="545122"/>
            </a:xfrm>
            <a:custGeom>
              <a:avLst/>
              <a:gdLst/>
              <a:ahLst/>
              <a:cxnLst/>
              <a:rect l="l" t="t" r="r" b="b"/>
              <a:pathLst>
                <a:path w="17512" h="25952" extrusionOk="0">
                  <a:moveTo>
                    <a:pt x="6665" y="0"/>
                  </a:moveTo>
                  <a:lnTo>
                    <a:pt x="5721" y="576"/>
                  </a:lnTo>
                  <a:lnTo>
                    <a:pt x="5685" y="605"/>
                  </a:lnTo>
                  <a:cubicBezTo>
                    <a:pt x="3949" y="1947"/>
                    <a:pt x="2534" y="3660"/>
                    <a:pt x="1547" y="5620"/>
                  </a:cubicBezTo>
                  <a:cubicBezTo>
                    <a:pt x="521" y="7660"/>
                    <a:pt x="0" y="9862"/>
                    <a:pt x="0" y="12162"/>
                  </a:cubicBezTo>
                  <a:cubicBezTo>
                    <a:pt x="0" y="15142"/>
                    <a:pt x="893" y="18009"/>
                    <a:pt x="2582" y="20452"/>
                  </a:cubicBezTo>
                  <a:cubicBezTo>
                    <a:pt x="4233" y="22837"/>
                    <a:pt x="6524" y="24661"/>
                    <a:pt x="9210" y="25728"/>
                  </a:cubicBezTo>
                  <a:lnTo>
                    <a:pt x="9791" y="25951"/>
                  </a:lnTo>
                  <a:lnTo>
                    <a:pt x="10119" y="25802"/>
                  </a:lnTo>
                  <a:cubicBezTo>
                    <a:pt x="10330" y="25705"/>
                    <a:pt x="10540" y="25615"/>
                    <a:pt x="10742" y="25530"/>
                  </a:cubicBezTo>
                  <a:cubicBezTo>
                    <a:pt x="11523" y="25198"/>
                    <a:pt x="12262" y="24882"/>
                    <a:pt x="13026" y="24202"/>
                  </a:cubicBezTo>
                  <a:cubicBezTo>
                    <a:pt x="13732" y="23573"/>
                    <a:pt x="14057" y="22692"/>
                    <a:pt x="14343" y="21913"/>
                  </a:cubicBezTo>
                  <a:cubicBezTo>
                    <a:pt x="14512" y="21457"/>
                    <a:pt x="14670" y="21025"/>
                    <a:pt x="14884" y="20687"/>
                  </a:cubicBezTo>
                  <a:cubicBezTo>
                    <a:pt x="15090" y="20360"/>
                    <a:pt x="15407" y="20035"/>
                    <a:pt x="15744" y="19693"/>
                  </a:cubicBezTo>
                  <a:cubicBezTo>
                    <a:pt x="16328" y="19096"/>
                    <a:pt x="16990" y="18419"/>
                    <a:pt x="17257" y="17496"/>
                  </a:cubicBezTo>
                  <a:cubicBezTo>
                    <a:pt x="17512" y="16609"/>
                    <a:pt x="17319" y="15700"/>
                    <a:pt x="17149" y="14897"/>
                  </a:cubicBezTo>
                  <a:lnTo>
                    <a:pt x="17148" y="14895"/>
                  </a:lnTo>
                  <a:cubicBezTo>
                    <a:pt x="17045" y="14408"/>
                    <a:pt x="16948" y="13949"/>
                    <a:pt x="16948" y="13532"/>
                  </a:cubicBezTo>
                  <a:cubicBezTo>
                    <a:pt x="16948" y="13049"/>
                    <a:pt x="17018" y="12543"/>
                    <a:pt x="17090" y="12007"/>
                  </a:cubicBezTo>
                  <a:cubicBezTo>
                    <a:pt x="17234" y="10952"/>
                    <a:pt x="17383" y="9862"/>
                    <a:pt x="17012" y="8804"/>
                  </a:cubicBezTo>
                  <a:cubicBezTo>
                    <a:pt x="16626" y="7704"/>
                    <a:pt x="15777" y="6905"/>
                    <a:pt x="15029" y="6199"/>
                  </a:cubicBezTo>
                  <a:cubicBezTo>
                    <a:pt x="14648" y="5841"/>
                    <a:pt x="14291" y="5504"/>
                    <a:pt x="14009" y="5151"/>
                  </a:cubicBezTo>
                  <a:cubicBezTo>
                    <a:pt x="13722" y="4793"/>
                    <a:pt x="13468" y="4366"/>
                    <a:pt x="13198" y="3914"/>
                  </a:cubicBezTo>
                  <a:cubicBezTo>
                    <a:pt x="12649" y="2989"/>
                    <a:pt x="12081" y="2034"/>
                    <a:pt x="11104" y="1421"/>
                  </a:cubicBezTo>
                  <a:cubicBezTo>
                    <a:pt x="9952" y="700"/>
                    <a:pt x="8850" y="468"/>
                    <a:pt x="7682" y="222"/>
                  </a:cubicBezTo>
                  <a:cubicBezTo>
                    <a:pt x="7462" y="176"/>
                    <a:pt x="7234" y="128"/>
                    <a:pt x="7001" y="76"/>
                  </a:cubicBezTo>
                  <a:lnTo>
                    <a:pt x="66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9"/>
            <p:cNvSpPr/>
            <p:nvPr/>
          </p:nvSpPr>
          <p:spPr>
            <a:xfrm>
              <a:off x="6643523" y="4091645"/>
              <a:ext cx="203622" cy="434068"/>
            </a:xfrm>
            <a:custGeom>
              <a:avLst/>
              <a:gdLst/>
              <a:ahLst/>
              <a:cxnLst/>
              <a:rect l="l" t="t" r="r" b="b"/>
              <a:pathLst>
                <a:path w="9694" h="20665" extrusionOk="0">
                  <a:moveTo>
                    <a:pt x="3376" y="1"/>
                  </a:moveTo>
                  <a:cubicBezTo>
                    <a:pt x="2663" y="856"/>
                    <a:pt x="2048" y="1791"/>
                    <a:pt x="1547" y="2787"/>
                  </a:cubicBezTo>
                  <a:cubicBezTo>
                    <a:pt x="521" y="4829"/>
                    <a:pt x="0" y="7030"/>
                    <a:pt x="0" y="9330"/>
                  </a:cubicBezTo>
                  <a:cubicBezTo>
                    <a:pt x="0" y="12310"/>
                    <a:pt x="893" y="15177"/>
                    <a:pt x="2583" y="17619"/>
                  </a:cubicBezTo>
                  <a:cubicBezTo>
                    <a:pt x="3373" y="18763"/>
                    <a:pt x="4321" y="19788"/>
                    <a:pt x="5399" y="20664"/>
                  </a:cubicBezTo>
                  <a:cubicBezTo>
                    <a:pt x="5505" y="20573"/>
                    <a:pt x="5625" y="20469"/>
                    <a:pt x="5762" y="20346"/>
                  </a:cubicBezTo>
                  <a:cubicBezTo>
                    <a:pt x="6395" y="19783"/>
                    <a:pt x="6682" y="19004"/>
                    <a:pt x="6934" y="18317"/>
                  </a:cubicBezTo>
                  <a:cubicBezTo>
                    <a:pt x="7078" y="17925"/>
                    <a:pt x="7214" y="17556"/>
                    <a:pt x="7392" y="17273"/>
                  </a:cubicBezTo>
                  <a:cubicBezTo>
                    <a:pt x="7565" y="16999"/>
                    <a:pt x="7836" y="16724"/>
                    <a:pt x="8123" y="16431"/>
                  </a:cubicBezTo>
                  <a:cubicBezTo>
                    <a:pt x="8640" y="15903"/>
                    <a:pt x="9224" y="15305"/>
                    <a:pt x="9463" y="14477"/>
                  </a:cubicBezTo>
                  <a:cubicBezTo>
                    <a:pt x="9694" y="13681"/>
                    <a:pt x="9523" y="12877"/>
                    <a:pt x="9374" y="12168"/>
                  </a:cubicBezTo>
                  <a:cubicBezTo>
                    <a:pt x="9285" y="11752"/>
                    <a:pt x="9201" y="11358"/>
                    <a:pt x="9201" y="11009"/>
                  </a:cubicBezTo>
                  <a:cubicBezTo>
                    <a:pt x="9201" y="10597"/>
                    <a:pt x="9261" y="10162"/>
                    <a:pt x="9324" y="9701"/>
                  </a:cubicBezTo>
                  <a:cubicBezTo>
                    <a:pt x="9450" y="8774"/>
                    <a:pt x="9581" y="7814"/>
                    <a:pt x="9252" y="6871"/>
                  </a:cubicBezTo>
                  <a:cubicBezTo>
                    <a:pt x="8907" y="5891"/>
                    <a:pt x="8160" y="5188"/>
                    <a:pt x="7502" y="4568"/>
                  </a:cubicBezTo>
                  <a:cubicBezTo>
                    <a:pt x="7176" y="4259"/>
                    <a:pt x="6869" y="3969"/>
                    <a:pt x="6628" y="3671"/>
                  </a:cubicBezTo>
                  <a:cubicBezTo>
                    <a:pt x="6391" y="3374"/>
                    <a:pt x="6181" y="3005"/>
                    <a:pt x="5956" y="2615"/>
                  </a:cubicBezTo>
                  <a:cubicBezTo>
                    <a:pt x="5495" y="1811"/>
                    <a:pt x="4972" y="899"/>
                    <a:pt x="4040" y="388"/>
                  </a:cubicBezTo>
                  <a:cubicBezTo>
                    <a:pt x="3786" y="247"/>
                    <a:pt x="3559" y="112"/>
                    <a:pt x="3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9"/>
            <p:cNvSpPr/>
            <p:nvPr/>
          </p:nvSpPr>
          <p:spPr>
            <a:xfrm>
              <a:off x="6888630" y="4032138"/>
              <a:ext cx="367882" cy="545122"/>
            </a:xfrm>
            <a:custGeom>
              <a:avLst/>
              <a:gdLst/>
              <a:ahLst/>
              <a:cxnLst/>
              <a:rect l="l" t="t" r="r" b="b"/>
              <a:pathLst>
                <a:path w="17514" h="25952" extrusionOk="0">
                  <a:moveTo>
                    <a:pt x="10849" y="0"/>
                  </a:moveTo>
                  <a:lnTo>
                    <a:pt x="10511" y="76"/>
                  </a:lnTo>
                  <a:cubicBezTo>
                    <a:pt x="10279" y="128"/>
                    <a:pt x="10050" y="176"/>
                    <a:pt x="9830" y="222"/>
                  </a:cubicBezTo>
                  <a:cubicBezTo>
                    <a:pt x="8662" y="468"/>
                    <a:pt x="7560" y="700"/>
                    <a:pt x="6408" y="1421"/>
                  </a:cubicBezTo>
                  <a:cubicBezTo>
                    <a:pt x="5431" y="2034"/>
                    <a:pt x="4863" y="2989"/>
                    <a:pt x="4314" y="3914"/>
                  </a:cubicBezTo>
                  <a:cubicBezTo>
                    <a:pt x="4046" y="4366"/>
                    <a:pt x="3790" y="4793"/>
                    <a:pt x="3504" y="5151"/>
                  </a:cubicBezTo>
                  <a:cubicBezTo>
                    <a:pt x="3221" y="5504"/>
                    <a:pt x="2863" y="5841"/>
                    <a:pt x="2483" y="6199"/>
                  </a:cubicBezTo>
                  <a:cubicBezTo>
                    <a:pt x="1735" y="6905"/>
                    <a:pt x="886" y="7704"/>
                    <a:pt x="500" y="8804"/>
                  </a:cubicBezTo>
                  <a:cubicBezTo>
                    <a:pt x="129" y="9862"/>
                    <a:pt x="277" y="10952"/>
                    <a:pt x="422" y="12007"/>
                  </a:cubicBezTo>
                  <a:cubicBezTo>
                    <a:pt x="496" y="12543"/>
                    <a:pt x="564" y="13049"/>
                    <a:pt x="564" y="13532"/>
                  </a:cubicBezTo>
                  <a:cubicBezTo>
                    <a:pt x="564" y="13949"/>
                    <a:pt x="467" y="14408"/>
                    <a:pt x="364" y="14895"/>
                  </a:cubicBezTo>
                  <a:cubicBezTo>
                    <a:pt x="193" y="15698"/>
                    <a:pt x="0" y="16607"/>
                    <a:pt x="257" y="17496"/>
                  </a:cubicBezTo>
                  <a:cubicBezTo>
                    <a:pt x="522" y="18417"/>
                    <a:pt x="1185" y="19094"/>
                    <a:pt x="1770" y="19691"/>
                  </a:cubicBezTo>
                  <a:cubicBezTo>
                    <a:pt x="2105" y="20034"/>
                    <a:pt x="2422" y="20358"/>
                    <a:pt x="2630" y="20686"/>
                  </a:cubicBezTo>
                  <a:cubicBezTo>
                    <a:pt x="2843" y="21023"/>
                    <a:pt x="3002" y="21455"/>
                    <a:pt x="3170" y="21912"/>
                  </a:cubicBezTo>
                  <a:cubicBezTo>
                    <a:pt x="3457" y="22690"/>
                    <a:pt x="3782" y="23573"/>
                    <a:pt x="4486" y="24200"/>
                  </a:cubicBezTo>
                  <a:cubicBezTo>
                    <a:pt x="5251" y="24882"/>
                    <a:pt x="5989" y="25196"/>
                    <a:pt x="6770" y="25530"/>
                  </a:cubicBezTo>
                  <a:cubicBezTo>
                    <a:pt x="6973" y="25615"/>
                    <a:pt x="7182" y="25705"/>
                    <a:pt x="7395" y="25802"/>
                  </a:cubicBezTo>
                  <a:lnTo>
                    <a:pt x="7723" y="25951"/>
                  </a:lnTo>
                  <a:lnTo>
                    <a:pt x="8304" y="25728"/>
                  </a:lnTo>
                  <a:cubicBezTo>
                    <a:pt x="10990" y="24661"/>
                    <a:pt x="13281" y="22837"/>
                    <a:pt x="14930" y="20452"/>
                  </a:cubicBezTo>
                  <a:cubicBezTo>
                    <a:pt x="16620" y="18009"/>
                    <a:pt x="17513" y="15143"/>
                    <a:pt x="17513" y="12162"/>
                  </a:cubicBezTo>
                  <a:cubicBezTo>
                    <a:pt x="17513" y="9862"/>
                    <a:pt x="16993" y="7660"/>
                    <a:pt x="15967" y="5620"/>
                  </a:cubicBezTo>
                  <a:cubicBezTo>
                    <a:pt x="14978" y="3660"/>
                    <a:pt x="13565" y="1947"/>
                    <a:pt x="11829" y="605"/>
                  </a:cubicBezTo>
                  <a:lnTo>
                    <a:pt x="11792" y="576"/>
                  </a:lnTo>
                  <a:lnTo>
                    <a:pt x="10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9"/>
            <p:cNvSpPr/>
            <p:nvPr/>
          </p:nvSpPr>
          <p:spPr>
            <a:xfrm>
              <a:off x="7052868" y="4091645"/>
              <a:ext cx="203601" cy="434068"/>
            </a:xfrm>
            <a:custGeom>
              <a:avLst/>
              <a:gdLst/>
              <a:ahLst/>
              <a:cxnLst/>
              <a:rect l="l" t="t" r="r" b="b"/>
              <a:pathLst>
                <a:path w="9693" h="20665" extrusionOk="0">
                  <a:moveTo>
                    <a:pt x="6317" y="1"/>
                  </a:moveTo>
                  <a:cubicBezTo>
                    <a:pt x="6136" y="112"/>
                    <a:pt x="5908" y="247"/>
                    <a:pt x="5655" y="388"/>
                  </a:cubicBezTo>
                  <a:cubicBezTo>
                    <a:pt x="4721" y="899"/>
                    <a:pt x="4198" y="1811"/>
                    <a:pt x="3737" y="2615"/>
                  </a:cubicBezTo>
                  <a:cubicBezTo>
                    <a:pt x="3514" y="3005"/>
                    <a:pt x="3302" y="3374"/>
                    <a:pt x="3065" y="3671"/>
                  </a:cubicBezTo>
                  <a:cubicBezTo>
                    <a:pt x="2826" y="3969"/>
                    <a:pt x="2517" y="4259"/>
                    <a:pt x="2191" y="4568"/>
                  </a:cubicBezTo>
                  <a:cubicBezTo>
                    <a:pt x="1533" y="5188"/>
                    <a:pt x="786" y="5891"/>
                    <a:pt x="441" y="6871"/>
                  </a:cubicBezTo>
                  <a:cubicBezTo>
                    <a:pt x="112" y="7814"/>
                    <a:pt x="243" y="8774"/>
                    <a:pt x="369" y="9701"/>
                  </a:cubicBezTo>
                  <a:cubicBezTo>
                    <a:pt x="433" y="10162"/>
                    <a:pt x="492" y="10597"/>
                    <a:pt x="492" y="11009"/>
                  </a:cubicBezTo>
                  <a:cubicBezTo>
                    <a:pt x="492" y="11358"/>
                    <a:pt x="408" y="11752"/>
                    <a:pt x="321" y="12168"/>
                  </a:cubicBezTo>
                  <a:cubicBezTo>
                    <a:pt x="170" y="12877"/>
                    <a:pt x="1" y="13681"/>
                    <a:pt x="230" y="14477"/>
                  </a:cubicBezTo>
                  <a:cubicBezTo>
                    <a:pt x="469" y="15305"/>
                    <a:pt x="1054" y="15903"/>
                    <a:pt x="1570" y="16431"/>
                  </a:cubicBezTo>
                  <a:cubicBezTo>
                    <a:pt x="1857" y="16724"/>
                    <a:pt x="2128" y="16999"/>
                    <a:pt x="2301" y="17273"/>
                  </a:cubicBezTo>
                  <a:cubicBezTo>
                    <a:pt x="2479" y="17556"/>
                    <a:pt x="2615" y="17925"/>
                    <a:pt x="2759" y="18317"/>
                  </a:cubicBezTo>
                  <a:cubicBezTo>
                    <a:pt x="3013" y="19004"/>
                    <a:pt x="3300" y="19783"/>
                    <a:pt x="3931" y="20346"/>
                  </a:cubicBezTo>
                  <a:cubicBezTo>
                    <a:pt x="4068" y="20469"/>
                    <a:pt x="4188" y="20573"/>
                    <a:pt x="4294" y="20664"/>
                  </a:cubicBezTo>
                  <a:cubicBezTo>
                    <a:pt x="5372" y="19788"/>
                    <a:pt x="6321" y="18763"/>
                    <a:pt x="7111" y="17619"/>
                  </a:cubicBezTo>
                  <a:cubicBezTo>
                    <a:pt x="8800" y="15177"/>
                    <a:pt x="9693" y="12310"/>
                    <a:pt x="9693" y="9330"/>
                  </a:cubicBezTo>
                  <a:cubicBezTo>
                    <a:pt x="9693" y="7030"/>
                    <a:pt x="9172" y="4829"/>
                    <a:pt x="8146" y="2787"/>
                  </a:cubicBezTo>
                  <a:cubicBezTo>
                    <a:pt x="7645" y="1791"/>
                    <a:pt x="7032" y="856"/>
                    <a:pt x="6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59"/>
          <p:cNvGrpSpPr/>
          <p:nvPr/>
        </p:nvGrpSpPr>
        <p:grpSpPr>
          <a:xfrm>
            <a:off x="6866790" y="1396242"/>
            <a:ext cx="286068" cy="455834"/>
            <a:chOff x="5854512" y="719671"/>
            <a:chExt cx="384707" cy="613010"/>
          </a:xfrm>
        </p:grpSpPr>
        <p:sp>
          <p:nvSpPr>
            <p:cNvPr id="1947" name="Google Shape;1947;p59"/>
            <p:cNvSpPr/>
            <p:nvPr/>
          </p:nvSpPr>
          <p:spPr>
            <a:xfrm>
              <a:off x="5877239" y="719671"/>
              <a:ext cx="339210" cy="337739"/>
            </a:xfrm>
            <a:custGeom>
              <a:avLst/>
              <a:gdLst/>
              <a:ahLst/>
              <a:cxnLst/>
              <a:rect l="l" t="t" r="r" b="b"/>
              <a:pathLst>
                <a:path w="16149" h="16079" extrusionOk="0">
                  <a:moveTo>
                    <a:pt x="8075" y="1"/>
                  </a:moveTo>
                  <a:cubicBezTo>
                    <a:pt x="5914" y="1"/>
                    <a:pt x="3850" y="1292"/>
                    <a:pt x="2263" y="3636"/>
                  </a:cubicBezTo>
                  <a:cubicBezTo>
                    <a:pt x="825" y="5758"/>
                    <a:pt x="1" y="8427"/>
                    <a:pt x="1" y="10962"/>
                  </a:cubicBezTo>
                  <a:cubicBezTo>
                    <a:pt x="1" y="12865"/>
                    <a:pt x="491" y="14633"/>
                    <a:pt x="1396" y="16078"/>
                  </a:cubicBezTo>
                  <a:lnTo>
                    <a:pt x="14752" y="16078"/>
                  </a:lnTo>
                  <a:cubicBezTo>
                    <a:pt x="15660" y="14633"/>
                    <a:pt x="16148" y="12865"/>
                    <a:pt x="16148" y="10962"/>
                  </a:cubicBezTo>
                  <a:cubicBezTo>
                    <a:pt x="16148" y="8427"/>
                    <a:pt x="15323" y="5758"/>
                    <a:pt x="13886" y="3636"/>
                  </a:cubicBezTo>
                  <a:cubicBezTo>
                    <a:pt x="12299" y="1292"/>
                    <a:pt x="10235" y="1"/>
                    <a:pt x="8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9"/>
            <p:cNvSpPr/>
            <p:nvPr/>
          </p:nvSpPr>
          <p:spPr>
            <a:xfrm>
              <a:off x="6046855" y="719671"/>
              <a:ext cx="169594" cy="337739"/>
            </a:xfrm>
            <a:custGeom>
              <a:avLst/>
              <a:gdLst/>
              <a:ahLst/>
              <a:cxnLst/>
              <a:rect l="l" t="t" r="r" b="b"/>
              <a:pathLst>
                <a:path w="8074" h="16079" extrusionOk="0">
                  <a:moveTo>
                    <a:pt x="0" y="1"/>
                  </a:moveTo>
                  <a:lnTo>
                    <a:pt x="0" y="16078"/>
                  </a:lnTo>
                  <a:lnTo>
                    <a:pt x="6677" y="16078"/>
                  </a:lnTo>
                  <a:cubicBezTo>
                    <a:pt x="7585" y="14633"/>
                    <a:pt x="8073" y="12865"/>
                    <a:pt x="8073" y="10962"/>
                  </a:cubicBezTo>
                  <a:cubicBezTo>
                    <a:pt x="8073" y="8427"/>
                    <a:pt x="7248" y="5758"/>
                    <a:pt x="5811" y="3636"/>
                  </a:cubicBezTo>
                  <a:cubicBezTo>
                    <a:pt x="4224" y="1292"/>
                    <a:pt x="2160"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9"/>
            <p:cNvSpPr/>
            <p:nvPr/>
          </p:nvSpPr>
          <p:spPr>
            <a:xfrm>
              <a:off x="5854512" y="986455"/>
              <a:ext cx="384707" cy="345658"/>
            </a:xfrm>
            <a:custGeom>
              <a:avLst/>
              <a:gdLst/>
              <a:ahLst/>
              <a:cxnLst/>
              <a:rect l="l" t="t" r="r" b="b"/>
              <a:pathLst>
                <a:path w="18315" h="16456" extrusionOk="0">
                  <a:moveTo>
                    <a:pt x="1" y="0"/>
                  </a:moveTo>
                  <a:lnTo>
                    <a:pt x="1" y="856"/>
                  </a:lnTo>
                  <a:cubicBezTo>
                    <a:pt x="0" y="3964"/>
                    <a:pt x="1577" y="6862"/>
                    <a:pt x="4190" y="8547"/>
                  </a:cubicBezTo>
                  <a:lnTo>
                    <a:pt x="5186" y="11511"/>
                  </a:lnTo>
                  <a:cubicBezTo>
                    <a:pt x="3697" y="11990"/>
                    <a:pt x="2618" y="13387"/>
                    <a:pt x="2618" y="15032"/>
                  </a:cubicBezTo>
                  <a:lnTo>
                    <a:pt x="2618" y="16455"/>
                  </a:lnTo>
                  <a:lnTo>
                    <a:pt x="15698" y="16455"/>
                  </a:lnTo>
                  <a:lnTo>
                    <a:pt x="15698" y="15032"/>
                  </a:lnTo>
                  <a:cubicBezTo>
                    <a:pt x="15698" y="13387"/>
                    <a:pt x="14618" y="11990"/>
                    <a:pt x="13130" y="11511"/>
                  </a:cubicBezTo>
                  <a:lnTo>
                    <a:pt x="14127" y="8547"/>
                  </a:lnTo>
                  <a:cubicBezTo>
                    <a:pt x="16737" y="6860"/>
                    <a:pt x="18314" y="3963"/>
                    <a:pt x="18313" y="856"/>
                  </a:cubicBezTo>
                  <a:lnTo>
                    <a:pt x="183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9"/>
            <p:cNvSpPr/>
            <p:nvPr/>
          </p:nvSpPr>
          <p:spPr>
            <a:xfrm>
              <a:off x="6046855" y="986455"/>
              <a:ext cx="192364" cy="218305"/>
            </a:xfrm>
            <a:custGeom>
              <a:avLst/>
              <a:gdLst/>
              <a:ahLst/>
              <a:cxnLst/>
              <a:rect l="l" t="t" r="r" b="b"/>
              <a:pathLst>
                <a:path w="9158" h="10393" extrusionOk="0">
                  <a:moveTo>
                    <a:pt x="0" y="0"/>
                  </a:moveTo>
                  <a:lnTo>
                    <a:pt x="0" y="10392"/>
                  </a:lnTo>
                  <a:lnTo>
                    <a:pt x="4347" y="10392"/>
                  </a:lnTo>
                  <a:lnTo>
                    <a:pt x="4967" y="8547"/>
                  </a:lnTo>
                  <a:cubicBezTo>
                    <a:pt x="7580" y="6862"/>
                    <a:pt x="9157" y="3964"/>
                    <a:pt x="9156" y="856"/>
                  </a:cubicBezTo>
                  <a:lnTo>
                    <a:pt x="9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9"/>
            <p:cNvSpPr/>
            <p:nvPr/>
          </p:nvSpPr>
          <p:spPr>
            <a:xfrm>
              <a:off x="5930025" y="1168149"/>
              <a:ext cx="233618" cy="81457"/>
            </a:xfrm>
            <a:custGeom>
              <a:avLst/>
              <a:gdLst/>
              <a:ahLst/>
              <a:cxnLst/>
              <a:rect l="l" t="t" r="r" b="b"/>
              <a:pathLst>
                <a:path w="11122" h="3878" extrusionOk="0">
                  <a:moveTo>
                    <a:pt x="628" y="0"/>
                  </a:moveTo>
                  <a:lnTo>
                    <a:pt x="1589" y="2861"/>
                  </a:lnTo>
                  <a:cubicBezTo>
                    <a:pt x="981" y="3057"/>
                    <a:pt x="434" y="3408"/>
                    <a:pt x="1" y="3877"/>
                  </a:cubicBezTo>
                  <a:lnTo>
                    <a:pt x="11122" y="3877"/>
                  </a:lnTo>
                  <a:cubicBezTo>
                    <a:pt x="10689" y="3408"/>
                    <a:pt x="10142" y="3057"/>
                    <a:pt x="9533" y="2861"/>
                  </a:cubicBezTo>
                  <a:lnTo>
                    <a:pt x="10494" y="0"/>
                  </a:lnTo>
                  <a:lnTo>
                    <a:pt x="10494" y="0"/>
                  </a:lnTo>
                  <a:cubicBezTo>
                    <a:pt x="8981" y="926"/>
                    <a:pt x="7271" y="1390"/>
                    <a:pt x="5561" y="1390"/>
                  </a:cubicBezTo>
                  <a:cubicBezTo>
                    <a:pt x="3852" y="1390"/>
                    <a:pt x="2142" y="926"/>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9"/>
            <p:cNvSpPr/>
            <p:nvPr/>
          </p:nvSpPr>
          <p:spPr>
            <a:xfrm>
              <a:off x="5909419" y="1227866"/>
              <a:ext cx="275018" cy="104815"/>
            </a:xfrm>
            <a:custGeom>
              <a:avLst/>
              <a:gdLst/>
              <a:ahLst/>
              <a:cxnLst/>
              <a:rect l="l" t="t" r="r" b="b"/>
              <a:pathLst>
                <a:path w="13093" h="4990" extrusionOk="0">
                  <a:moveTo>
                    <a:pt x="10504" y="1"/>
                  </a:moveTo>
                  <a:lnTo>
                    <a:pt x="2560" y="34"/>
                  </a:lnTo>
                  <a:cubicBezTo>
                    <a:pt x="1075" y="518"/>
                    <a:pt x="1" y="1921"/>
                    <a:pt x="8" y="3566"/>
                  </a:cubicBezTo>
                  <a:lnTo>
                    <a:pt x="14" y="4990"/>
                  </a:lnTo>
                  <a:lnTo>
                    <a:pt x="13093" y="4933"/>
                  </a:lnTo>
                  <a:lnTo>
                    <a:pt x="13087" y="3510"/>
                  </a:lnTo>
                  <a:cubicBezTo>
                    <a:pt x="13080" y="1865"/>
                    <a:pt x="11994" y="472"/>
                    <a:pt x="10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9"/>
            <p:cNvSpPr/>
            <p:nvPr/>
          </p:nvSpPr>
          <p:spPr>
            <a:xfrm>
              <a:off x="6047002" y="1227866"/>
              <a:ext cx="137436" cy="104248"/>
            </a:xfrm>
            <a:custGeom>
              <a:avLst/>
              <a:gdLst/>
              <a:ahLst/>
              <a:cxnLst/>
              <a:rect l="l" t="t" r="r" b="b"/>
              <a:pathLst>
                <a:path w="6543" h="4963" extrusionOk="0">
                  <a:moveTo>
                    <a:pt x="3954" y="1"/>
                  </a:moveTo>
                  <a:lnTo>
                    <a:pt x="0" y="20"/>
                  </a:lnTo>
                  <a:lnTo>
                    <a:pt x="0" y="4962"/>
                  </a:lnTo>
                  <a:lnTo>
                    <a:pt x="6543" y="4933"/>
                  </a:lnTo>
                  <a:lnTo>
                    <a:pt x="6537" y="3511"/>
                  </a:lnTo>
                  <a:cubicBezTo>
                    <a:pt x="6530" y="1866"/>
                    <a:pt x="5444" y="473"/>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59"/>
          <p:cNvGrpSpPr/>
          <p:nvPr/>
        </p:nvGrpSpPr>
        <p:grpSpPr>
          <a:xfrm>
            <a:off x="5451087" y="1396242"/>
            <a:ext cx="370709" cy="455834"/>
            <a:chOff x="4491918" y="496073"/>
            <a:chExt cx="498533" cy="613010"/>
          </a:xfrm>
        </p:grpSpPr>
        <p:sp>
          <p:nvSpPr>
            <p:cNvPr id="1955" name="Google Shape;1955;p59"/>
            <p:cNvSpPr/>
            <p:nvPr/>
          </p:nvSpPr>
          <p:spPr>
            <a:xfrm>
              <a:off x="4491918" y="610508"/>
              <a:ext cx="498533" cy="498533"/>
            </a:xfrm>
            <a:custGeom>
              <a:avLst/>
              <a:gdLst/>
              <a:ahLst/>
              <a:cxnLst/>
              <a:rect l="l" t="t" r="r" b="b"/>
              <a:pathLst>
                <a:path w="23734" h="23734" extrusionOk="0">
                  <a:moveTo>
                    <a:pt x="11868" y="0"/>
                  </a:moveTo>
                  <a:cubicBezTo>
                    <a:pt x="5324" y="0"/>
                    <a:pt x="0" y="5324"/>
                    <a:pt x="0" y="11868"/>
                  </a:cubicBezTo>
                  <a:cubicBezTo>
                    <a:pt x="0" y="18410"/>
                    <a:pt x="5325" y="23734"/>
                    <a:pt x="11868" y="23734"/>
                  </a:cubicBezTo>
                  <a:cubicBezTo>
                    <a:pt x="18410" y="23734"/>
                    <a:pt x="23734" y="18410"/>
                    <a:pt x="23734" y="11868"/>
                  </a:cubicBezTo>
                  <a:cubicBezTo>
                    <a:pt x="23734" y="5324"/>
                    <a:pt x="18410" y="0"/>
                    <a:pt x="118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9"/>
            <p:cNvSpPr/>
            <p:nvPr/>
          </p:nvSpPr>
          <p:spPr>
            <a:xfrm>
              <a:off x="4741184" y="610529"/>
              <a:ext cx="249266" cy="498554"/>
            </a:xfrm>
            <a:custGeom>
              <a:avLst/>
              <a:gdLst/>
              <a:ahLst/>
              <a:cxnLst/>
              <a:rect l="l" t="t" r="r" b="b"/>
              <a:pathLst>
                <a:path w="11867" h="23735" extrusionOk="0">
                  <a:moveTo>
                    <a:pt x="1" y="1"/>
                  </a:moveTo>
                  <a:lnTo>
                    <a:pt x="1" y="23734"/>
                  </a:lnTo>
                  <a:cubicBezTo>
                    <a:pt x="6545" y="23734"/>
                    <a:pt x="11867" y="18411"/>
                    <a:pt x="11867" y="11867"/>
                  </a:cubicBezTo>
                  <a:cubicBezTo>
                    <a:pt x="11867" y="5324"/>
                    <a:pt x="6543"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9"/>
            <p:cNvSpPr/>
            <p:nvPr/>
          </p:nvSpPr>
          <p:spPr>
            <a:xfrm>
              <a:off x="4669032" y="496073"/>
              <a:ext cx="89901" cy="190767"/>
            </a:xfrm>
            <a:custGeom>
              <a:avLst/>
              <a:gdLst/>
              <a:ahLst/>
              <a:cxnLst/>
              <a:rect l="l" t="t" r="r" b="b"/>
              <a:pathLst>
                <a:path w="4280" h="9082" extrusionOk="0">
                  <a:moveTo>
                    <a:pt x="1550" y="0"/>
                  </a:moveTo>
                  <a:lnTo>
                    <a:pt x="1" y="723"/>
                  </a:lnTo>
                  <a:lnTo>
                    <a:pt x="2571" y="6232"/>
                  </a:lnTo>
                  <a:lnTo>
                    <a:pt x="2571" y="9082"/>
                  </a:lnTo>
                  <a:lnTo>
                    <a:pt x="4279" y="9082"/>
                  </a:lnTo>
                  <a:lnTo>
                    <a:pt x="4279" y="5853"/>
                  </a:lnTo>
                  <a:lnTo>
                    <a:pt x="15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9"/>
            <p:cNvSpPr/>
            <p:nvPr/>
          </p:nvSpPr>
          <p:spPr>
            <a:xfrm>
              <a:off x="4740554" y="534617"/>
              <a:ext cx="185915" cy="164658"/>
            </a:xfrm>
            <a:custGeom>
              <a:avLst/>
              <a:gdLst/>
              <a:ahLst/>
              <a:cxnLst/>
              <a:rect l="l" t="t" r="r" b="b"/>
              <a:pathLst>
                <a:path w="8851" h="7839" extrusionOk="0">
                  <a:moveTo>
                    <a:pt x="5505" y="1"/>
                  </a:moveTo>
                  <a:cubicBezTo>
                    <a:pt x="4160" y="1"/>
                    <a:pt x="3052" y="320"/>
                    <a:pt x="2208" y="955"/>
                  </a:cubicBezTo>
                  <a:cubicBezTo>
                    <a:pt x="1238" y="1684"/>
                    <a:pt x="573" y="2873"/>
                    <a:pt x="237" y="4483"/>
                  </a:cubicBezTo>
                  <a:cubicBezTo>
                    <a:pt x="0" y="5618"/>
                    <a:pt x="19" y="6563"/>
                    <a:pt x="19" y="6602"/>
                  </a:cubicBezTo>
                  <a:lnTo>
                    <a:pt x="35" y="7250"/>
                  </a:lnTo>
                  <a:lnTo>
                    <a:pt x="653" y="7442"/>
                  </a:lnTo>
                  <a:cubicBezTo>
                    <a:pt x="689" y="7455"/>
                    <a:pt x="1579" y="7731"/>
                    <a:pt x="2721" y="7815"/>
                  </a:cubicBezTo>
                  <a:cubicBezTo>
                    <a:pt x="2943" y="7831"/>
                    <a:pt x="3160" y="7838"/>
                    <a:pt x="3370" y="7838"/>
                  </a:cubicBezTo>
                  <a:cubicBezTo>
                    <a:pt x="4693" y="7838"/>
                    <a:pt x="5785" y="7521"/>
                    <a:pt x="6623" y="6892"/>
                  </a:cubicBezTo>
                  <a:cubicBezTo>
                    <a:pt x="7592" y="6161"/>
                    <a:pt x="8260" y="4973"/>
                    <a:pt x="8605" y="3358"/>
                  </a:cubicBezTo>
                  <a:cubicBezTo>
                    <a:pt x="8850" y="2219"/>
                    <a:pt x="8839" y="1271"/>
                    <a:pt x="8839" y="1232"/>
                  </a:cubicBezTo>
                  <a:lnTo>
                    <a:pt x="8837" y="1232"/>
                  </a:lnTo>
                  <a:lnTo>
                    <a:pt x="8827" y="574"/>
                  </a:lnTo>
                  <a:lnTo>
                    <a:pt x="8198" y="381"/>
                  </a:lnTo>
                  <a:cubicBezTo>
                    <a:pt x="8160" y="369"/>
                    <a:pt x="7266" y="98"/>
                    <a:pt x="6118" y="22"/>
                  </a:cubicBezTo>
                  <a:cubicBezTo>
                    <a:pt x="5909" y="8"/>
                    <a:pt x="5704" y="1"/>
                    <a:pt x="55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9"/>
            <p:cNvSpPr/>
            <p:nvPr/>
          </p:nvSpPr>
          <p:spPr>
            <a:xfrm>
              <a:off x="4741247" y="546632"/>
              <a:ext cx="185222" cy="152643"/>
            </a:xfrm>
            <a:custGeom>
              <a:avLst/>
              <a:gdLst/>
              <a:ahLst/>
              <a:cxnLst/>
              <a:rect l="l" t="t" r="r" b="b"/>
              <a:pathLst>
                <a:path w="8818" h="7267" extrusionOk="0">
                  <a:moveTo>
                    <a:pt x="8796" y="0"/>
                  </a:moveTo>
                  <a:lnTo>
                    <a:pt x="1" y="6676"/>
                  </a:lnTo>
                  <a:lnTo>
                    <a:pt x="620" y="6870"/>
                  </a:lnTo>
                  <a:cubicBezTo>
                    <a:pt x="656" y="6883"/>
                    <a:pt x="1546" y="7159"/>
                    <a:pt x="2688" y="7243"/>
                  </a:cubicBezTo>
                  <a:cubicBezTo>
                    <a:pt x="2910" y="7259"/>
                    <a:pt x="3127" y="7266"/>
                    <a:pt x="3337" y="7266"/>
                  </a:cubicBezTo>
                  <a:cubicBezTo>
                    <a:pt x="4660" y="7266"/>
                    <a:pt x="5752" y="6949"/>
                    <a:pt x="6590" y="6320"/>
                  </a:cubicBezTo>
                  <a:cubicBezTo>
                    <a:pt x="7559" y="5589"/>
                    <a:pt x="8227" y="4401"/>
                    <a:pt x="8572" y="2786"/>
                  </a:cubicBezTo>
                  <a:cubicBezTo>
                    <a:pt x="8817" y="1647"/>
                    <a:pt x="8806" y="699"/>
                    <a:pt x="8806" y="660"/>
                  </a:cubicBezTo>
                  <a:lnTo>
                    <a:pt x="87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9"/>
          <p:cNvGrpSpPr/>
          <p:nvPr/>
        </p:nvGrpSpPr>
        <p:grpSpPr>
          <a:xfrm>
            <a:off x="2080924" y="1396242"/>
            <a:ext cx="174718" cy="455834"/>
            <a:chOff x="4077258" y="496073"/>
            <a:chExt cx="234962" cy="613010"/>
          </a:xfrm>
        </p:grpSpPr>
        <p:sp>
          <p:nvSpPr>
            <p:cNvPr id="1961" name="Google Shape;1961;p59"/>
            <p:cNvSpPr/>
            <p:nvPr/>
          </p:nvSpPr>
          <p:spPr>
            <a:xfrm>
              <a:off x="4077258" y="496073"/>
              <a:ext cx="234941" cy="613010"/>
            </a:xfrm>
            <a:custGeom>
              <a:avLst/>
              <a:gdLst/>
              <a:ahLst/>
              <a:cxnLst/>
              <a:rect l="l" t="t" r="r" b="b"/>
              <a:pathLst>
                <a:path w="11185" h="29184" extrusionOk="0">
                  <a:moveTo>
                    <a:pt x="2863" y="0"/>
                  </a:moveTo>
                  <a:lnTo>
                    <a:pt x="1973" y="10011"/>
                  </a:lnTo>
                  <a:cubicBezTo>
                    <a:pt x="1417" y="10744"/>
                    <a:pt x="1" y="12749"/>
                    <a:pt x="1" y="14194"/>
                  </a:cubicBezTo>
                  <a:lnTo>
                    <a:pt x="1" y="29183"/>
                  </a:lnTo>
                  <a:lnTo>
                    <a:pt x="11184" y="29183"/>
                  </a:lnTo>
                  <a:lnTo>
                    <a:pt x="11184" y="14194"/>
                  </a:lnTo>
                  <a:cubicBezTo>
                    <a:pt x="11184" y="12749"/>
                    <a:pt x="9768" y="10743"/>
                    <a:pt x="9212" y="10011"/>
                  </a:cubicBezTo>
                  <a:lnTo>
                    <a:pt x="9213" y="10011"/>
                  </a:lnTo>
                  <a:lnTo>
                    <a:pt x="8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9"/>
            <p:cNvSpPr/>
            <p:nvPr/>
          </p:nvSpPr>
          <p:spPr>
            <a:xfrm>
              <a:off x="4194760" y="496073"/>
              <a:ext cx="117460" cy="613010"/>
            </a:xfrm>
            <a:custGeom>
              <a:avLst/>
              <a:gdLst/>
              <a:ahLst/>
              <a:cxnLst/>
              <a:rect l="l" t="t" r="r" b="b"/>
              <a:pathLst>
                <a:path w="5592" h="29184" extrusionOk="0">
                  <a:moveTo>
                    <a:pt x="0" y="0"/>
                  </a:moveTo>
                  <a:lnTo>
                    <a:pt x="0" y="29183"/>
                  </a:lnTo>
                  <a:lnTo>
                    <a:pt x="5592" y="29183"/>
                  </a:lnTo>
                  <a:lnTo>
                    <a:pt x="5592" y="14194"/>
                  </a:lnTo>
                  <a:cubicBezTo>
                    <a:pt x="5592" y="12749"/>
                    <a:pt x="4176" y="10743"/>
                    <a:pt x="3619" y="10011"/>
                  </a:cubicBezTo>
                  <a:lnTo>
                    <a:pt x="27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9"/>
            <p:cNvSpPr/>
            <p:nvPr/>
          </p:nvSpPr>
          <p:spPr>
            <a:xfrm>
              <a:off x="4077258" y="808018"/>
              <a:ext cx="234962" cy="204064"/>
            </a:xfrm>
            <a:custGeom>
              <a:avLst/>
              <a:gdLst/>
              <a:ahLst/>
              <a:cxnLst/>
              <a:rect l="l" t="t" r="r" b="b"/>
              <a:pathLst>
                <a:path w="11186" h="9715" extrusionOk="0">
                  <a:moveTo>
                    <a:pt x="1" y="1"/>
                  </a:moveTo>
                  <a:lnTo>
                    <a:pt x="1" y="9714"/>
                  </a:lnTo>
                  <a:lnTo>
                    <a:pt x="11186" y="9714"/>
                  </a:lnTo>
                  <a:lnTo>
                    <a:pt x="111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9"/>
            <p:cNvSpPr/>
            <p:nvPr/>
          </p:nvSpPr>
          <p:spPr>
            <a:xfrm>
              <a:off x="4194760" y="808018"/>
              <a:ext cx="117460" cy="204064"/>
            </a:xfrm>
            <a:custGeom>
              <a:avLst/>
              <a:gdLst/>
              <a:ahLst/>
              <a:cxnLst/>
              <a:rect l="l" t="t" r="r" b="b"/>
              <a:pathLst>
                <a:path w="5592" h="9715" extrusionOk="0">
                  <a:moveTo>
                    <a:pt x="0" y="1"/>
                  </a:moveTo>
                  <a:lnTo>
                    <a:pt x="0" y="9714"/>
                  </a:lnTo>
                  <a:lnTo>
                    <a:pt x="5592" y="9714"/>
                  </a:lnTo>
                  <a:lnTo>
                    <a:pt x="55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9"/>
            <p:cNvSpPr/>
            <p:nvPr/>
          </p:nvSpPr>
          <p:spPr>
            <a:xfrm>
              <a:off x="4137395" y="892080"/>
              <a:ext cx="114708" cy="35940"/>
            </a:xfrm>
            <a:custGeom>
              <a:avLst/>
              <a:gdLst/>
              <a:ahLst/>
              <a:cxnLst/>
              <a:rect l="l" t="t" r="r" b="b"/>
              <a:pathLst>
                <a:path w="5461" h="1711" extrusionOk="0">
                  <a:moveTo>
                    <a:pt x="0" y="0"/>
                  </a:moveTo>
                  <a:lnTo>
                    <a:pt x="0" y="1711"/>
                  </a:lnTo>
                  <a:lnTo>
                    <a:pt x="5460" y="1711"/>
                  </a:lnTo>
                  <a:lnTo>
                    <a:pt x="54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9"/>
            <p:cNvSpPr/>
            <p:nvPr/>
          </p:nvSpPr>
          <p:spPr>
            <a:xfrm>
              <a:off x="4194760" y="892080"/>
              <a:ext cx="57344" cy="35940"/>
            </a:xfrm>
            <a:custGeom>
              <a:avLst/>
              <a:gdLst/>
              <a:ahLst/>
              <a:cxnLst/>
              <a:rect l="l" t="t" r="r" b="b"/>
              <a:pathLst>
                <a:path w="2730" h="1711" extrusionOk="0">
                  <a:moveTo>
                    <a:pt x="0" y="0"/>
                  </a:moveTo>
                  <a:lnTo>
                    <a:pt x="0" y="1711"/>
                  </a:lnTo>
                  <a:lnTo>
                    <a:pt x="2729" y="1711"/>
                  </a:lnTo>
                  <a:lnTo>
                    <a:pt x="27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9"/>
            <p:cNvSpPr/>
            <p:nvPr/>
          </p:nvSpPr>
          <p:spPr>
            <a:xfrm>
              <a:off x="4120486" y="496073"/>
              <a:ext cx="148505" cy="63876"/>
            </a:xfrm>
            <a:custGeom>
              <a:avLst/>
              <a:gdLst/>
              <a:ahLst/>
              <a:cxnLst/>
              <a:rect l="l" t="t" r="r" b="b"/>
              <a:pathLst>
                <a:path w="7070" h="3041" extrusionOk="0">
                  <a:moveTo>
                    <a:pt x="495" y="0"/>
                  </a:moveTo>
                  <a:lnTo>
                    <a:pt x="1" y="3041"/>
                  </a:lnTo>
                  <a:lnTo>
                    <a:pt x="7070" y="3041"/>
                  </a:lnTo>
                  <a:lnTo>
                    <a:pt x="65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9"/>
            <p:cNvSpPr/>
            <p:nvPr/>
          </p:nvSpPr>
          <p:spPr>
            <a:xfrm>
              <a:off x="4194760" y="496073"/>
              <a:ext cx="74211" cy="63876"/>
            </a:xfrm>
            <a:custGeom>
              <a:avLst/>
              <a:gdLst/>
              <a:ahLst/>
              <a:cxnLst/>
              <a:rect l="l" t="t" r="r" b="b"/>
              <a:pathLst>
                <a:path w="3533" h="3041" extrusionOk="0">
                  <a:moveTo>
                    <a:pt x="0" y="0"/>
                  </a:moveTo>
                  <a:lnTo>
                    <a:pt x="0" y="3041"/>
                  </a:lnTo>
                  <a:lnTo>
                    <a:pt x="3532" y="3041"/>
                  </a:lnTo>
                  <a:lnTo>
                    <a:pt x="30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59"/>
          <p:cNvGrpSpPr/>
          <p:nvPr/>
        </p:nvGrpSpPr>
        <p:grpSpPr>
          <a:xfrm>
            <a:off x="6279693" y="2138328"/>
            <a:ext cx="272932" cy="455850"/>
            <a:chOff x="6304775" y="1213876"/>
            <a:chExt cx="367041" cy="613031"/>
          </a:xfrm>
        </p:grpSpPr>
        <p:sp>
          <p:nvSpPr>
            <p:cNvPr id="1970" name="Google Shape;1970;p59"/>
            <p:cNvSpPr/>
            <p:nvPr/>
          </p:nvSpPr>
          <p:spPr>
            <a:xfrm>
              <a:off x="6304775" y="1339255"/>
              <a:ext cx="367041" cy="487652"/>
            </a:xfrm>
            <a:custGeom>
              <a:avLst/>
              <a:gdLst/>
              <a:ahLst/>
              <a:cxnLst/>
              <a:rect l="l" t="t" r="r" b="b"/>
              <a:pathLst>
                <a:path w="17474" h="23216" extrusionOk="0">
                  <a:moveTo>
                    <a:pt x="8752" y="1"/>
                  </a:moveTo>
                  <a:cubicBezTo>
                    <a:pt x="7084" y="1"/>
                    <a:pt x="5514" y="645"/>
                    <a:pt x="4322" y="1822"/>
                  </a:cubicBezTo>
                  <a:cubicBezTo>
                    <a:pt x="3098" y="3030"/>
                    <a:pt x="2422" y="4646"/>
                    <a:pt x="2422" y="6373"/>
                  </a:cubicBezTo>
                  <a:cubicBezTo>
                    <a:pt x="2422" y="6426"/>
                    <a:pt x="2424" y="6478"/>
                    <a:pt x="2425" y="6531"/>
                  </a:cubicBezTo>
                  <a:cubicBezTo>
                    <a:pt x="2450" y="7581"/>
                    <a:pt x="2138" y="8619"/>
                    <a:pt x="1525" y="9534"/>
                  </a:cubicBezTo>
                  <a:cubicBezTo>
                    <a:pt x="577" y="10945"/>
                    <a:pt x="61" y="12602"/>
                    <a:pt x="37" y="14304"/>
                  </a:cubicBezTo>
                  <a:cubicBezTo>
                    <a:pt x="0" y="16665"/>
                    <a:pt x="893" y="18898"/>
                    <a:pt x="2550" y="20591"/>
                  </a:cubicBezTo>
                  <a:cubicBezTo>
                    <a:pt x="4189" y="22266"/>
                    <a:pt x="6370" y="23200"/>
                    <a:pt x="8691" y="23216"/>
                  </a:cubicBezTo>
                  <a:lnTo>
                    <a:pt x="8754" y="23216"/>
                  </a:lnTo>
                  <a:cubicBezTo>
                    <a:pt x="11059" y="23216"/>
                    <a:pt x="13232" y="22319"/>
                    <a:pt x="14874" y="20688"/>
                  </a:cubicBezTo>
                  <a:cubicBezTo>
                    <a:pt x="16548" y="19026"/>
                    <a:pt x="17470" y="16807"/>
                    <a:pt x="17470" y="14440"/>
                  </a:cubicBezTo>
                  <a:cubicBezTo>
                    <a:pt x="17474" y="12689"/>
                    <a:pt x="16952" y="10976"/>
                    <a:pt x="15975" y="9524"/>
                  </a:cubicBezTo>
                  <a:lnTo>
                    <a:pt x="15975" y="9524"/>
                  </a:lnTo>
                  <a:lnTo>
                    <a:pt x="15977" y="9525"/>
                  </a:lnTo>
                  <a:cubicBezTo>
                    <a:pt x="15375" y="8629"/>
                    <a:pt x="15067" y="7577"/>
                    <a:pt x="15084" y="6480"/>
                  </a:cubicBezTo>
                  <a:lnTo>
                    <a:pt x="15084" y="6410"/>
                  </a:lnTo>
                  <a:cubicBezTo>
                    <a:pt x="15103" y="2923"/>
                    <a:pt x="12303" y="49"/>
                    <a:pt x="8840" y="1"/>
                  </a:cubicBezTo>
                  <a:cubicBezTo>
                    <a:pt x="8811" y="1"/>
                    <a:pt x="8781" y="1"/>
                    <a:pt x="8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9"/>
            <p:cNvSpPr/>
            <p:nvPr/>
          </p:nvSpPr>
          <p:spPr>
            <a:xfrm>
              <a:off x="6487351" y="1339276"/>
              <a:ext cx="184466" cy="487631"/>
            </a:xfrm>
            <a:custGeom>
              <a:avLst/>
              <a:gdLst/>
              <a:ahLst/>
              <a:cxnLst/>
              <a:rect l="l" t="t" r="r" b="b"/>
              <a:pathLst>
                <a:path w="8782" h="23215" extrusionOk="0">
                  <a:moveTo>
                    <a:pt x="148" y="0"/>
                  </a:moveTo>
                  <a:cubicBezTo>
                    <a:pt x="148" y="0"/>
                    <a:pt x="149" y="0"/>
                    <a:pt x="149" y="0"/>
                  </a:cubicBezTo>
                  <a:lnTo>
                    <a:pt x="149" y="0"/>
                  </a:lnTo>
                  <a:lnTo>
                    <a:pt x="149" y="0"/>
                  </a:lnTo>
                  <a:close/>
                  <a:moveTo>
                    <a:pt x="149" y="0"/>
                  </a:moveTo>
                  <a:lnTo>
                    <a:pt x="0" y="23215"/>
                  </a:lnTo>
                  <a:lnTo>
                    <a:pt x="62" y="23215"/>
                  </a:lnTo>
                  <a:cubicBezTo>
                    <a:pt x="2368" y="23215"/>
                    <a:pt x="4540" y="22318"/>
                    <a:pt x="6183" y="20687"/>
                  </a:cubicBezTo>
                  <a:cubicBezTo>
                    <a:pt x="7857" y="19025"/>
                    <a:pt x="8779" y="16806"/>
                    <a:pt x="8779" y="14439"/>
                  </a:cubicBezTo>
                  <a:cubicBezTo>
                    <a:pt x="8782" y="12688"/>
                    <a:pt x="8262" y="10975"/>
                    <a:pt x="7285" y="9523"/>
                  </a:cubicBezTo>
                  <a:cubicBezTo>
                    <a:pt x="6682" y="8628"/>
                    <a:pt x="6373" y="7576"/>
                    <a:pt x="6392" y="6477"/>
                  </a:cubicBezTo>
                  <a:lnTo>
                    <a:pt x="6392" y="6409"/>
                  </a:lnTo>
                  <a:cubicBezTo>
                    <a:pt x="6411" y="2923"/>
                    <a:pt x="3611" y="49"/>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9"/>
            <p:cNvSpPr/>
            <p:nvPr/>
          </p:nvSpPr>
          <p:spPr>
            <a:xfrm>
              <a:off x="6432359" y="1213876"/>
              <a:ext cx="76080" cy="149072"/>
            </a:xfrm>
            <a:custGeom>
              <a:avLst/>
              <a:gdLst/>
              <a:ahLst/>
              <a:cxnLst/>
              <a:rect l="l" t="t" r="r" b="b"/>
              <a:pathLst>
                <a:path w="3622" h="7097" extrusionOk="0">
                  <a:moveTo>
                    <a:pt x="1533" y="0"/>
                  </a:moveTo>
                  <a:lnTo>
                    <a:pt x="1" y="761"/>
                  </a:lnTo>
                  <a:lnTo>
                    <a:pt x="1911" y="4611"/>
                  </a:lnTo>
                  <a:lnTo>
                    <a:pt x="1911" y="7096"/>
                  </a:lnTo>
                  <a:lnTo>
                    <a:pt x="3621" y="7096"/>
                  </a:lnTo>
                  <a:lnTo>
                    <a:pt x="3621" y="4209"/>
                  </a:lnTo>
                  <a:lnTo>
                    <a:pt x="15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9"/>
            <p:cNvSpPr/>
            <p:nvPr/>
          </p:nvSpPr>
          <p:spPr>
            <a:xfrm>
              <a:off x="6489955" y="1237066"/>
              <a:ext cx="153778" cy="136175"/>
            </a:xfrm>
            <a:custGeom>
              <a:avLst/>
              <a:gdLst/>
              <a:ahLst/>
              <a:cxnLst/>
              <a:rect l="l" t="t" r="r" b="b"/>
              <a:pathLst>
                <a:path w="7321" h="6483" extrusionOk="0">
                  <a:moveTo>
                    <a:pt x="4550" y="0"/>
                  </a:moveTo>
                  <a:cubicBezTo>
                    <a:pt x="3439" y="0"/>
                    <a:pt x="2524" y="265"/>
                    <a:pt x="1827" y="791"/>
                  </a:cubicBezTo>
                  <a:cubicBezTo>
                    <a:pt x="1026" y="1394"/>
                    <a:pt x="476" y="2376"/>
                    <a:pt x="196" y="3707"/>
                  </a:cubicBezTo>
                  <a:cubicBezTo>
                    <a:pt x="1" y="4646"/>
                    <a:pt x="15" y="5427"/>
                    <a:pt x="17" y="5460"/>
                  </a:cubicBezTo>
                  <a:lnTo>
                    <a:pt x="30" y="5995"/>
                  </a:lnTo>
                  <a:lnTo>
                    <a:pt x="540" y="6156"/>
                  </a:lnTo>
                  <a:cubicBezTo>
                    <a:pt x="570" y="6166"/>
                    <a:pt x="1305" y="6394"/>
                    <a:pt x="2250" y="6463"/>
                  </a:cubicBezTo>
                  <a:cubicBezTo>
                    <a:pt x="2434" y="6476"/>
                    <a:pt x="2614" y="6482"/>
                    <a:pt x="2788" y="6482"/>
                  </a:cubicBezTo>
                  <a:cubicBezTo>
                    <a:pt x="3882" y="6482"/>
                    <a:pt x="4785" y="6220"/>
                    <a:pt x="5478" y="5700"/>
                  </a:cubicBezTo>
                  <a:cubicBezTo>
                    <a:pt x="6281" y="5095"/>
                    <a:pt x="6833" y="4113"/>
                    <a:pt x="7119" y="2778"/>
                  </a:cubicBezTo>
                  <a:cubicBezTo>
                    <a:pt x="7320" y="1836"/>
                    <a:pt x="7311" y="1050"/>
                    <a:pt x="7311" y="1018"/>
                  </a:cubicBezTo>
                  <a:lnTo>
                    <a:pt x="7304" y="473"/>
                  </a:lnTo>
                  <a:lnTo>
                    <a:pt x="6784" y="315"/>
                  </a:lnTo>
                  <a:cubicBezTo>
                    <a:pt x="6752" y="305"/>
                    <a:pt x="6013" y="82"/>
                    <a:pt x="5062" y="18"/>
                  </a:cubicBezTo>
                  <a:cubicBezTo>
                    <a:pt x="4887" y="6"/>
                    <a:pt x="4716" y="0"/>
                    <a:pt x="4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9"/>
            <p:cNvSpPr/>
            <p:nvPr/>
          </p:nvSpPr>
          <p:spPr>
            <a:xfrm>
              <a:off x="6490564" y="1247001"/>
              <a:ext cx="152979" cy="126261"/>
            </a:xfrm>
            <a:custGeom>
              <a:avLst/>
              <a:gdLst/>
              <a:ahLst/>
              <a:cxnLst/>
              <a:rect l="l" t="t" r="r" b="b"/>
              <a:pathLst>
                <a:path w="7283" h="6011" extrusionOk="0">
                  <a:moveTo>
                    <a:pt x="7275" y="0"/>
                  </a:moveTo>
                  <a:lnTo>
                    <a:pt x="1" y="5522"/>
                  </a:lnTo>
                  <a:lnTo>
                    <a:pt x="512" y="5683"/>
                  </a:lnTo>
                  <a:cubicBezTo>
                    <a:pt x="543" y="5693"/>
                    <a:pt x="1278" y="5922"/>
                    <a:pt x="2223" y="5990"/>
                  </a:cubicBezTo>
                  <a:cubicBezTo>
                    <a:pt x="2407" y="6003"/>
                    <a:pt x="2586" y="6011"/>
                    <a:pt x="2760" y="6011"/>
                  </a:cubicBezTo>
                  <a:cubicBezTo>
                    <a:pt x="3855" y="6011"/>
                    <a:pt x="4758" y="5748"/>
                    <a:pt x="5450" y="5227"/>
                  </a:cubicBezTo>
                  <a:cubicBezTo>
                    <a:pt x="6252" y="4624"/>
                    <a:pt x="6804" y="3640"/>
                    <a:pt x="7091" y="2305"/>
                  </a:cubicBezTo>
                  <a:cubicBezTo>
                    <a:pt x="7214" y="1726"/>
                    <a:pt x="7280" y="1136"/>
                    <a:pt x="7282" y="545"/>
                  </a:cubicBezTo>
                  <a:lnTo>
                    <a:pt x="72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59"/>
          <p:cNvGrpSpPr/>
          <p:nvPr/>
        </p:nvGrpSpPr>
        <p:grpSpPr>
          <a:xfrm>
            <a:off x="6848977" y="2138642"/>
            <a:ext cx="365653" cy="455221"/>
            <a:chOff x="4202847" y="2562502"/>
            <a:chExt cx="492462" cy="613010"/>
          </a:xfrm>
        </p:grpSpPr>
        <p:sp>
          <p:nvSpPr>
            <p:cNvPr id="1976" name="Google Shape;1976;p59"/>
            <p:cNvSpPr/>
            <p:nvPr/>
          </p:nvSpPr>
          <p:spPr>
            <a:xfrm>
              <a:off x="4430352" y="2562502"/>
              <a:ext cx="36402" cy="470764"/>
            </a:xfrm>
            <a:custGeom>
              <a:avLst/>
              <a:gdLst/>
              <a:ahLst/>
              <a:cxnLst/>
              <a:rect l="l" t="t" r="r" b="b"/>
              <a:pathLst>
                <a:path w="1733" h="22412" extrusionOk="0">
                  <a:moveTo>
                    <a:pt x="1711" y="1"/>
                  </a:moveTo>
                  <a:lnTo>
                    <a:pt x="1" y="2"/>
                  </a:lnTo>
                  <a:lnTo>
                    <a:pt x="22" y="22411"/>
                  </a:lnTo>
                  <a:lnTo>
                    <a:pt x="1733" y="224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9"/>
            <p:cNvSpPr/>
            <p:nvPr/>
          </p:nvSpPr>
          <p:spPr>
            <a:xfrm>
              <a:off x="4449193" y="2562502"/>
              <a:ext cx="17560" cy="470722"/>
            </a:xfrm>
            <a:custGeom>
              <a:avLst/>
              <a:gdLst/>
              <a:ahLst/>
              <a:cxnLst/>
              <a:rect l="l" t="t" r="r" b="b"/>
              <a:pathLst>
                <a:path w="836" h="22410" extrusionOk="0">
                  <a:moveTo>
                    <a:pt x="1" y="1"/>
                  </a:moveTo>
                  <a:lnTo>
                    <a:pt x="1" y="22410"/>
                  </a:lnTo>
                  <a:lnTo>
                    <a:pt x="836" y="22410"/>
                  </a:lnTo>
                  <a:lnTo>
                    <a:pt x="8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9"/>
            <p:cNvSpPr/>
            <p:nvPr/>
          </p:nvSpPr>
          <p:spPr>
            <a:xfrm>
              <a:off x="4313228" y="2567901"/>
              <a:ext cx="151698" cy="464925"/>
            </a:xfrm>
            <a:custGeom>
              <a:avLst/>
              <a:gdLst/>
              <a:ahLst/>
              <a:cxnLst/>
              <a:rect l="l" t="t" r="r" b="b"/>
              <a:pathLst>
                <a:path w="7222" h="22134" extrusionOk="0">
                  <a:moveTo>
                    <a:pt x="1658" y="0"/>
                  </a:moveTo>
                  <a:lnTo>
                    <a:pt x="1" y="425"/>
                  </a:lnTo>
                  <a:lnTo>
                    <a:pt x="5565" y="22134"/>
                  </a:lnTo>
                  <a:lnTo>
                    <a:pt x="7222" y="21709"/>
                  </a:lnTo>
                  <a:lnTo>
                    <a:pt x="16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9"/>
            <p:cNvSpPr/>
            <p:nvPr/>
          </p:nvSpPr>
          <p:spPr>
            <a:xfrm>
              <a:off x="4261031" y="2721762"/>
              <a:ext cx="375485" cy="164028"/>
            </a:xfrm>
            <a:custGeom>
              <a:avLst/>
              <a:gdLst/>
              <a:ahLst/>
              <a:cxnLst/>
              <a:rect l="l" t="t" r="r" b="b"/>
              <a:pathLst>
                <a:path w="17876" h="7809" extrusionOk="0">
                  <a:moveTo>
                    <a:pt x="7195" y="0"/>
                  </a:moveTo>
                  <a:cubicBezTo>
                    <a:pt x="7064" y="0"/>
                    <a:pt x="6931" y="13"/>
                    <a:pt x="6795" y="44"/>
                  </a:cubicBezTo>
                  <a:cubicBezTo>
                    <a:pt x="6201" y="179"/>
                    <a:pt x="5795" y="590"/>
                    <a:pt x="5467" y="919"/>
                  </a:cubicBezTo>
                  <a:cubicBezTo>
                    <a:pt x="5314" y="1075"/>
                    <a:pt x="5138" y="1251"/>
                    <a:pt x="5024" y="1308"/>
                  </a:cubicBezTo>
                  <a:cubicBezTo>
                    <a:pt x="4901" y="1366"/>
                    <a:pt x="4660" y="1393"/>
                    <a:pt x="4427" y="1418"/>
                  </a:cubicBezTo>
                  <a:cubicBezTo>
                    <a:pt x="3970" y="1469"/>
                    <a:pt x="3401" y="1533"/>
                    <a:pt x="2932" y="1906"/>
                  </a:cubicBezTo>
                  <a:cubicBezTo>
                    <a:pt x="2463" y="2280"/>
                    <a:pt x="2274" y="2824"/>
                    <a:pt x="2124" y="3259"/>
                  </a:cubicBezTo>
                  <a:cubicBezTo>
                    <a:pt x="2047" y="3479"/>
                    <a:pt x="1969" y="3708"/>
                    <a:pt x="1886" y="3811"/>
                  </a:cubicBezTo>
                  <a:cubicBezTo>
                    <a:pt x="1802" y="3915"/>
                    <a:pt x="1592" y="4046"/>
                    <a:pt x="1403" y="4163"/>
                  </a:cubicBezTo>
                  <a:cubicBezTo>
                    <a:pt x="1011" y="4407"/>
                    <a:pt x="522" y="4711"/>
                    <a:pt x="260" y="5256"/>
                  </a:cubicBezTo>
                  <a:cubicBezTo>
                    <a:pt x="0" y="5794"/>
                    <a:pt x="66" y="6360"/>
                    <a:pt x="118" y="6815"/>
                  </a:cubicBezTo>
                  <a:cubicBezTo>
                    <a:pt x="145" y="7052"/>
                    <a:pt x="171" y="7294"/>
                    <a:pt x="142" y="7429"/>
                  </a:cubicBezTo>
                  <a:lnTo>
                    <a:pt x="1809" y="7808"/>
                  </a:lnTo>
                  <a:lnTo>
                    <a:pt x="16065" y="7808"/>
                  </a:lnTo>
                  <a:lnTo>
                    <a:pt x="17732" y="7429"/>
                  </a:lnTo>
                  <a:cubicBezTo>
                    <a:pt x="17702" y="7294"/>
                    <a:pt x="17730" y="7052"/>
                    <a:pt x="17757" y="6817"/>
                  </a:cubicBezTo>
                  <a:cubicBezTo>
                    <a:pt x="17810" y="6360"/>
                    <a:pt x="17875" y="5794"/>
                    <a:pt x="17616" y="5256"/>
                  </a:cubicBezTo>
                  <a:lnTo>
                    <a:pt x="17617" y="5256"/>
                  </a:lnTo>
                  <a:cubicBezTo>
                    <a:pt x="17354" y="4711"/>
                    <a:pt x="16865" y="4407"/>
                    <a:pt x="16472" y="4163"/>
                  </a:cubicBezTo>
                  <a:cubicBezTo>
                    <a:pt x="16285" y="4046"/>
                    <a:pt x="16072" y="3914"/>
                    <a:pt x="15990" y="3811"/>
                  </a:cubicBezTo>
                  <a:cubicBezTo>
                    <a:pt x="15909" y="3709"/>
                    <a:pt x="15829" y="3479"/>
                    <a:pt x="15752" y="3259"/>
                  </a:cubicBezTo>
                  <a:cubicBezTo>
                    <a:pt x="15601" y="2824"/>
                    <a:pt x="15414" y="2282"/>
                    <a:pt x="14943" y="1906"/>
                  </a:cubicBezTo>
                  <a:cubicBezTo>
                    <a:pt x="14474" y="1531"/>
                    <a:pt x="13906" y="1469"/>
                    <a:pt x="13449" y="1418"/>
                  </a:cubicBezTo>
                  <a:cubicBezTo>
                    <a:pt x="13216" y="1393"/>
                    <a:pt x="12975" y="1366"/>
                    <a:pt x="12853" y="1308"/>
                  </a:cubicBezTo>
                  <a:cubicBezTo>
                    <a:pt x="12737" y="1251"/>
                    <a:pt x="12563" y="1075"/>
                    <a:pt x="12408" y="919"/>
                  </a:cubicBezTo>
                  <a:cubicBezTo>
                    <a:pt x="12082" y="590"/>
                    <a:pt x="11675" y="179"/>
                    <a:pt x="11081" y="44"/>
                  </a:cubicBezTo>
                  <a:cubicBezTo>
                    <a:pt x="10945" y="13"/>
                    <a:pt x="10812" y="0"/>
                    <a:pt x="10681" y="0"/>
                  </a:cubicBezTo>
                  <a:cubicBezTo>
                    <a:pt x="10258" y="0"/>
                    <a:pt x="9868" y="138"/>
                    <a:pt x="9539" y="254"/>
                  </a:cubicBezTo>
                  <a:cubicBezTo>
                    <a:pt x="9314" y="334"/>
                    <a:pt x="9081" y="415"/>
                    <a:pt x="8937" y="415"/>
                  </a:cubicBezTo>
                  <a:cubicBezTo>
                    <a:pt x="8795" y="415"/>
                    <a:pt x="8562" y="334"/>
                    <a:pt x="8337" y="254"/>
                  </a:cubicBezTo>
                  <a:cubicBezTo>
                    <a:pt x="8008" y="138"/>
                    <a:pt x="7618" y="0"/>
                    <a:pt x="71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9"/>
            <p:cNvSpPr/>
            <p:nvPr/>
          </p:nvSpPr>
          <p:spPr>
            <a:xfrm>
              <a:off x="4449193" y="2721762"/>
              <a:ext cx="187344" cy="163986"/>
            </a:xfrm>
            <a:custGeom>
              <a:avLst/>
              <a:gdLst/>
              <a:ahLst/>
              <a:cxnLst/>
              <a:rect l="l" t="t" r="r" b="b"/>
              <a:pathLst>
                <a:path w="8919" h="7807" extrusionOk="0">
                  <a:moveTo>
                    <a:pt x="1723" y="0"/>
                  </a:moveTo>
                  <a:cubicBezTo>
                    <a:pt x="1300" y="0"/>
                    <a:pt x="910" y="138"/>
                    <a:pt x="581" y="254"/>
                  </a:cubicBezTo>
                  <a:cubicBezTo>
                    <a:pt x="366" y="330"/>
                    <a:pt x="144" y="408"/>
                    <a:pt x="1" y="414"/>
                  </a:cubicBezTo>
                  <a:lnTo>
                    <a:pt x="1" y="7807"/>
                  </a:lnTo>
                  <a:lnTo>
                    <a:pt x="7110" y="7807"/>
                  </a:lnTo>
                  <a:lnTo>
                    <a:pt x="8777" y="7429"/>
                  </a:lnTo>
                  <a:cubicBezTo>
                    <a:pt x="8745" y="7294"/>
                    <a:pt x="8774" y="7050"/>
                    <a:pt x="8800" y="6815"/>
                  </a:cubicBezTo>
                  <a:cubicBezTo>
                    <a:pt x="8854" y="6360"/>
                    <a:pt x="8919" y="5794"/>
                    <a:pt x="8659" y="5256"/>
                  </a:cubicBezTo>
                  <a:cubicBezTo>
                    <a:pt x="8396" y="4711"/>
                    <a:pt x="7907" y="4407"/>
                    <a:pt x="7514" y="4163"/>
                  </a:cubicBezTo>
                  <a:cubicBezTo>
                    <a:pt x="7327" y="4046"/>
                    <a:pt x="7114" y="3914"/>
                    <a:pt x="7032" y="3811"/>
                  </a:cubicBezTo>
                  <a:cubicBezTo>
                    <a:pt x="6951" y="3709"/>
                    <a:pt x="6871" y="3479"/>
                    <a:pt x="6794" y="3259"/>
                  </a:cubicBezTo>
                  <a:cubicBezTo>
                    <a:pt x="6643" y="2824"/>
                    <a:pt x="6456" y="2282"/>
                    <a:pt x="5985" y="1906"/>
                  </a:cubicBezTo>
                  <a:cubicBezTo>
                    <a:pt x="5516" y="1531"/>
                    <a:pt x="4948" y="1469"/>
                    <a:pt x="4491" y="1418"/>
                  </a:cubicBezTo>
                  <a:cubicBezTo>
                    <a:pt x="4258" y="1393"/>
                    <a:pt x="4017" y="1366"/>
                    <a:pt x="3895" y="1308"/>
                  </a:cubicBezTo>
                  <a:cubicBezTo>
                    <a:pt x="3779" y="1251"/>
                    <a:pt x="3605" y="1075"/>
                    <a:pt x="3450" y="919"/>
                  </a:cubicBezTo>
                  <a:cubicBezTo>
                    <a:pt x="3124" y="590"/>
                    <a:pt x="2717" y="179"/>
                    <a:pt x="2123" y="44"/>
                  </a:cubicBezTo>
                  <a:cubicBezTo>
                    <a:pt x="1987" y="13"/>
                    <a:pt x="1854" y="0"/>
                    <a:pt x="1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9"/>
            <p:cNvSpPr/>
            <p:nvPr/>
          </p:nvSpPr>
          <p:spPr>
            <a:xfrm>
              <a:off x="4202847" y="2876569"/>
              <a:ext cx="492462" cy="298943"/>
            </a:xfrm>
            <a:custGeom>
              <a:avLst/>
              <a:gdLst/>
              <a:ahLst/>
              <a:cxnLst/>
              <a:rect l="l" t="t" r="r" b="b"/>
              <a:pathLst>
                <a:path w="23445" h="14232" extrusionOk="0">
                  <a:moveTo>
                    <a:pt x="2911" y="1"/>
                  </a:moveTo>
                  <a:lnTo>
                    <a:pt x="1" y="6843"/>
                  </a:lnTo>
                  <a:lnTo>
                    <a:pt x="1569" y="7523"/>
                  </a:lnTo>
                  <a:lnTo>
                    <a:pt x="3483" y="3095"/>
                  </a:lnTo>
                  <a:lnTo>
                    <a:pt x="5544" y="14232"/>
                  </a:lnTo>
                  <a:lnTo>
                    <a:pt x="17910" y="14232"/>
                  </a:lnTo>
                  <a:lnTo>
                    <a:pt x="19996" y="2965"/>
                  </a:lnTo>
                  <a:lnTo>
                    <a:pt x="21899" y="6945"/>
                  </a:lnTo>
                  <a:lnTo>
                    <a:pt x="23444" y="6205"/>
                  </a:lnTo>
                  <a:lnTo>
                    <a:pt x="20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9"/>
            <p:cNvSpPr/>
            <p:nvPr/>
          </p:nvSpPr>
          <p:spPr>
            <a:xfrm>
              <a:off x="4449193" y="2876569"/>
              <a:ext cx="246074" cy="298943"/>
            </a:xfrm>
            <a:custGeom>
              <a:avLst/>
              <a:gdLst/>
              <a:ahLst/>
              <a:cxnLst/>
              <a:rect l="l" t="t" r="r" b="b"/>
              <a:pathLst>
                <a:path w="11715" h="14232" extrusionOk="0">
                  <a:moveTo>
                    <a:pt x="1" y="1"/>
                  </a:moveTo>
                  <a:lnTo>
                    <a:pt x="1" y="14232"/>
                  </a:lnTo>
                  <a:lnTo>
                    <a:pt x="6182" y="14232"/>
                  </a:lnTo>
                  <a:lnTo>
                    <a:pt x="8268" y="2965"/>
                  </a:lnTo>
                  <a:lnTo>
                    <a:pt x="10173" y="6945"/>
                  </a:lnTo>
                  <a:lnTo>
                    <a:pt x="11715" y="6205"/>
                  </a:lnTo>
                  <a:lnTo>
                    <a:pt x="87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9"/>
            <p:cNvSpPr/>
            <p:nvPr/>
          </p:nvSpPr>
          <p:spPr>
            <a:xfrm>
              <a:off x="4394076" y="2971155"/>
              <a:ext cx="106201" cy="102189"/>
            </a:xfrm>
            <a:custGeom>
              <a:avLst/>
              <a:gdLst/>
              <a:ahLst/>
              <a:cxnLst/>
              <a:rect l="l" t="t" r="r" b="b"/>
              <a:pathLst>
                <a:path w="5056" h="4865" extrusionOk="0">
                  <a:moveTo>
                    <a:pt x="2623" y="1"/>
                  </a:moveTo>
                  <a:cubicBezTo>
                    <a:pt x="1641" y="1"/>
                    <a:pt x="754" y="594"/>
                    <a:pt x="377" y="1502"/>
                  </a:cubicBezTo>
                  <a:cubicBezTo>
                    <a:pt x="0" y="2411"/>
                    <a:pt x="209" y="3456"/>
                    <a:pt x="904" y="4152"/>
                  </a:cubicBezTo>
                  <a:cubicBezTo>
                    <a:pt x="1370" y="4617"/>
                    <a:pt x="1992" y="4865"/>
                    <a:pt x="2625" y="4865"/>
                  </a:cubicBezTo>
                  <a:cubicBezTo>
                    <a:pt x="2939" y="4865"/>
                    <a:pt x="3255" y="4804"/>
                    <a:pt x="3555" y="4679"/>
                  </a:cubicBezTo>
                  <a:cubicBezTo>
                    <a:pt x="4463" y="4303"/>
                    <a:pt x="5055" y="3415"/>
                    <a:pt x="5055" y="2433"/>
                  </a:cubicBezTo>
                  <a:cubicBezTo>
                    <a:pt x="5055" y="1089"/>
                    <a:pt x="3967" y="1"/>
                    <a:pt x="2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9"/>
            <p:cNvSpPr/>
            <p:nvPr/>
          </p:nvSpPr>
          <p:spPr>
            <a:xfrm>
              <a:off x="4449193" y="2971155"/>
              <a:ext cx="51084" cy="102189"/>
            </a:xfrm>
            <a:custGeom>
              <a:avLst/>
              <a:gdLst/>
              <a:ahLst/>
              <a:cxnLst/>
              <a:rect l="l" t="t" r="r" b="b"/>
              <a:pathLst>
                <a:path w="2432" h="4865" extrusionOk="0">
                  <a:moveTo>
                    <a:pt x="1" y="1"/>
                  </a:moveTo>
                  <a:lnTo>
                    <a:pt x="1" y="4865"/>
                  </a:lnTo>
                  <a:cubicBezTo>
                    <a:pt x="1343" y="4865"/>
                    <a:pt x="2431" y="3776"/>
                    <a:pt x="2431" y="2433"/>
                  </a:cubicBezTo>
                  <a:cubicBezTo>
                    <a:pt x="2431" y="1089"/>
                    <a:pt x="1343"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9"/>
            <p:cNvSpPr/>
            <p:nvPr/>
          </p:nvSpPr>
          <p:spPr>
            <a:xfrm>
              <a:off x="4380150" y="2953195"/>
              <a:ext cx="138087" cy="138108"/>
            </a:xfrm>
            <a:custGeom>
              <a:avLst/>
              <a:gdLst/>
              <a:ahLst/>
              <a:cxnLst/>
              <a:rect l="l" t="t" r="r" b="b"/>
              <a:pathLst>
                <a:path w="6574" h="6575" extrusionOk="0">
                  <a:moveTo>
                    <a:pt x="3288" y="1711"/>
                  </a:moveTo>
                  <a:cubicBezTo>
                    <a:pt x="4158" y="1712"/>
                    <a:pt x="4862" y="2417"/>
                    <a:pt x="4863" y="3286"/>
                  </a:cubicBezTo>
                  <a:cubicBezTo>
                    <a:pt x="4863" y="3924"/>
                    <a:pt x="4479" y="4499"/>
                    <a:pt x="3891" y="4743"/>
                  </a:cubicBezTo>
                  <a:cubicBezTo>
                    <a:pt x="3696" y="4824"/>
                    <a:pt x="3491" y="4863"/>
                    <a:pt x="3288" y="4863"/>
                  </a:cubicBezTo>
                  <a:cubicBezTo>
                    <a:pt x="2878" y="4863"/>
                    <a:pt x="2475" y="4703"/>
                    <a:pt x="2173" y="4401"/>
                  </a:cubicBezTo>
                  <a:cubicBezTo>
                    <a:pt x="1723" y="3950"/>
                    <a:pt x="1586" y="3273"/>
                    <a:pt x="1831" y="2683"/>
                  </a:cubicBezTo>
                  <a:cubicBezTo>
                    <a:pt x="2075" y="2095"/>
                    <a:pt x="2650" y="1711"/>
                    <a:pt x="3288" y="1711"/>
                  </a:cubicBezTo>
                  <a:close/>
                  <a:moveTo>
                    <a:pt x="3288" y="1"/>
                  </a:moveTo>
                  <a:cubicBezTo>
                    <a:pt x="1475" y="1"/>
                    <a:pt x="1" y="1475"/>
                    <a:pt x="1" y="3288"/>
                  </a:cubicBezTo>
                  <a:cubicBezTo>
                    <a:pt x="1" y="5100"/>
                    <a:pt x="1476" y="6575"/>
                    <a:pt x="3288" y="6575"/>
                  </a:cubicBezTo>
                  <a:cubicBezTo>
                    <a:pt x="5100" y="6575"/>
                    <a:pt x="6574" y="5100"/>
                    <a:pt x="6574" y="3288"/>
                  </a:cubicBezTo>
                  <a:cubicBezTo>
                    <a:pt x="6574" y="1476"/>
                    <a:pt x="5100" y="1"/>
                    <a:pt x="3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9"/>
            <p:cNvSpPr/>
            <p:nvPr/>
          </p:nvSpPr>
          <p:spPr>
            <a:xfrm>
              <a:off x="4449193" y="2953195"/>
              <a:ext cx="69043" cy="138108"/>
            </a:xfrm>
            <a:custGeom>
              <a:avLst/>
              <a:gdLst/>
              <a:ahLst/>
              <a:cxnLst/>
              <a:rect l="l" t="t" r="r" b="b"/>
              <a:pathLst>
                <a:path w="3287" h="6575" extrusionOk="0">
                  <a:moveTo>
                    <a:pt x="1" y="1"/>
                  </a:moveTo>
                  <a:lnTo>
                    <a:pt x="1" y="1711"/>
                  </a:lnTo>
                  <a:cubicBezTo>
                    <a:pt x="871" y="1711"/>
                    <a:pt x="1576" y="2417"/>
                    <a:pt x="1576" y="3288"/>
                  </a:cubicBezTo>
                  <a:cubicBezTo>
                    <a:pt x="1576" y="4159"/>
                    <a:pt x="871" y="4865"/>
                    <a:pt x="1" y="4865"/>
                  </a:cubicBezTo>
                  <a:lnTo>
                    <a:pt x="1" y="6575"/>
                  </a:lnTo>
                  <a:cubicBezTo>
                    <a:pt x="1813" y="6575"/>
                    <a:pt x="3287" y="5100"/>
                    <a:pt x="3287" y="3288"/>
                  </a:cubicBezTo>
                  <a:cubicBezTo>
                    <a:pt x="3287" y="1475"/>
                    <a:pt x="1813"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9"/>
            <p:cNvSpPr/>
            <p:nvPr/>
          </p:nvSpPr>
          <p:spPr>
            <a:xfrm>
              <a:off x="4373764" y="2784420"/>
              <a:ext cx="35919" cy="35919"/>
            </a:xfrm>
            <a:custGeom>
              <a:avLst/>
              <a:gdLst/>
              <a:ahLst/>
              <a:cxnLst/>
              <a:rect l="l" t="t" r="r" b="b"/>
              <a:pathLst>
                <a:path w="1710" h="1710" extrusionOk="0">
                  <a:moveTo>
                    <a:pt x="0" y="0"/>
                  </a:moveTo>
                  <a:lnTo>
                    <a:pt x="0" y="1709"/>
                  </a:lnTo>
                  <a:lnTo>
                    <a:pt x="1709" y="1709"/>
                  </a:lnTo>
                  <a:lnTo>
                    <a:pt x="17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9"/>
            <p:cNvSpPr/>
            <p:nvPr/>
          </p:nvSpPr>
          <p:spPr>
            <a:xfrm>
              <a:off x="4488683" y="2807547"/>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9"/>
          <p:cNvGrpSpPr/>
          <p:nvPr/>
        </p:nvGrpSpPr>
        <p:grpSpPr>
          <a:xfrm>
            <a:off x="7510982" y="2166803"/>
            <a:ext cx="328496" cy="398899"/>
            <a:chOff x="4794873" y="2567901"/>
            <a:chExt cx="504834" cy="613031"/>
          </a:xfrm>
        </p:grpSpPr>
        <p:sp>
          <p:nvSpPr>
            <p:cNvPr id="1990" name="Google Shape;1990;p59"/>
            <p:cNvSpPr/>
            <p:nvPr/>
          </p:nvSpPr>
          <p:spPr>
            <a:xfrm>
              <a:off x="4926868" y="2567901"/>
              <a:ext cx="152433" cy="418840"/>
            </a:xfrm>
            <a:custGeom>
              <a:avLst/>
              <a:gdLst/>
              <a:ahLst/>
              <a:cxnLst/>
              <a:rect l="l" t="t" r="r" b="b"/>
              <a:pathLst>
                <a:path w="7257" h="19940" extrusionOk="0">
                  <a:moveTo>
                    <a:pt x="5863" y="0"/>
                  </a:moveTo>
                  <a:lnTo>
                    <a:pt x="1" y="419"/>
                  </a:lnTo>
                  <a:lnTo>
                    <a:pt x="1393" y="19939"/>
                  </a:lnTo>
                  <a:lnTo>
                    <a:pt x="7256" y="19521"/>
                  </a:lnTo>
                  <a:lnTo>
                    <a:pt x="58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9"/>
            <p:cNvSpPr/>
            <p:nvPr/>
          </p:nvSpPr>
          <p:spPr>
            <a:xfrm>
              <a:off x="4986942" y="2567922"/>
              <a:ext cx="92359" cy="414471"/>
            </a:xfrm>
            <a:custGeom>
              <a:avLst/>
              <a:gdLst/>
              <a:ahLst/>
              <a:cxnLst/>
              <a:rect l="l" t="t" r="r" b="b"/>
              <a:pathLst>
                <a:path w="4397" h="19732" extrusionOk="0">
                  <a:moveTo>
                    <a:pt x="3002" y="1"/>
                  </a:moveTo>
                  <a:lnTo>
                    <a:pt x="0" y="214"/>
                  </a:lnTo>
                  <a:lnTo>
                    <a:pt x="1412" y="19731"/>
                  </a:lnTo>
                  <a:lnTo>
                    <a:pt x="4396" y="19518"/>
                  </a:lnTo>
                  <a:lnTo>
                    <a:pt x="30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9"/>
            <p:cNvSpPr/>
            <p:nvPr/>
          </p:nvSpPr>
          <p:spPr>
            <a:xfrm>
              <a:off x="4985346" y="2642574"/>
              <a:ext cx="165582" cy="421696"/>
            </a:xfrm>
            <a:custGeom>
              <a:avLst/>
              <a:gdLst/>
              <a:ahLst/>
              <a:cxnLst/>
              <a:rect l="l" t="t" r="r" b="b"/>
              <a:pathLst>
                <a:path w="7883" h="20076" extrusionOk="0">
                  <a:moveTo>
                    <a:pt x="2037" y="1"/>
                  </a:moveTo>
                  <a:lnTo>
                    <a:pt x="1" y="19464"/>
                  </a:lnTo>
                  <a:lnTo>
                    <a:pt x="5846" y="20076"/>
                  </a:lnTo>
                  <a:lnTo>
                    <a:pt x="7883" y="612"/>
                  </a:lnTo>
                  <a:lnTo>
                    <a:pt x="20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9"/>
            <p:cNvSpPr/>
            <p:nvPr/>
          </p:nvSpPr>
          <p:spPr>
            <a:xfrm>
              <a:off x="5044475" y="2649022"/>
              <a:ext cx="106432" cy="415227"/>
            </a:xfrm>
            <a:custGeom>
              <a:avLst/>
              <a:gdLst/>
              <a:ahLst/>
              <a:cxnLst/>
              <a:rect l="l" t="t" r="r" b="b"/>
              <a:pathLst>
                <a:path w="5067" h="19768" extrusionOk="0">
                  <a:moveTo>
                    <a:pt x="2147" y="1"/>
                  </a:moveTo>
                  <a:lnTo>
                    <a:pt x="1" y="19452"/>
                  </a:lnTo>
                  <a:lnTo>
                    <a:pt x="3030" y="19767"/>
                  </a:lnTo>
                  <a:lnTo>
                    <a:pt x="5066" y="307"/>
                  </a:lnTo>
                  <a:lnTo>
                    <a:pt x="21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9"/>
            <p:cNvSpPr/>
            <p:nvPr/>
          </p:nvSpPr>
          <p:spPr>
            <a:xfrm>
              <a:off x="4794873" y="2636419"/>
              <a:ext cx="236747" cy="429174"/>
            </a:xfrm>
            <a:custGeom>
              <a:avLst/>
              <a:gdLst/>
              <a:ahLst/>
              <a:cxnLst/>
              <a:rect l="l" t="t" r="r" b="b"/>
              <a:pathLst>
                <a:path w="11271" h="20432" extrusionOk="0">
                  <a:moveTo>
                    <a:pt x="5628" y="1"/>
                  </a:moveTo>
                  <a:lnTo>
                    <a:pt x="0" y="1695"/>
                  </a:lnTo>
                  <a:lnTo>
                    <a:pt x="5644" y="20431"/>
                  </a:lnTo>
                  <a:lnTo>
                    <a:pt x="11270" y="18737"/>
                  </a:lnTo>
                  <a:lnTo>
                    <a:pt x="5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9"/>
            <p:cNvSpPr/>
            <p:nvPr/>
          </p:nvSpPr>
          <p:spPr>
            <a:xfrm>
              <a:off x="4855346" y="2636419"/>
              <a:ext cx="176274" cy="410417"/>
            </a:xfrm>
            <a:custGeom>
              <a:avLst/>
              <a:gdLst/>
              <a:ahLst/>
              <a:cxnLst/>
              <a:rect l="l" t="t" r="r" b="b"/>
              <a:pathLst>
                <a:path w="8392" h="19539" extrusionOk="0">
                  <a:moveTo>
                    <a:pt x="2749" y="1"/>
                  </a:moveTo>
                  <a:lnTo>
                    <a:pt x="1" y="829"/>
                  </a:lnTo>
                  <a:lnTo>
                    <a:pt x="5733" y="19538"/>
                  </a:lnTo>
                  <a:lnTo>
                    <a:pt x="8391" y="18738"/>
                  </a:lnTo>
                  <a:lnTo>
                    <a:pt x="27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9"/>
            <p:cNvSpPr/>
            <p:nvPr/>
          </p:nvSpPr>
          <p:spPr>
            <a:xfrm>
              <a:off x="5062959" y="2636419"/>
              <a:ext cx="236747" cy="429174"/>
            </a:xfrm>
            <a:custGeom>
              <a:avLst/>
              <a:gdLst/>
              <a:ahLst/>
              <a:cxnLst/>
              <a:rect l="l" t="t" r="r" b="b"/>
              <a:pathLst>
                <a:path w="11271" h="20432" extrusionOk="0">
                  <a:moveTo>
                    <a:pt x="5644" y="1"/>
                  </a:moveTo>
                  <a:lnTo>
                    <a:pt x="0" y="18737"/>
                  </a:lnTo>
                  <a:lnTo>
                    <a:pt x="5627" y="20431"/>
                  </a:lnTo>
                  <a:lnTo>
                    <a:pt x="11271" y="1695"/>
                  </a:lnTo>
                  <a:lnTo>
                    <a:pt x="5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9"/>
            <p:cNvSpPr/>
            <p:nvPr/>
          </p:nvSpPr>
          <p:spPr>
            <a:xfrm>
              <a:off x="5062959" y="2636419"/>
              <a:ext cx="176253" cy="410417"/>
            </a:xfrm>
            <a:custGeom>
              <a:avLst/>
              <a:gdLst/>
              <a:ahLst/>
              <a:cxnLst/>
              <a:rect l="l" t="t" r="r" b="b"/>
              <a:pathLst>
                <a:path w="8391" h="19539" extrusionOk="0">
                  <a:moveTo>
                    <a:pt x="5643" y="1"/>
                  </a:moveTo>
                  <a:lnTo>
                    <a:pt x="0" y="18738"/>
                  </a:lnTo>
                  <a:lnTo>
                    <a:pt x="2658" y="19538"/>
                  </a:lnTo>
                  <a:lnTo>
                    <a:pt x="8391" y="829"/>
                  </a:lnTo>
                  <a:lnTo>
                    <a:pt x="56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9"/>
            <p:cNvSpPr/>
            <p:nvPr/>
          </p:nvSpPr>
          <p:spPr>
            <a:xfrm>
              <a:off x="4837009" y="2813155"/>
              <a:ext cx="420541" cy="367756"/>
            </a:xfrm>
            <a:custGeom>
              <a:avLst/>
              <a:gdLst/>
              <a:ahLst/>
              <a:cxnLst/>
              <a:rect l="l" t="t" r="r" b="b"/>
              <a:pathLst>
                <a:path w="20021" h="17508" extrusionOk="0">
                  <a:moveTo>
                    <a:pt x="0" y="1"/>
                  </a:moveTo>
                  <a:lnTo>
                    <a:pt x="2597" y="17507"/>
                  </a:lnTo>
                  <a:lnTo>
                    <a:pt x="18165" y="17507"/>
                  </a:lnTo>
                  <a:lnTo>
                    <a:pt x="20020" y="1"/>
                  </a:lnTo>
                  <a:lnTo>
                    <a:pt x="13885" y="1"/>
                  </a:lnTo>
                  <a:lnTo>
                    <a:pt x="13704" y="611"/>
                  </a:lnTo>
                  <a:cubicBezTo>
                    <a:pt x="13224" y="2224"/>
                    <a:pt x="11714" y="3349"/>
                    <a:pt x="10033" y="3349"/>
                  </a:cubicBezTo>
                  <a:cubicBezTo>
                    <a:pt x="8350" y="3349"/>
                    <a:pt x="6840" y="2222"/>
                    <a:pt x="6360" y="611"/>
                  </a:cubicBezTo>
                  <a:lnTo>
                    <a:pt x="61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9"/>
            <p:cNvSpPr/>
            <p:nvPr/>
          </p:nvSpPr>
          <p:spPr>
            <a:xfrm>
              <a:off x="5047269" y="2813155"/>
              <a:ext cx="210302" cy="367777"/>
            </a:xfrm>
            <a:custGeom>
              <a:avLst/>
              <a:gdLst/>
              <a:ahLst/>
              <a:cxnLst/>
              <a:rect l="l" t="t" r="r" b="b"/>
              <a:pathLst>
                <a:path w="10012" h="17509" extrusionOk="0">
                  <a:moveTo>
                    <a:pt x="3875" y="1"/>
                  </a:moveTo>
                  <a:lnTo>
                    <a:pt x="3694" y="611"/>
                  </a:lnTo>
                  <a:cubicBezTo>
                    <a:pt x="3214" y="2224"/>
                    <a:pt x="1704" y="3349"/>
                    <a:pt x="23" y="3349"/>
                  </a:cubicBezTo>
                  <a:lnTo>
                    <a:pt x="1" y="3349"/>
                  </a:lnTo>
                  <a:lnTo>
                    <a:pt x="1" y="17509"/>
                  </a:lnTo>
                  <a:lnTo>
                    <a:pt x="8156" y="17509"/>
                  </a:lnTo>
                  <a:lnTo>
                    <a:pt x="100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9"/>
            <p:cNvSpPr/>
            <p:nvPr/>
          </p:nvSpPr>
          <p:spPr>
            <a:xfrm>
              <a:off x="4983981" y="2971743"/>
              <a:ext cx="126618" cy="98471"/>
            </a:xfrm>
            <a:custGeom>
              <a:avLst/>
              <a:gdLst/>
              <a:ahLst/>
              <a:cxnLst/>
              <a:rect l="l" t="t" r="r" b="b"/>
              <a:pathLst>
                <a:path w="6028" h="4688" extrusionOk="0">
                  <a:moveTo>
                    <a:pt x="3014" y="0"/>
                  </a:moveTo>
                  <a:cubicBezTo>
                    <a:pt x="1350" y="0"/>
                    <a:pt x="1" y="1050"/>
                    <a:pt x="1" y="2344"/>
                  </a:cubicBezTo>
                  <a:cubicBezTo>
                    <a:pt x="1" y="3638"/>
                    <a:pt x="1349" y="4688"/>
                    <a:pt x="3014" y="4688"/>
                  </a:cubicBezTo>
                  <a:cubicBezTo>
                    <a:pt x="4678" y="4688"/>
                    <a:pt x="6027" y="3638"/>
                    <a:pt x="6027" y="2344"/>
                  </a:cubicBezTo>
                  <a:cubicBezTo>
                    <a:pt x="6027" y="1050"/>
                    <a:pt x="4678" y="0"/>
                    <a:pt x="30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9"/>
            <p:cNvSpPr/>
            <p:nvPr/>
          </p:nvSpPr>
          <p:spPr>
            <a:xfrm>
              <a:off x="5047269" y="2971743"/>
              <a:ext cx="63330" cy="98471"/>
            </a:xfrm>
            <a:custGeom>
              <a:avLst/>
              <a:gdLst/>
              <a:ahLst/>
              <a:cxnLst/>
              <a:rect l="l" t="t" r="r" b="b"/>
              <a:pathLst>
                <a:path w="3015" h="4688" extrusionOk="0">
                  <a:moveTo>
                    <a:pt x="1" y="0"/>
                  </a:moveTo>
                  <a:lnTo>
                    <a:pt x="1" y="4688"/>
                  </a:lnTo>
                  <a:cubicBezTo>
                    <a:pt x="1665" y="4688"/>
                    <a:pt x="3014" y="3638"/>
                    <a:pt x="3014" y="2344"/>
                  </a:cubicBezTo>
                  <a:cubicBezTo>
                    <a:pt x="3014" y="1050"/>
                    <a:pt x="1665"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9"/>
            <p:cNvSpPr/>
            <p:nvPr/>
          </p:nvSpPr>
          <p:spPr>
            <a:xfrm>
              <a:off x="4966021" y="2953784"/>
              <a:ext cx="162537" cy="134390"/>
            </a:xfrm>
            <a:custGeom>
              <a:avLst/>
              <a:gdLst/>
              <a:ahLst/>
              <a:cxnLst/>
              <a:rect l="l" t="t" r="r" b="b"/>
              <a:pathLst>
                <a:path w="7738" h="6398" extrusionOk="0">
                  <a:moveTo>
                    <a:pt x="3869" y="1710"/>
                  </a:moveTo>
                  <a:cubicBezTo>
                    <a:pt x="5038" y="1710"/>
                    <a:pt x="6027" y="2392"/>
                    <a:pt x="6027" y="3199"/>
                  </a:cubicBezTo>
                  <a:cubicBezTo>
                    <a:pt x="6027" y="4006"/>
                    <a:pt x="5038" y="4687"/>
                    <a:pt x="3869" y="4687"/>
                  </a:cubicBezTo>
                  <a:cubicBezTo>
                    <a:pt x="2699" y="4687"/>
                    <a:pt x="1711" y="4006"/>
                    <a:pt x="1711" y="3199"/>
                  </a:cubicBezTo>
                  <a:cubicBezTo>
                    <a:pt x="1711" y="2393"/>
                    <a:pt x="2699" y="1710"/>
                    <a:pt x="3869" y="1710"/>
                  </a:cubicBezTo>
                  <a:close/>
                  <a:moveTo>
                    <a:pt x="3869" y="0"/>
                  </a:moveTo>
                  <a:cubicBezTo>
                    <a:pt x="2875" y="0"/>
                    <a:pt x="1932" y="309"/>
                    <a:pt x="1214" y="867"/>
                  </a:cubicBezTo>
                  <a:cubicBezTo>
                    <a:pt x="443" y="1467"/>
                    <a:pt x="0" y="2316"/>
                    <a:pt x="0" y="3199"/>
                  </a:cubicBezTo>
                  <a:cubicBezTo>
                    <a:pt x="0" y="4082"/>
                    <a:pt x="443" y="4932"/>
                    <a:pt x="1214" y="5531"/>
                  </a:cubicBezTo>
                  <a:cubicBezTo>
                    <a:pt x="1932" y="6090"/>
                    <a:pt x="2875" y="6398"/>
                    <a:pt x="3869" y="6398"/>
                  </a:cubicBezTo>
                  <a:cubicBezTo>
                    <a:pt x="4863" y="6398"/>
                    <a:pt x="5807" y="6090"/>
                    <a:pt x="6524" y="5531"/>
                  </a:cubicBezTo>
                  <a:cubicBezTo>
                    <a:pt x="7295" y="4932"/>
                    <a:pt x="7737" y="4082"/>
                    <a:pt x="7737" y="3199"/>
                  </a:cubicBezTo>
                  <a:cubicBezTo>
                    <a:pt x="7737" y="2316"/>
                    <a:pt x="7295" y="1467"/>
                    <a:pt x="6524" y="867"/>
                  </a:cubicBezTo>
                  <a:cubicBezTo>
                    <a:pt x="5807" y="309"/>
                    <a:pt x="4863" y="0"/>
                    <a:pt x="38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9"/>
            <p:cNvSpPr/>
            <p:nvPr/>
          </p:nvSpPr>
          <p:spPr>
            <a:xfrm>
              <a:off x="5047269" y="2953784"/>
              <a:ext cx="81289" cy="134390"/>
            </a:xfrm>
            <a:custGeom>
              <a:avLst/>
              <a:gdLst/>
              <a:ahLst/>
              <a:cxnLst/>
              <a:rect l="l" t="t" r="r" b="b"/>
              <a:pathLst>
                <a:path w="3870" h="6398" extrusionOk="0">
                  <a:moveTo>
                    <a:pt x="1" y="0"/>
                  </a:moveTo>
                  <a:lnTo>
                    <a:pt x="1" y="1710"/>
                  </a:lnTo>
                  <a:cubicBezTo>
                    <a:pt x="1170" y="1710"/>
                    <a:pt x="2159" y="2393"/>
                    <a:pt x="2159" y="3199"/>
                  </a:cubicBezTo>
                  <a:cubicBezTo>
                    <a:pt x="2159" y="4006"/>
                    <a:pt x="1170" y="4687"/>
                    <a:pt x="1" y="4687"/>
                  </a:cubicBezTo>
                  <a:lnTo>
                    <a:pt x="1" y="6398"/>
                  </a:lnTo>
                  <a:cubicBezTo>
                    <a:pt x="995" y="6398"/>
                    <a:pt x="1937" y="6090"/>
                    <a:pt x="2656" y="5531"/>
                  </a:cubicBezTo>
                  <a:cubicBezTo>
                    <a:pt x="3427" y="4932"/>
                    <a:pt x="3869" y="4082"/>
                    <a:pt x="3869" y="3199"/>
                  </a:cubicBezTo>
                  <a:cubicBezTo>
                    <a:pt x="3869" y="2316"/>
                    <a:pt x="3427" y="1467"/>
                    <a:pt x="2656" y="867"/>
                  </a:cubicBezTo>
                  <a:cubicBezTo>
                    <a:pt x="1937" y="309"/>
                    <a:pt x="995"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 name="Google Shape;2004;p59"/>
          <p:cNvGrpSpPr/>
          <p:nvPr/>
        </p:nvGrpSpPr>
        <p:grpSpPr>
          <a:xfrm>
            <a:off x="7528628" y="1424716"/>
            <a:ext cx="310850" cy="398886"/>
            <a:chOff x="2072793" y="691419"/>
            <a:chExt cx="477717" cy="613010"/>
          </a:xfrm>
        </p:grpSpPr>
        <p:sp>
          <p:nvSpPr>
            <p:cNvPr id="2005" name="Google Shape;2005;p59"/>
            <p:cNvSpPr/>
            <p:nvPr/>
          </p:nvSpPr>
          <p:spPr>
            <a:xfrm>
              <a:off x="2072793" y="691419"/>
              <a:ext cx="176820" cy="144850"/>
            </a:xfrm>
            <a:custGeom>
              <a:avLst/>
              <a:gdLst/>
              <a:ahLst/>
              <a:cxnLst/>
              <a:rect l="l" t="t" r="r" b="b"/>
              <a:pathLst>
                <a:path w="8418" h="6896" extrusionOk="0">
                  <a:moveTo>
                    <a:pt x="1" y="1"/>
                  </a:moveTo>
                  <a:lnTo>
                    <a:pt x="1" y="1709"/>
                  </a:lnTo>
                  <a:lnTo>
                    <a:pt x="5947" y="1709"/>
                  </a:lnTo>
                  <a:lnTo>
                    <a:pt x="6691" y="6895"/>
                  </a:lnTo>
                  <a:lnTo>
                    <a:pt x="8417" y="6895"/>
                  </a:lnTo>
                  <a:lnTo>
                    <a:pt x="74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9"/>
            <p:cNvSpPr/>
            <p:nvPr/>
          </p:nvSpPr>
          <p:spPr>
            <a:xfrm>
              <a:off x="2310254" y="711752"/>
              <a:ext cx="240255" cy="240297"/>
            </a:xfrm>
            <a:custGeom>
              <a:avLst/>
              <a:gdLst/>
              <a:ahLst/>
              <a:cxnLst/>
              <a:rect l="l" t="t" r="r" b="b"/>
              <a:pathLst>
                <a:path w="11438" h="11440" extrusionOk="0">
                  <a:moveTo>
                    <a:pt x="5719" y="1"/>
                  </a:moveTo>
                  <a:cubicBezTo>
                    <a:pt x="2566" y="1"/>
                    <a:pt x="1" y="2566"/>
                    <a:pt x="1" y="5720"/>
                  </a:cubicBezTo>
                  <a:cubicBezTo>
                    <a:pt x="1" y="8874"/>
                    <a:pt x="2566" y="11439"/>
                    <a:pt x="5719" y="11439"/>
                  </a:cubicBezTo>
                  <a:cubicBezTo>
                    <a:pt x="8872" y="11439"/>
                    <a:pt x="11438" y="8874"/>
                    <a:pt x="11438" y="5720"/>
                  </a:cubicBezTo>
                  <a:cubicBezTo>
                    <a:pt x="11438" y="2566"/>
                    <a:pt x="8872" y="1"/>
                    <a:pt x="57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9"/>
            <p:cNvSpPr/>
            <p:nvPr/>
          </p:nvSpPr>
          <p:spPr>
            <a:xfrm>
              <a:off x="2430361" y="711752"/>
              <a:ext cx="120149" cy="240297"/>
            </a:xfrm>
            <a:custGeom>
              <a:avLst/>
              <a:gdLst/>
              <a:ahLst/>
              <a:cxnLst/>
              <a:rect l="l" t="t" r="r" b="b"/>
              <a:pathLst>
                <a:path w="5720" h="11440" extrusionOk="0">
                  <a:moveTo>
                    <a:pt x="1" y="1"/>
                  </a:moveTo>
                  <a:lnTo>
                    <a:pt x="1" y="11439"/>
                  </a:lnTo>
                  <a:cubicBezTo>
                    <a:pt x="3154" y="11439"/>
                    <a:pt x="5720" y="8874"/>
                    <a:pt x="5720" y="5720"/>
                  </a:cubicBezTo>
                  <a:cubicBezTo>
                    <a:pt x="5720" y="2568"/>
                    <a:pt x="3154"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9"/>
            <p:cNvSpPr/>
            <p:nvPr/>
          </p:nvSpPr>
          <p:spPr>
            <a:xfrm>
              <a:off x="2131817" y="821503"/>
              <a:ext cx="316125" cy="482926"/>
            </a:xfrm>
            <a:custGeom>
              <a:avLst/>
              <a:gdLst/>
              <a:ahLst/>
              <a:cxnLst/>
              <a:rect l="l" t="t" r="r" b="b"/>
              <a:pathLst>
                <a:path w="15050" h="22991" extrusionOk="0">
                  <a:moveTo>
                    <a:pt x="1" y="1"/>
                  </a:moveTo>
                  <a:lnTo>
                    <a:pt x="2978" y="18519"/>
                  </a:lnTo>
                  <a:cubicBezTo>
                    <a:pt x="2642" y="19019"/>
                    <a:pt x="2087" y="20028"/>
                    <a:pt x="2087" y="21215"/>
                  </a:cubicBezTo>
                  <a:lnTo>
                    <a:pt x="2087" y="22991"/>
                  </a:lnTo>
                  <a:lnTo>
                    <a:pt x="12966" y="22991"/>
                  </a:lnTo>
                  <a:lnTo>
                    <a:pt x="12966" y="21215"/>
                  </a:lnTo>
                  <a:cubicBezTo>
                    <a:pt x="12966" y="20028"/>
                    <a:pt x="12409" y="19019"/>
                    <a:pt x="12074" y="18519"/>
                  </a:cubicBezTo>
                  <a:lnTo>
                    <a:pt x="150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9"/>
            <p:cNvSpPr/>
            <p:nvPr/>
          </p:nvSpPr>
          <p:spPr>
            <a:xfrm>
              <a:off x="2409209" y="802536"/>
              <a:ext cx="54697" cy="54697"/>
            </a:xfrm>
            <a:custGeom>
              <a:avLst/>
              <a:gdLst/>
              <a:ahLst/>
              <a:cxnLst/>
              <a:rect l="l" t="t" r="r" b="b"/>
              <a:pathLst>
                <a:path w="2604" h="2604" extrusionOk="0">
                  <a:moveTo>
                    <a:pt x="0" y="1"/>
                  </a:moveTo>
                  <a:lnTo>
                    <a:pt x="0" y="2604"/>
                  </a:lnTo>
                  <a:lnTo>
                    <a:pt x="2603" y="2604"/>
                  </a:lnTo>
                  <a:lnTo>
                    <a:pt x="2603" y="895"/>
                  </a:lnTo>
                  <a:lnTo>
                    <a:pt x="1710" y="895"/>
                  </a:lnTo>
                  <a:lnTo>
                    <a:pt x="1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9"/>
            <p:cNvSpPr/>
            <p:nvPr/>
          </p:nvSpPr>
          <p:spPr>
            <a:xfrm>
              <a:off x="2289900" y="821503"/>
              <a:ext cx="158042" cy="482926"/>
            </a:xfrm>
            <a:custGeom>
              <a:avLst/>
              <a:gdLst/>
              <a:ahLst/>
              <a:cxnLst/>
              <a:rect l="l" t="t" r="r" b="b"/>
              <a:pathLst>
                <a:path w="7524" h="22991" extrusionOk="0">
                  <a:moveTo>
                    <a:pt x="0" y="1"/>
                  </a:moveTo>
                  <a:lnTo>
                    <a:pt x="0" y="22991"/>
                  </a:lnTo>
                  <a:lnTo>
                    <a:pt x="5440" y="22991"/>
                  </a:lnTo>
                  <a:lnTo>
                    <a:pt x="5440" y="21215"/>
                  </a:lnTo>
                  <a:cubicBezTo>
                    <a:pt x="5440" y="20028"/>
                    <a:pt x="4883" y="19019"/>
                    <a:pt x="4548" y="18519"/>
                  </a:cubicBezTo>
                  <a:lnTo>
                    <a:pt x="7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9"/>
            <p:cNvSpPr/>
            <p:nvPr/>
          </p:nvSpPr>
          <p:spPr>
            <a:xfrm>
              <a:off x="2152864" y="952427"/>
              <a:ext cx="274073" cy="313668"/>
            </a:xfrm>
            <a:custGeom>
              <a:avLst/>
              <a:gdLst/>
              <a:ahLst/>
              <a:cxnLst/>
              <a:rect l="l" t="t" r="r" b="b"/>
              <a:pathLst>
                <a:path w="13048" h="14933" extrusionOk="0">
                  <a:moveTo>
                    <a:pt x="0" y="0"/>
                  </a:moveTo>
                  <a:lnTo>
                    <a:pt x="1976" y="12286"/>
                  </a:lnTo>
                  <a:cubicBezTo>
                    <a:pt x="1645" y="12779"/>
                    <a:pt x="1101" y="13768"/>
                    <a:pt x="1086" y="14933"/>
                  </a:cubicBezTo>
                  <a:lnTo>
                    <a:pt x="11962" y="14933"/>
                  </a:lnTo>
                  <a:cubicBezTo>
                    <a:pt x="11948" y="13768"/>
                    <a:pt x="11403" y="12779"/>
                    <a:pt x="11072" y="12286"/>
                  </a:cubicBezTo>
                  <a:lnTo>
                    <a:pt x="130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9"/>
            <p:cNvSpPr/>
            <p:nvPr/>
          </p:nvSpPr>
          <p:spPr>
            <a:xfrm>
              <a:off x="2289900" y="952427"/>
              <a:ext cx="137016" cy="313668"/>
            </a:xfrm>
            <a:custGeom>
              <a:avLst/>
              <a:gdLst/>
              <a:ahLst/>
              <a:cxnLst/>
              <a:rect l="l" t="t" r="r" b="b"/>
              <a:pathLst>
                <a:path w="6523" h="14933" extrusionOk="0">
                  <a:moveTo>
                    <a:pt x="0" y="0"/>
                  </a:moveTo>
                  <a:lnTo>
                    <a:pt x="0" y="14933"/>
                  </a:lnTo>
                  <a:lnTo>
                    <a:pt x="5440" y="14933"/>
                  </a:lnTo>
                  <a:cubicBezTo>
                    <a:pt x="5425" y="13768"/>
                    <a:pt x="4880" y="12779"/>
                    <a:pt x="4550" y="12286"/>
                  </a:cubicBezTo>
                  <a:lnTo>
                    <a:pt x="6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59"/>
          <p:cNvGrpSpPr/>
          <p:nvPr/>
        </p:nvGrpSpPr>
        <p:grpSpPr>
          <a:xfrm>
            <a:off x="2862595" y="3507066"/>
            <a:ext cx="223718" cy="432785"/>
            <a:chOff x="4135484" y="3435344"/>
            <a:chExt cx="316881" cy="613010"/>
          </a:xfrm>
        </p:grpSpPr>
        <p:sp>
          <p:nvSpPr>
            <p:cNvPr id="2014" name="Google Shape;2014;p59"/>
            <p:cNvSpPr/>
            <p:nvPr/>
          </p:nvSpPr>
          <p:spPr>
            <a:xfrm>
              <a:off x="4135484" y="3513147"/>
              <a:ext cx="118531" cy="457384"/>
            </a:xfrm>
            <a:custGeom>
              <a:avLst/>
              <a:gdLst/>
              <a:ahLst/>
              <a:cxnLst/>
              <a:rect l="l" t="t" r="r" b="b"/>
              <a:pathLst>
                <a:path w="5643" h="21775" extrusionOk="0">
                  <a:moveTo>
                    <a:pt x="4787" y="1"/>
                  </a:moveTo>
                  <a:cubicBezTo>
                    <a:pt x="2148" y="1"/>
                    <a:pt x="0" y="2149"/>
                    <a:pt x="0" y="4790"/>
                  </a:cubicBezTo>
                  <a:lnTo>
                    <a:pt x="0" y="16986"/>
                  </a:lnTo>
                  <a:cubicBezTo>
                    <a:pt x="0" y="19627"/>
                    <a:pt x="2148" y="21775"/>
                    <a:pt x="4787" y="21775"/>
                  </a:cubicBezTo>
                  <a:lnTo>
                    <a:pt x="5642" y="21775"/>
                  </a:lnTo>
                  <a:lnTo>
                    <a:pt x="56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9"/>
            <p:cNvSpPr/>
            <p:nvPr/>
          </p:nvSpPr>
          <p:spPr>
            <a:xfrm>
              <a:off x="4333813" y="3513147"/>
              <a:ext cx="118552" cy="457384"/>
            </a:xfrm>
            <a:custGeom>
              <a:avLst/>
              <a:gdLst/>
              <a:ahLst/>
              <a:cxnLst/>
              <a:rect l="l" t="t" r="r" b="b"/>
              <a:pathLst>
                <a:path w="5644" h="21775" extrusionOk="0">
                  <a:moveTo>
                    <a:pt x="1" y="1"/>
                  </a:moveTo>
                  <a:lnTo>
                    <a:pt x="1" y="21775"/>
                  </a:lnTo>
                  <a:lnTo>
                    <a:pt x="856" y="21775"/>
                  </a:lnTo>
                  <a:cubicBezTo>
                    <a:pt x="3495" y="21775"/>
                    <a:pt x="5643" y="19627"/>
                    <a:pt x="5643" y="16986"/>
                  </a:cubicBezTo>
                  <a:lnTo>
                    <a:pt x="5643" y="4790"/>
                  </a:lnTo>
                  <a:cubicBezTo>
                    <a:pt x="5643" y="2149"/>
                    <a:pt x="3495" y="1"/>
                    <a:pt x="8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9"/>
            <p:cNvSpPr/>
            <p:nvPr/>
          </p:nvSpPr>
          <p:spPr>
            <a:xfrm>
              <a:off x="4218348" y="3435344"/>
              <a:ext cx="151131" cy="613010"/>
            </a:xfrm>
            <a:custGeom>
              <a:avLst/>
              <a:gdLst/>
              <a:ahLst/>
              <a:cxnLst/>
              <a:rect l="l" t="t" r="r" b="b"/>
              <a:pathLst>
                <a:path w="7195" h="29184" extrusionOk="0">
                  <a:moveTo>
                    <a:pt x="3598" y="0"/>
                  </a:moveTo>
                  <a:cubicBezTo>
                    <a:pt x="1615" y="0"/>
                    <a:pt x="0" y="1615"/>
                    <a:pt x="0" y="3598"/>
                  </a:cubicBezTo>
                  <a:lnTo>
                    <a:pt x="0" y="25586"/>
                  </a:lnTo>
                  <a:cubicBezTo>
                    <a:pt x="0" y="27570"/>
                    <a:pt x="1613" y="29183"/>
                    <a:pt x="3598" y="29183"/>
                  </a:cubicBezTo>
                  <a:cubicBezTo>
                    <a:pt x="5582" y="29183"/>
                    <a:pt x="7195" y="27570"/>
                    <a:pt x="7195" y="25586"/>
                  </a:cubicBezTo>
                  <a:lnTo>
                    <a:pt x="7195" y="3598"/>
                  </a:lnTo>
                  <a:cubicBezTo>
                    <a:pt x="7195" y="1615"/>
                    <a:pt x="5582"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9"/>
            <p:cNvSpPr/>
            <p:nvPr/>
          </p:nvSpPr>
          <p:spPr>
            <a:xfrm>
              <a:off x="4293903" y="3435344"/>
              <a:ext cx="75576" cy="613010"/>
            </a:xfrm>
            <a:custGeom>
              <a:avLst/>
              <a:gdLst/>
              <a:ahLst/>
              <a:cxnLst/>
              <a:rect l="l" t="t" r="r" b="b"/>
              <a:pathLst>
                <a:path w="3598" h="29184" extrusionOk="0">
                  <a:moveTo>
                    <a:pt x="1" y="0"/>
                  </a:moveTo>
                  <a:lnTo>
                    <a:pt x="1" y="29183"/>
                  </a:lnTo>
                  <a:cubicBezTo>
                    <a:pt x="1983" y="29183"/>
                    <a:pt x="3598" y="27570"/>
                    <a:pt x="3598" y="25586"/>
                  </a:cubicBezTo>
                  <a:lnTo>
                    <a:pt x="3598" y="3598"/>
                  </a:lnTo>
                  <a:cubicBezTo>
                    <a:pt x="3598" y="1615"/>
                    <a:pt x="1985"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9"/>
            <p:cNvSpPr/>
            <p:nvPr/>
          </p:nvSpPr>
          <p:spPr>
            <a:xfrm>
              <a:off x="4255611" y="3554464"/>
              <a:ext cx="76647" cy="81037"/>
            </a:xfrm>
            <a:custGeom>
              <a:avLst/>
              <a:gdLst/>
              <a:ahLst/>
              <a:cxnLst/>
              <a:rect l="l" t="t" r="r" b="b"/>
              <a:pathLst>
                <a:path w="3649" h="3858" extrusionOk="0">
                  <a:moveTo>
                    <a:pt x="3648" y="1"/>
                  </a:moveTo>
                  <a:lnTo>
                    <a:pt x="0" y="1925"/>
                  </a:lnTo>
                  <a:lnTo>
                    <a:pt x="0" y="3857"/>
                  </a:lnTo>
                  <a:lnTo>
                    <a:pt x="3648" y="1934"/>
                  </a:lnTo>
                  <a:lnTo>
                    <a:pt x="3648" y="1"/>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9"/>
            <p:cNvSpPr/>
            <p:nvPr/>
          </p:nvSpPr>
          <p:spPr>
            <a:xfrm>
              <a:off x="4255611" y="3701331"/>
              <a:ext cx="76647" cy="81037"/>
            </a:xfrm>
            <a:custGeom>
              <a:avLst/>
              <a:gdLst/>
              <a:ahLst/>
              <a:cxnLst/>
              <a:rect l="l" t="t" r="r" b="b"/>
              <a:pathLst>
                <a:path w="3649" h="3858"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9"/>
            <p:cNvSpPr/>
            <p:nvPr/>
          </p:nvSpPr>
          <p:spPr>
            <a:xfrm>
              <a:off x="4255611" y="3848198"/>
              <a:ext cx="76647" cy="81016"/>
            </a:xfrm>
            <a:custGeom>
              <a:avLst/>
              <a:gdLst/>
              <a:ahLst/>
              <a:cxnLst/>
              <a:rect l="l" t="t" r="r" b="b"/>
              <a:pathLst>
                <a:path w="3649" h="3857"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9"/>
            <p:cNvSpPr/>
            <p:nvPr/>
          </p:nvSpPr>
          <p:spPr>
            <a:xfrm>
              <a:off x="4293903" y="3554464"/>
              <a:ext cx="38355" cy="60851"/>
            </a:xfrm>
            <a:custGeom>
              <a:avLst/>
              <a:gdLst/>
              <a:ahLst/>
              <a:cxnLst/>
              <a:rect l="l" t="t" r="r" b="b"/>
              <a:pathLst>
                <a:path w="1826" h="2897" extrusionOk="0">
                  <a:moveTo>
                    <a:pt x="1825" y="1"/>
                  </a:moveTo>
                  <a:lnTo>
                    <a:pt x="1" y="963"/>
                  </a:lnTo>
                  <a:lnTo>
                    <a:pt x="1" y="2897"/>
                  </a:lnTo>
                  <a:lnTo>
                    <a:pt x="1825" y="1934"/>
                  </a:lnTo>
                  <a:lnTo>
                    <a:pt x="1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9"/>
            <p:cNvSpPr/>
            <p:nvPr/>
          </p:nvSpPr>
          <p:spPr>
            <a:xfrm>
              <a:off x="4293903" y="3701331"/>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9"/>
            <p:cNvSpPr/>
            <p:nvPr/>
          </p:nvSpPr>
          <p:spPr>
            <a:xfrm>
              <a:off x="4293903" y="3848198"/>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9"/>
            <p:cNvSpPr/>
            <p:nvPr/>
          </p:nvSpPr>
          <p:spPr>
            <a:xfrm>
              <a:off x="4255611" y="3574691"/>
              <a:ext cx="38313" cy="60809"/>
            </a:xfrm>
            <a:custGeom>
              <a:avLst/>
              <a:gdLst/>
              <a:ahLst/>
              <a:cxnLst/>
              <a:rect l="l" t="t" r="r" b="b"/>
              <a:pathLst>
                <a:path w="1824" h="2895" extrusionOk="0">
                  <a:moveTo>
                    <a:pt x="1824" y="0"/>
                  </a:moveTo>
                  <a:lnTo>
                    <a:pt x="0" y="962"/>
                  </a:lnTo>
                  <a:lnTo>
                    <a:pt x="0" y="2894"/>
                  </a:lnTo>
                  <a:lnTo>
                    <a:pt x="1824" y="1932"/>
                  </a:lnTo>
                  <a:lnTo>
                    <a:pt x="1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9"/>
            <p:cNvSpPr/>
            <p:nvPr/>
          </p:nvSpPr>
          <p:spPr>
            <a:xfrm>
              <a:off x="4255611" y="3721537"/>
              <a:ext cx="38313" cy="60830"/>
            </a:xfrm>
            <a:custGeom>
              <a:avLst/>
              <a:gdLst/>
              <a:ahLst/>
              <a:cxnLst/>
              <a:rect l="l" t="t" r="r" b="b"/>
              <a:pathLst>
                <a:path w="1824" h="2896" extrusionOk="0">
                  <a:moveTo>
                    <a:pt x="1824" y="1"/>
                  </a:moveTo>
                  <a:lnTo>
                    <a:pt x="0" y="962"/>
                  </a:lnTo>
                  <a:lnTo>
                    <a:pt x="0" y="2895"/>
                  </a:lnTo>
                  <a:lnTo>
                    <a:pt x="1824" y="1934"/>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9"/>
            <p:cNvSpPr/>
            <p:nvPr/>
          </p:nvSpPr>
          <p:spPr>
            <a:xfrm>
              <a:off x="4255611" y="3868404"/>
              <a:ext cx="38313" cy="60809"/>
            </a:xfrm>
            <a:custGeom>
              <a:avLst/>
              <a:gdLst/>
              <a:ahLst/>
              <a:cxnLst/>
              <a:rect l="l" t="t" r="r" b="b"/>
              <a:pathLst>
                <a:path w="1824" h="2895" extrusionOk="0">
                  <a:moveTo>
                    <a:pt x="1824" y="1"/>
                  </a:moveTo>
                  <a:lnTo>
                    <a:pt x="0" y="962"/>
                  </a:lnTo>
                  <a:lnTo>
                    <a:pt x="0" y="2895"/>
                  </a:lnTo>
                  <a:lnTo>
                    <a:pt x="1824" y="1933"/>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030"/>
        <p:cNvGrpSpPr/>
        <p:nvPr/>
      </p:nvGrpSpPr>
      <p:grpSpPr>
        <a:xfrm>
          <a:off x="0" y="0"/>
          <a:ext cx="0" cy="0"/>
          <a:chOff x="0" y="0"/>
          <a:chExt cx="0" cy="0"/>
        </a:xfrm>
      </p:grpSpPr>
      <p:sp>
        <p:nvSpPr>
          <p:cNvPr id="2031" name="Google Shape;2031;p60"/>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Alternative Resources</a:t>
            </a:r>
            <a:endParaRPr/>
          </a:p>
        </p:txBody>
      </p:sp>
      <p:grpSp>
        <p:nvGrpSpPr>
          <p:cNvPr id="2032" name="Google Shape;2032;p60"/>
          <p:cNvGrpSpPr/>
          <p:nvPr/>
        </p:nvGrpSpPr>
        <p:grpSpPr>
          <a:xfrm>
            <a:off x="1691547" y="1511601"/>
            <a:ext cx="2112646" cy="1483641"/>
            <a:chOff x="5003925" y="315188"/>
            <a:chExt cx="3394900" cy="2384125"/>
          </a:xfrm>
        </p:grpSpPr>
        <p:sp>
          <p:nvSpPr>
            <p:cNvPr id="2033" name="Google Shape;2033;p60"/>
            <p:cNvSpPr/>
            <p:nvPr/>
          </p:nvSpPr>
          <p:spPr>
            <a:xfrm>
              <a:off x="5003925" y="2255788"/>
              <a:ext cx="3394900" cy="443525"/>
            </a:xfrm>
            <a:custGeom>
              <a:avLst/>
              <a:gdLst/>
              <a:ahLst/>
              <a:cxnLst/>
              <a:rect l="l" t="t" r="r" b="b"/>
              <a:pathLst>
                <a:path w="135796" h="17741" extrusionOk="0">
                  <a:moveTo>
                    <a:pt x="67898" y="1"/>
                  </a:moveTo>
                  <a:cubicBezTo>
                    <a:pt x="49890" y="1"/>
                    <a:pt x="32620" y="936"/>
                    <a:pt x="19887" y="2598"/>
                  </a:cubicBezTo>
                  <a:cubicBezTo>
                    <a:pt x="7154" y="4262"/>
                    <a:pt x="0" y="6518"/>
                    <a:pt x="0" y="8871"/>
                  </a:cubicBezTo>
                  <a:cubicBezTo>
                    <a:pt x="0" y="11223"/>
                    <a:pt x="7154" y="13478"/>
                    <a:pt x="19887" y="15142"/>
                  </a:cubicBezTo>
                  <a:cubicBezTo>
                    <a:pt x="32620" y="16805"/>
                    <a:pt x="49890" y="17740"/>
                    <a:pt x="67898" y="17740"/>
                  </a:cubicBezTo>
                  <a:cubicBezTo>
                    <a:pt x="85906" y="17740"/>
                    <a:pt x="103175" y="16805"/>
                    <a:pt x="115908" y="15142"/>
                  </a:cubicBezTo>
                  <a:cubicBezTo>
                    <a:pt x="128642" y="13478"/>
                    <a:pt x="135795" y="11223"/>
                    <a:pt x="135795" y="8871"/>
                  </a:cubicBezTo>
                  <a:cubicBezTo>
                    <a:pt x="135795" y="6518"/>
                    <a:pt x="128642" y="4262"/>
                    <a:pt x="115908" y="2598"/>
                  </a:cubicBezTo>
                  <a:cubicBezTo>
                    <a:pt x="103175" y="936"/>
                    <a:pt x="85906" y="1"/>
                    <a:pt x="678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0"/>
            <p:cNvSpPr/>
            <p:nvPr/>
          </p:nvSpPr>
          <p:spPr>
            <a:xfrm>
              <a:off x="5494600" y="571088"/>
              <a:ext cx="2444100" cy="1048850"/>
            </a:xfrm>
            <a:custGeom>
              <a:avLst/>
              <a:gdLst/>
              <a:ahLst/>
              <a:cxnLst/>
              <a:rect l="l" t="t" r="r" b="b"/>
              <a:pathLst>
                <a:path w="97764" h="41954" extrusionOk="0">
                  <a:moveTo>
                    <a:pt x="62914" y="1"/>
                  </a:moveTo>
                  <a:cubicBezTo>
                    <a:pt x="59428" y="1"/>
                    <a:pt x="55941" y="135"/>
                    <a:pt x="52490" y="292"/>
                  </a:cubicBezTo>
                  <a:cubicBezTo>
                    <a:pt x="42428" y="748"/>
                    <a:pt x="32288" y="471"/>
                    <a:pt x="22252" y="1135"/>
                  </a:cubicBezTo>
                  <a:cubicBezTo>
                    <a:pt x="11202" y="1865"/>
                    <a:pt x="7110" y="6937"/>
                    <a:pt x="4674" y="17154"/>
                  </a:cubicBezTo>
                  <a:cubicBezTo>
                    <a:pt x="3323" y="22812"/>
                    <a:pt x="2614" y="28748"/>
                    <a:pt x="2463" y="34565"/>
                  </a:cubicBezTo>
                  <a:lnTo>
                    <a:pt x="0" y="41954"/>
                  </a:lnTo>
                  <a:lnTo>
                    <a:pt x="97764" y="41954"/>
                  </a:lnTo>
                  <a:lnTo>
                    <a:pt x="95301" y="34566"/>
                  </a:lnTo>
                  <a:cubicBezTo>
                    <a:pt x="95301" y="34566"/>
                    <a:pt x="94561" y="6001"/>
                    <a:pt x="84464" y="2798"/>
                  </a:cubicBezTo>
                  <a:cubicBezTo>
                    <a:pt x="77496" y="589"/>
                    <a:pt x="70205" y="1"/>
                    <a:pt x="629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0"/>
            <p:cNvSpPr/>
            <p:nvPr/>
          </p:nvSpPr>
          <p:spPr>
            <a:xfrm>
              <a:off x="5119200" y="1231663"/>
              <a:ext cx="646325" cy="926575"/>
            </a:xfrm>
            <a:custGeom>
              <a:avLst/>
              <a:gdLst/>
              <a:ahLst/>
              <a:cxnLst/>
              <a:rect l="l" t="t" r="r" b="b"/>
              <a:pathLst>
                <a:path w="25853" h="37063" extrusionOk="0">
                  <a:moveTo>
                    <a:pt x="19838" y="1"/>
                  </a:moveTo>
                  <a:cubicBezTo>
                    <a:pt x="14163" y="1"/>
                    <a:pt x="0" y="11149"/>
                    <a:pt x="241" y="13561"/>
                  </a:cubicBezTo>
                  <a:cubicBezTo>
                    <a:pt x="487" y="16023"/>
                    <a:pt x="3196" y="33507"/>
                    <a:pt x="4920" y="34245"/>
                  </a:cubicBezTo>
                  <a:cubicBezTo>
                    <a:pt x="6270" y="34824"/>
                    <a:pt x="9280" y="37063"/>
                    <a:pt x="12413" y="37063"/>
                  </a:cubicBezTo>
                  <a:cubicBezTo>
                    <a:pt x="13282" y="37063"/>
                    <a:pt x="14161" y="36890"/>
                    <a:pt x="15016" y="36463"/>
                  </a:cubicBezTo>
                  <a:cubicBezTo>
                    <a:pt x="18957" y="34494"/>
                    <a:pt x="25852" y="11590"/>
                    <a:pt x="25852" y="11590"/>
                  </a:cubicBezTo>
                  <a:lnTo>
                    <a:pt x="25852" y="5187"/>
                  </a:lnTo>
                  <a:cubicBezTo>
                    <a:pt x="25852" y="5187"/>
                    <a:pt x="25606" y="510"/>
                    <a:pt x="20187" y="16"/>
                  </a:cubicBezTo>
                  <a:cubicBezTo>
                    <a:pt x="20075" y="6"/>
                    <a:pt x="19958" y="1"/>
                    <a:pt x="198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0"/>
            <p:cNvSpPr/>
            <p:nvPr/>
          </p:nvSpPr>
          <p:spPr>
            <a:xfrm>
              <a:off x="7618525" y="1231663"/>
              <a:ext cx="646325" cy="926550"/>
            </a:xfrm>
            <a:custGeom>
              <a:avLst/>
              <a:gdLst/>
              <a:ahLst/>
              <a:cxnLst/>
              <a:rect l="l" t="t" r="r" b="b"/>
              <a:pathLst>
                <a:path w="25853" h="37062" extrusionOk="0">
                  <a:moveTo>
                    <a:pt x="6015" y="1"/>
                  </a:moveTo>
                  <a:cubicBezTo>
                    <a:pt x="5894" y="1"/>
                    <a:pt x="5778" y="6"/>
                    <a:pt x="5665" y="16"/>
                  </a:cubicBezTo>
                  <a:cubicBezTo>
                    <a:pt x="247" y="510"/>
                    <a:pt x="0" y="5187"/>
                    <a:pt x="0" y="5187"/>
                  </a:cubicBezTo>
                  <a:lnTo>
                    <a:pt x="0" y="11590"/>
                  </a:lnTo>
                  <a:cubicBezTo>
                    <a:pt x="0" y="11590"/>
                    <a:pt x="6896" y="34493"/>
                    <a:pt x="10836" y="36462"/>
                  </a:cubicBezTo>
                  <a:cubicBezTo>
                    <a:pt x="11692" y="36889"/>
                    <a:pt x="12571" y="37062"/>
                    <a:pt x="13440" y="37062"/>
                  </a:cubicBezTo>
                  <a:cubicBezTo>
                    <a:pt x="16573" y="37062"/>
                    <a:pt x="19583" y="34823"/>
                    <a:pt x="20932" y="34245"/>
                  </a:cubicBezTo>
                  <a:cubicBezTo>
                    <a:pt x="22657" y="33507"/>
                    <a:pt x="25365" y="16022"/>
                    <a:pt x="25611" y="13559"/>
                  </a:cubicBezTo>
                  <a:cubicBezTo>
                    <a:pt x="25852" y="11149"/>
                    <a:pt x="11690" y="1"/>
                    <a:pt x="6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0"/>
            <p:cNvSpPr/>
            <p:nvPr/>
          </p:nvSpPr>
          <p:spPr>
            <a:xfrm>
              <a:off x="5439175" y="1502938"/>
              <a:ext cx="2517975" cy="277050"/>
            </a:xfrm>
            <a:custGeom>
              <a:avLst/>
              <a:gdLst/>
              <a:ahLst/>
              <a:cxnLst/>
              <a:rect l="l" t="t" r="r" b="b"/>
              <a:pathLst>
                <a:path w="100719" h="11082" extrusionOk="0">
                  <a:moveTo>
                    <a:pt x="87176" y="1"/>
                  </a:moveTo>
                  <a:lnTo>
                    <a:pt x="13053" y="739"/>
                  </a:lnTo>
                  <a:cubicBezTo>
                    <a:pt x="12964" y="873"/>
                    <a:pt x="12484" y="1293"/>
                    <a:pt x="11756" y="1893"/>
                  </a:cubicBezTo>
                  <a:cubicBezTo>
                    <a:pt x="8446" y="4625"/>
                    <a:pt x="1" y="11082"/>
                    <a:pt x="1" y="11082"/>
                  </a:cubicBezTo>
                  <a:lnTo>
                    <a:pt x="100719" y="11082"/>
                  </a:lnTo>
                  <a:lnTo>
                    <a:pt x="87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0"/>
            <p:cNvSpPr/>
            <p:nvPr/>
          </p:nvSpPr>
          <p:spPr>
            <a:xfrm>
              <a:off x="5439175" y="1779963"/>
              <a:ext cx="2517975" cy="254500"/>
            </a:xfrm>
            <a:custGeom>
              <a:avLst/>
              <a:gdLst/>
              <a:ahLst/>
              <a:cxnLst/>
              <a:rect l="l" t="t" r="r" b="b"/>
              <a:pathLst>
                <a:path w="100719" h="10180" extrusionOk="0">
                  <a:moveTo>
                    <a:pt x="1" y="1"/>
                  </a:moveTo>
                  <a:lnTo>
                    <a:pt x="1" y="10179"/>
                  </a:lnTo>
                  <a:lnTo>
                    <a:pt x="100650" y="10179"/>
                  </a:lnTo>
                  <a:lnTo>
                    <a:pt x="1007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0"/>
            <p:cNvSpPr/>
            <p:nvPr/>
          </p:nvSpPr>
          <p:spPr>
            <a:xfrm>
              <a:off x="5273650" y="2284813"/>
              <a:ext cx="251775" cy="289375"/>
            </a:xfrm>
            <a:custGeom>
              <a:avLst/>
              <a:gdLst/>
              <a:ahLst/>
              <a:cxnLst/>
              <a:rect l="l" t="t" r="r" b="b"/>
              <a:pathLst>
                <a:path w="10071" h="11575" extrusionOk="0">
                  <a:moveTo>
                    <a:pt x="3421" y="0"/>
                  </a:moveTo>
                  <a:lnTo>
                    <a:pt x="270" y="9876"/>
                  </a:lnTo>
                  <a:cubicBezTo>
                    <a:pt x="0" y="10715"/>
                    <a:pt x="627" y="11574"/>
                    <a:pt x="1510" y="11574"/>
                  </a:cubicBezTo>
                  <a:cubicBezTo>
                    <a:pt x="1936" y="11573"/>
                    <a:pt x="2335" y="11365"/>
                    <a:pt x="2578" y="11015"/>
                  </a:cubicBezTo>
                  <a:lnTo>
                    <a:pt x="10070" y="246"/>
                  </a:lnTo>
                  <a:lnTo>
                    <a:pt x="34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0"/>
            <p:cNvSpPr/>
            <p:nvPr/>
          </p:nvSpPr>
          <p:spPr>
            <a:xfrm>
              <a:off x="7870625" y="2284813"/>
              <a:ext cx="251725" cy="289375"/>
            </a:xfrm>
            <a:custGeom>
              <a:avLst/>
              <a:gdLst/>
              <a:ahLst/>
              <a:cxnLst/>
              <a:rect l="l" t="t" r="r" b="b"/>
              <a:pathLst>
                <a:path w="10069" h="11575" extrusionOk="0">
                  <a:moveTo>
                    <a:pt x="6649" y="0"/>
                  </a:moveTo>
                  <a:lnTo>
                    <a:pt x="0" y="246"/>
                  </a:lnTo>
                  <a:lnTo>
                    <a:pt x="7492" y="11015"/>
                  </a:lnTo>
                  <a:cubicBezTo>
                    <a:pt x="7734" y="11365"/>
                    <a:pt x="8134" y="11574"/>
                    <a:pt x="8561" y="11574"/>
                  </a:cubicBezTo>
                  <a:cubicBezTo>
                    <a:pt x="9442" y="11574"/>
                    <a:pt x="10069" y="10717"/>
                    <a:pt x="9801" y="9876"/>
                  </a:cubicBezTo>
                  <a:lnTo>
                    <a:pt x="66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0"/>
            <p:cNvSpPr/>
            <p:nvPr/>
          </p:nvSpPr>
          <p:spPr>
            <a:xfrm>
              <a:off x="5090050" y="1482738"/>
              <a:ext cx="3214525" cy="846550"/>
            </a:xfrm>
            <a:custGeom>
              <a:avLst/>
              <a:gdLst/>
              <a:ahLst/>
              <a:cxnLst/>
              <a:rect l="l" t="t" r="r" b="b"/>
              <a:pathLst>
                <a:path w="128581" h="33862" extrusionOk="0">
                  <a:moveTo>
                    <a:pt x="6913" y="0"/>
                  </a:moveTo>
                  <a:cubicBezTo>
                    <a:pt x="5988" y="0"/>
                    <a:pt x="5134" y="230"/>
                    <a:pt x="4332" y="625"/>
                  </a:cubicBezTo>
                  <a:cubicBezTo>
                    <a:pt x="1498" y="2013"/>
                    <a:pt x="1" y="5189"/>
                    <a:pt x="424" y="8317"/>
                  </a:cubicBezTo>
                  <a:cubicBezTo>
                    <a:pt x="1117" y="13449"/>
                    <a:pt x="2430" y="22345"/>
                    <a:pt x="3624" y="25926"/>
                  </a:cubicBezTo>
                  <a:cubicBezTo>
                    <a:pt x="5348" y="31097"/>
                    <a:pt x="5348" y="32083"/>
                    <a:pt x="9041" y="33314"/>
                  </a:cubicBezTo>
                  <a:cubicBezTo>
                    <a:pt x="10272" y="33724"/>
                    <a:pt x="17112" y="33861"/>
                    <a:pt x="25684" y="33861"/>
                  </a:cubicBezTo>
                  <a:cubicBezTo>
                    <a:pt x="39419" y="33861"/>
                    <a:pt x="57602" y="33510"/>
                    <a:pt x="64291" y="33370"/>
                  </a:cubicBezTo>
                  <a:cubicBezTo>
                    <a:pt x="70981" y="33510"/>
                    <a:pt x="89163" y="33861"/>
                    <a:pt x="102898" y="33861"/>
                  </a:cubicBezTo>
                  <a:cubicBezTo>
                    <a:pt x="111469" y="33861"/>
                    <a:pt x="118309" y="33724"/>
                    <a:pt x="119540" y="33314"/>
                  </a:cubicBezTo>
                  <a:cubicBezTo>
                    <a:pt x="123233" y="32083"/>
                    <a:pt x="123233" y="31097"/>
                    <a:pt x="124957" y="25926"/>
                  </a:cubicBezTo>
                  <a:cubicBezTo>
                    <a:pt x="126151" y="22345"/>
                    <a:pt x="127463" y="13449"/>
                    <a:pt x="128157" y="8317"/>
                  </a:cubicBezTo>
                  <a:cubicBezTo>
                    <a:pt x="128580" y="5189"/>
                    <a:pt x="127083" y="2013"/>
                    <a:pt x="124249" y="625"/>
                  </a:cubicBezTo>
                  <a:cubicBezTo>
                    <a:pt x="123447" y="230"/>
                    <a:pt x="122593" y="0"/>
                    <a:pt x="121667" y="0"/>
                  </a:cubicBezTo>
                  <a:cubicBezTo>
                    <a:pt x="120712" y="0"/>
                    <a:pt x="119681" y="246"/>
                    <a:pt x="118554" y="809"/>
                  </a:cubicBezTo>
                  <a:cubicBezTo>
                    <a:pt x="114123" y="3025"/>
                    <a:pt x="114615" y="11890"/>
                    <a:pt x="114615" y="11890"/>
                  </a:cubicBezTo>
                  <a:lnTo>
                    <a:pt x="114615" y="21740"/>
                  </a:lnTo>
                  <a:lnTo>
                    <a:pt x="13966" y="21740"/>
                  </a:lnTo>
                  <a:lnTo>
                    <a:pt x="13966" y="11890"/>
                  </a:lnTo>
                  <a:cubicBezTo>
                    <a:pt x="13966" y="11890"/>
                    <a:pt x="14458" y="3025"/>
                    <a:pt x="10027" y="809"/>
                  </a:cubicBezTo>
                  <a:cubicBezTo>
                    <a:pt x="8900" y="246"/>
                    <a:pt x="7869" y="0"/>
                    <a:pt x="6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0"/>
            <p:cNvSpPr/>
            <p:nvPr/>
          </p:nvSpPr>
          <p:spPr>
            <a:xfrm>
              <a:off x="6600175" y="691513"/>
              <a:ext cx="473350" cy="800575"/>
            </a:xfrm>
            <a:custGeom>
              <a:avLst/>
              <a:gdLst/>
              <a:ahLst/>
              <a:cxnLst/>
              <a:rect l="l" t="t" r="r" b="b"/>
              <a:pathLst>
                <a:path w="18934" h="32023" extrusionOk="0">
                  <a:moveTo>
                    <a:pt x="10576" y="1"/>
                  </a:moveTo>
                  <a:cubicBezTo>
                    <a:pt x="9298" y="1"/>
                    <a:pt x="6593" y="128"/>
                    <a:pt x="5410" y="1142"/>
                  </a:cubicBezTo>
                  <a:cubicBezTo>
                    <a:pt x="3831" y="2494"/>
                    <a:pt x="1" y="32022"/>
                    <a:pt x="1" y="32022"/>
                  </a:cubicBezTo>
                  <a:lnTo>
                    <a:pt x="18933" y="32022"/>
                  </a:lnTo>
                  <a:lnTo>
                    <a:pt x="15327" y="2719"/>
                  </a:lnTo>
                  <a:cubicBezTo>
                    <a:pt x="15327" y="2719"/>
                    <a:pt x="14700" y="3"/>
                    <a:pt x="11634" y="3"/>
                  </a:cubicBezTo>
                  <a:cubicBezTo>
                    <a:pt x="11516" y="3"/>
                    <a:pt x="11395" y="7"/>
                    <a:pt x="11270" y="15"/>
                  </a:cubicBezTo>
                  <a:cubicBezTo>
                    <a:pt x="11270" y="15"/>
                    <a:pt x="11002" y="1"/>
                    <a:pt x="10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0"/>
            <p:cNvSpPr/>
            <p:nvPr/>
          </p:nvSpPr>
          <p:spPr>
            <a:xfrm>
              <a:off x="6923175" y="665813"/>
              <a:ext cx="498425" cy="850325"/>
            </a:xfrm>
            <a:custGeom>
              <a:avLst/>
              <a:gdLst/>
              <a:ahLst/>
              <a:cxnLst/>
              <a:rect l="l" t="t" r="r" b="b"/>
              <a:pathLst>
                <a:path w="19937" h="34013" extrusionOk="0">
                  <a:moveTo>
                    <a:pt x="2212" y="0"/>
                  </a:moveTo>
                  <a:cubicBezTo>
                    <a:pt x="876" y="0"/>
                    <a:pt x="1" y="2478"/>
                    <a:pt x="1" y="2478"/>
                  </a:cubicBezTo>
                  <a:lnTo>
                    <a:pt x="3433" y="32706"/>
                  </a:lnTo>
                  <a:lnTo>
                    <a:pt x="14544" y="34013"/>
                  </a:lnTo>
                  <a:cubicBezTo>
                    <a:pt x="14544" y="34013"/>
                    <a:pt x="12257" y="24700"/>
                    <a:pt x="12257" y="24209"/>
                  </a:cubicBezTo>
                  <a:cubicBezTo>
                    <a:pt x="12257" y="23720"/>
                    <a:pt x="19936" y="23230"/>
                    <a:pt x="19936" y="23230"/>
                  </a:cubicBezTo>
                  <a:cubicBezTo>
                    <a:pt x="19936" y="23230"/>
                    <a:pt x="16178" y="9830"/>
                    <a:pt x="13237" y="5256"/>
                  </a:cubicBezTo>
                  <a:cubicBezTo>
                    <a:pt x="10296" y="681"/>
                    <a:pt x="3924" y="354"/>
                    <a:pt x="2452" y="27"/>
                  </a:cubicBezTo>
                  <a:cubicBezTo>
                    <a:pt x="2371" y="9"/>
                    <a:pt x="2290" y="0"/>
                    <a:pt x="22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0"/>
            <p:cNvSpPr/>
            <p:nvPr/>
          </p:nvSpPr>
          <p:spPr>
            <a:xfrm>
              <a:off x="6915725" y="666463"/>
              <a:ext cx="174700" cy="335350"/>
            </a:xfrm>
            <a:custGeom>
              <a:avLst/>
              <a:gdLst/>
              <a:ahLst/>
              <a:cxnLst/>
              <a:rect l="l" t="t" r="r" b="b"/>
              <a:pathLst>
                <a:path w="6988" h="13414" extrusionOk="0">
                  <a:moveTo>
                    <a:pt x="2750" y="1"/>
                  </a:moveTo>
                  <a:lnTo>
                    <a:pt x="1" y="1017"/>
                  </a:lnTo>
                  <a:lnTo>
                    <a:pt x="1579" y="13413"/>
                  </a:lnTo>
                  <a:cubicBezTo>
                    <a:pt x="1579" y="13413"/>
                    <a:pt x="2930" y="11835"/>
                    <a:pt x="4058" y="11835"/>
                  </a:cubicBezTo>
                  <a:cubicBezTo>
                    <a:pt x="5185" y="11835"/>
                    <a:pt x="6988" y="11160"/>
                    <a:pt x="6988" y="11160"/>
                  </a:cubicBezTo>
                  <a:lnTo>
                    <a:pt x="27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0"/>
            <p:cNvSpPr/>
            <p:nvPr/>
          </p:nvSpPr>
          <p:spPr>
            <a:xfrm>
              <a:off x="6228775" y="666463"/>
              <a:ext cx="559650" cy="894625"/>
            </a:xfrm>
            <a:custGeom>
              <a:avLst/>
              <a:gdLst/>
              <a:ahLst/>
              <a:cxnLst/>
              <a:rect l="l" t="t" r="r" b="b"/>
              <a:pathLst>
                <a:path w="22386" h="35785" extrusionOk="0">
                  <a:moveTo>
                    <a:pt x="22386" y="1"/>
                  </a:moveTo>
                  <a:lnTo>
                    <a:pt x="22386" y="1"/>
                  </a:lnTo>
                  <a:cubicBezTo>
                    <a:pt x="22385" y="1"/>
                    <a:pt x="12419" y="1962"/>
                    <a:pt x="9640" y="5066"/>
                  </a:cubicBezTo>
                  <a:cubicBezTo>
                    <a:pt x="6863" y="8172"/>
                    <a:pt x="0" y="24021"/>
                    <a:pt x="0" y="24021"/>
                  </a:cubicBezTo>
                  <a:lnTo>
                    <a:pt x="7681" y="25327"/>
                  </a:lnTo>
                  <a:lnTo>
                    <a:pt x="4413" y="35785"/>
                  </a:lnTo>
                  <a:lnTo>
                    <a:pt x="17158" y="33661"/>
                  </a:lnTo>
                  <a:cubicBezTo>
                    <a:pt x="17158" y="33661"/>
                    <a:pt x="17646" y="26962"/>
                    <a:pt x="18790" y="17648"/>
                  </a:cubicBezTo>
                  <a:cubicBezTo>
                    <a:pt x="19934" y="8334"/>
                    <a:pt x="22386" y="1"/>
                    <a:pt x="22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0"/>
            <p:cNvSpPr/>
            <p:nvPr/>
          </p:nvSpPr>
          <p:spPr>
            <a:xfrm>
              <a:off x="6145800" y="1238388"/>
              <a:ext cx="279075" cy="287150"/>
            </a:xfrm>
            <a:custGeom>
              <a:avLst/>
              <a:gdLst/>
              <a:ahLst/>
              <a:cxnLst/>
              <a:rect l="l" t="t" r="r" b="b"/>
              <a:pathLst>
                <a:path w="11163" h="11486" extrusionOk="0">
                  <a:moveTo>
                    <a:pt x="6588" y="0"/>
                  </a:moveTo>
                  <a:cubicBezTo>
                    <a:pt x="6588" y="0"/>
                    <a:pt x="2175" y="3594"/>
                    <a:pt x="1032" y="7026"/>
                  </a:cubicBezTo>
                  <a:cubicBezTo>
                    <a:pt x="0" y="10118"/>
                    <a:pt x="1890" y="11485"/>
                    <a:pt x="3709" y="11485"/>
                  </a:cubicBezTo>
                  <a:cubicBezTo>
                    <a:pt x="3908" y="11485"/>
                    <a:pt x="4106" y="11469"/>
                    <a:pt x="4300" y="11437"/>
                  </a:cubicBezTo>
                  <a:cubicBezTo>
                    <a:pt x="6260" y="11111"/>
                    <a:pt x="11162" y="3594"/>
                    <a:pt x="11162" y="3594"/>
                  </a:cubicBezTo>
                  <a:lnTo>
                    <a:pt x="65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0"/>
            <p:cNvSpPr/>
            <p:nvPr/>
          </p:nvSpPr>
          <p:spPr>
            <a:xfrm>
              <a:off x="6629125" y="666463"/>
              <a:ext cx="159300" cy="290350"/>
            </a:xfrm>
            <a:custGeom>
              <a:avLst/>
              <a:gdLst/>
              <a:ahLst/>
              <a:cxnLst/>
              <a:rect l="l" t="t" r="r" b="b"/>
              <a:pathLst>
                <a:path w="6372" h="11614" extrusionOk="0">
                  <a:moveTo>
                    <a:pt x="6372" y="1"/>
                  </a:moveTo>
                  <a:cubicBezTo>
                    <a:pt x="6372" y="1"/>
                    <a:pt x="5104" y="251"/>
                    <a:pt x="3350" y="712"/>
                  </a:cubicBezTo>
                  <a:cubicBezTo>
                    <a:pt x="2626" y="1709"/>
                    <a:pt x="1825" y="3141"/>
                    <a:pt x="1306" y="5066"/>
                  </a:cubicBezTo>
                  <a:cubicBezTo>
                    <a:pt x="163" y="9315"/>
                    <a:pt x="0" y="10786"/>
                    <a:pt x="0" y="10786"/>
                  </a:cubicBezTo>
                  <a:cubicBezTo>
                    <a:pt x="0" y="10786"/>
                    <a:pt x="260" y="10751"/>
                    <a:pt x="663" y="10751"/>
                  </a:cubicBezTo>
                  <a:cubicBezTo>
                    <a:pt x="1430" y="10751"/>
                    <a:pt x="2714" y="10878"/>
                    <a:pt x="3702" y="11614"/>
                  </a:cubicBezTo>
                  <a:cubicBezTo>
                    <a:pt x="4896" y="5017"/>
                    <a:pt x="6372" y="1"/>
                    <a:pt x="63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0"/>
            <p:cNvSpPr/>
            <p:nvPr/>
          </p:nvSpPr>
          <p:spPr>
            <a:xfrm>
              <a:off x="6768000" y="686888"/>
              <a:ext cx="196075" cy="303550"/>
            </a:xfrm>
            <a:custGeom>
              <a:avLst/>
              <a:gdLst/>
              <a:ahLst/>
              <a:cxnLst/>
              <a:rect l="l" t="t" r="r" b="b"/>
              <a:pathLst>
                <a:path w="7843" h="12142" extrusionOk="0">
                  <a:moveTo>
                    <a:pt x="0" y="1"/>
                  </a:moveTo>
                  <a:lnTo>
                    <a:pt x="0" y="1"/>
                  </a:lnTo>
                  <a:cubicBezTo>
                    <a:pt x="0" y="1"/>
                    <a:pt x="817" y="7845"/>
                    <a:pt x="2123" y="10622"/>
                  </a:cubicBezTo>
                  <a:cubicBezTo>
                    <a:pt x="2648" y="11737"/>
                    <a:pt x="3146" y="12141"/>
                    <a:pt x="3587" y="12141"/>
                  </a:cubicBezTo>
                  <a:cubicBezTo>
                    <a:pt x="4243" y="12141"/>
                    <a:pt x="4771" y="11242"/>
                    <a:pt x="5065" y="10460"/>
                  </a:cubicBezTo>
                  <a:cubicBezTo>
                    <a:pt x="5555" y="9152"/>
                    <a:pt x="7843" y="4086"/>
                    <a:pt x="7843" y="4086"/>
                  </a:cubicBezTo>
                  <a:cubicBezTo>
                    <a:pt x="7843" y="4086"/>
                    <a:pt x="1961" y="310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0"/>
            <p:cNvSpPr/>
            <p:nvPr/>
          </p:nvSpPr>
          <p:spPr>
            <a:xfrm>
              <a:off x="6710800" y="601713"/>
              <a:ext cx="85775" cy="101575"/>
            </a:xfrm>
            <a:custGeom>
              <a:avLst/>
              <a:gdLst/>
              <a:ahLst/>
              <a:cxnLst/>
              <a:rect l="l" t="t" r="r" b="b"/>
              <a:pathLst>
                <a:path w="3431" h="4063" extrusionOk="0">
                  <a:moveTo>
                    <a:pt x="344" y="0"/>
                  </a:moveTo>
                  <a:cubicBezTo>
                    <a:pt x="142" y="0"/>
                    <a:pt x="0" y="251"/>
                    <a:pt x="0" y="957"/>
                  </a:cubicBezTo>
                  <a:cubicBezTo>
                    <a:pt x="0" y="3408"/>
                    <a:pt x="1144" y="4062"/>
                    <a:pt x="2288" y="4062"/>
                  </a:cubicBezTo>
                  <a:cubicBezTo>
                    <a:pt x="3431" y="4062"/>
                    <a:pt x="1711" y="1536"/>
                    <a:pt x="1711" y="1536"/>
                  </a:cubicBezTo>
                  <a:cubicBezTo>
                    <a:pt x="1711" y="1536"/>
                    <a:pt x="843" y="0"/>
                    <a:pt x="3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0"/>
            <p:cNvSpPr/>
            <p:nvPr/>
          </p:nvSpPr>
          <p:spPr>
            <a:xfrm>
              <a:off x="6710800" y="315188"/>
              <a:ext cx="396250" cy="541425"/>
            </a:xfrm>
            <a:custGeom>
              <a:avLst/>
              <a:gdLst/>
              <a:ahLst/>
              <a:cxnLst/>
              <a:rect l="l" t="t" r="r" b="b"/>
              <a:pathLst>
                <a:path w="15850" h="21657"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9"/>
                    <a:pt x="1634" y="6046"/>
                    <a:pt x="1634" y="6046"/>
                  </a:cubicBezTo>
                  <a:cubicBezTo>
                    <a:pt x="1634" y="6046"/>
                    <a:pt x="980" y="8823"/>
                    <a:pt x="1470" y="11928"/>
                  </a:cubicBezTo>
                  <a:cubicBezTo>
                    <a:pt x="1470" y="11928"/>
                    <a:pt x="3194" y="20773"/>
                    <a:pt x="6535" y="21569"/>
                  </a:cubicBezTo>
                  <a:cubicBezTo>
                    <a:pt x="6787" y="21629"/>
                    <a:pt x="7030" y="21657"/>
                    <a:pt x="7264" y="21657"/>
                  </a:cubicBezTo>
                  <a:cubicBezTo>
                    <a:pt x="10224" y="21657"/>
                    <a:pt x="11812" y="17140"/>
                    <a:pt x="12419" y="14869"/>
                  </a:cubicBezTo>
                  <a:cubicBezTo>
                    <a:pt x="13072" y="12418"/>
                    <a:pt x="13725" y="8006"/>
                    <a:pt x="13725" y="8006"/>
                  </a:cubicBezTo>
                  <a:cubicBezTo>
                    <a:pt x="13725" y="8006"/>
                    <a:pt x="15849" y="4085"/>
                    <a:pt x="15685" y="2941"/>
                  </a:cubicBezTo>
                  <a:cubicBezTo>
                    <a:pt x="15636" y="2593"/>
                    <a:pt x="15435" y="2472"/>
                    <a:pt x="15180" y="2472"/>
                  </a:cubicBezTo>
                  <a:cubicBezTo>
                    <a:pt x="14595" y="2472"/>
                    <a:pt x="13725" y="3105"/>
                    <a:pt x="13725" y="3105"/>
                  </a:cubicBezTo>
                  <a:cubicBezTo>
                    <a:pt x="13725" y="3105"/>
                    <a:pt x="12908" y="0"/>
                    <a:pt x="10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0"/>
            <p:cNvSpPr/>
            <p:nvPr/>
          </p:nvSpPr>
          <p:spPr>
            <a:xfrm>
              <a:off x="6710800" y="315188"/>
              <a:ext cx="396250" cy="325300"/>
            </a:xfrm>
            <a:custGeom>
              <a:avLst/>
              <a:gdLst/>
              <a:ahLst/>
              <a:cxnLst/>
              <a:rect l="l" t="t" r="r" b="b"/>
              <a:pathLst>
                <a:path w="15850" h="13012"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8"/>
                    <a:pt x="1634" y="6046"/>
                    <a:pt x="1634" y="6046"/>
                  </a:cubicBezTo>
                  <a:cubicBezTo>
                    <a:pt x="1634" y="6046"/>
                    <a:pt x="980" y="8823"/>
                    <a:pt x="1470" y="11928"/>
                  </a:cubicBezTo>
                  <a:cubicBezTo>
                    <a:pt x="1470" y="11928"/>
                    <a:pt x="1551" y="12341"/>
                    <a:pt x="1711" y="12997"/>
                  </a:cubicBezTo>
                  <a:cubicBezTo>
                    <a:pt x="2096" y="12871"/>
                    <a:pt x="2614" y="12528"/>
                    <a:pt x="2614" y="11602"/>
                  </a:cubicBezTo>
                  <a:cubicBezTo>
                    <a:pt x="2614" y="10131"/>
                    <a:pt x="1144" y="7680"/>
                    <a:pt x="4902" y="6373"/>
                  </a:cubicBezTo>
                  <a:cubicBezTo>
                    <a:pt x="5888" y="6030"/>
                    <a:pt x="6818" y="5889"/>
                    <a:pt x="7671" y="5889"/>
                  </a:cubicBezTo>
                  <a:cubicBezTo>
                    <a:pt x="10068" y="5889"/>
                    <a:pt x="11858" y="6999"/>
                    <a:pt x="12581" y="7843"/>
                  </a:cubicBezTo>
                  <a:cubicBezTo>
                    <a:pt x="13561" y="8987"/>
                    <a:pt x="12581" y="11274"/>
                    <a:pt x="12581" y="12255"/>
                  </a:cubicBezTo>
                  <a:cubicBezTo>
                    <a:pt x="12581" y="12469"/>
                    <a:pt x="12687" y="12733"/>
                    <a:pt x="12846" y="13011"/>
                  </a:cubicBezTo>
                  <a:cubicBezTo>
                    <a:pt x="13330" y="10672"/>
                    <a:pt x="13725" y="8006"/>
                    <a:pt x="13725" y="8006"/>
                  </a:cubicBezTo>
                  <a:cubicBezTo>
                    <a:pt x="13725" y="8006"/>
                    <a:pt x="15849" y="4085"/>
                    <a:pt x="15685" y="2941"/>
                  </a:cubicBezTo>
                  <a:cubicBezTo>
                    <a:pt x="15636" y="2593"/>
                    <a:pt x="15435" y="2472"/>
                    <a:pt x="15179" y="2472"/>
                  </a:cubicBezTo>
                  <a:cubicBezTo>
                    <a:pt x="14594" y="2472"/>
                    <a:pt x="13725" y="3105"/>
                    <a:pt x="13725" y="3105"/>
                  </a:cubicBezTo>
                  <a:cubicBezTo>
                    <a:pt x="13725" y="3105"/>
                    <a:pt x="12908" y="0"/>
                    <a:pt x="109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0"/>
            <p:cNvSpPr/>
            <p:nvPr/>
          </p:nvSpPr>
          <p:spPr>
            <a:xfrm>
              <a:off x="6951825" y="556163"/>
              <a:ext cx="473850" cy="947050"/>
            </a:xfrm>
            <a:custGeom>
              <a:avLst/>
              <a:gdLst/>
              <a:ahLst/>
              <a:cxnLst/>
              <a:rect l="l" t="t" r="r" b="b"/>
              <a:pathLst>
                <a:path w="18954" h="37882" extrusionOk="0">
                  <a:moveTo>
                    <a:pt x="3920" y="1"/>
                  </a:moveTo>
                  <a:cubicBezTo>
                    <a:pt x="2778" y="1"/>
                    <a:pt x="2778" y="5230"/>
                    <a:pt x="2287" y="6374"/>
                  </a:cubicBezTo>
                  <a:cubicBezTo>
                    <a:pt x="1796" y="7517"/>
                    <a:pt x="0" y="9642"/>
                    <a:pt x="164" y="11275"/>
                  </a:cubicBezTo>
                  <a:cubicBezTo>
                    <a:pt x="326" y="12910"/>
                    <a:pt x="2940" y="16015"/>
                    <a:pt x="3594" y="17975"/>
                  </a:cubicBezTo>
                  <a:cubicBezTo>
                    <a:pt x="4247" y="19936"/>
                    <a:pt x="11110" y="34804"/>
                    <a:pt x="13725" y="36929"/>
                  </a:cubicBezTo>
                  <a:cubicBezTo>
                    <a:pt x="14553" y="37602"/>
                    <a:pt x="15316" y="37881"/>
                    <a:pt x="15982" y="37881"/>
                  </a:cubicBezTo>
                  <a:cubicBezTo>
                    <a:pt x="17418" y="37881"/>
                    <a:pt x="18404" y="36583"/>
                    <a:pt x="18626" y="35132"/>
                  </a:cubicBezTo>
                  <a:cubicBezTo>
                    <a:pt x="18954" y="33007"/>
                    <a:pt x="17157" y="29086"/>
                    <a:pt x="15032" y="26798"/>
                  </a:cubicBezTo>
                  <a:cubicBezTo>
                    <a:pt x="12908" y="24510"/>
                    <a:pt x="3758" y="11766"/>
                    <a:pt x="3758" y="11766"/>
                  </a:cubicBezTo>
                  <a:cubicBezTo>
                    <a:pt x="3758" y="11766"/>
                    <a:pt x="5881" y="6701"/>
                    <a:pt x="5719" y="4740"/>
                  </a:cubicBezTo>
                  <a:cubicBezTo>
                    <a:pt x="5555" y="2779"/>
                    <a:pt x="3920" y="1"/>
                    <a:pt x="3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0"/>
            <p:cNvSpPr/>
            <p:nvPr/>
          </p:nvSpPr>
          <p:spPr>
            <a:xfrm>
              <a:off x="6077625" y="2376513"/>
              <a:ext cx="359025" cy="183500"/>
            </a:xfrm>
            <a:custGeom>
              <a:avLst/>
              <a:gdLst/>
              <a:ahLst/>
              <a:cxnLst/>
              <a:rect l="l" t="t" r="r" b="b"/>
              <a:pathLst>
                <a:path w="14361" h="7340" extrusionOk="0">
                  <a:moveTo>
                    <a:pt x="9385" y="1"/>
                  </a:moveTo>
                  <a:cubicBezTo>
                    <a:pt x="8065" y="1"/>
                    <a:pt x="6863" y="184"/>
                    <a:pt x="6372" y="552"/>
                  </a:cubicBezTo>
                  <a:cubicBezTo>
                    <a:pt x="6372" y="552"/>
                    <a:pt x="1" y="5617"/>
                    <a:pt x="981" y="7088"/>
                  </a:cubicBezTo>
                  <a:cubicBezTo>
                    <a:pt x="1097" y="7262"/>
                    <a:pt x="1371" y="7340"/>
                    <a:pt x="1765" y="7340"/>
                  </a:cubicBezTo>
                  <a:cubicBezTo>
                    <a:pt x="4714" y="7340"/>
                    <a:pt x="14361" y="2974"/>
                    <a:pt x="14216" y="1532"/>
                  </a:cubicBezTo>
                  <a:cubicBezTo>
                    <a:pt x="14114" y="511"/>
                    <a:pt x="11586" y="1"/>
                    <a:pt x="9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0"/>
            <p:cNvSpPr/>
            <p:nvPr/>
          </p:nvSpPr>
          <p:spPr>
            <a:xfrm>
              <a:off x="7013075" y="2297538"/>
              <a:ext cx="404425" cy="276625"/>
            </a:xfrm>
            <a:custGeom>
              <a:avLst/>
              <a:gdLst/>
              <a:ahLst/>
              <a:cxnLst/>
              <a:rect l="l" t="t" r="r" b="b"/>
              <a:pathLst>
                <a:path w="16177" h="11065" extrusionOk="0">
                  <a:moveTo>
                    <a:pt x="4279" y="1"/>
                  </a:moveTo>
                  <a:cubicBezTo>
                    <a:pt x="4017" y="1"/>
                    <a:pt x="3735" y="37"/>
                    <a:pt x="3431" y="117"/>
                  </a:cubicBezTo>
                  <a:cubicBezTo>
                    <a:pt x="326" y="934"/>
                    <a:pt x="490" y="2894"/>
                    <a:pt x="490" y="2894"/>
                  </a:cubicBezTo>
                  <a:lnTo>
                    <a:pt x="0" y="4529"/>
                  </a:lnTo>
                  <a:cubicBezTo>
                    <a:pt x="0" y="4529"/>
                    <a:pt x="6046" y="11064"/>
                    <a:pt x="11111" y="11064"/>
                  </a:cubicBezTo>
                  <a:cubicBezTo>
                    <a:pt x="16176" y="11064"/>
                    <a:pt x="7353" y="3058"/>
                    <a:pt x="7353" y="3058"/>
                  </a:cubicBezTo>
                  <a:cubicBezTo>
                    <a:pt x="7353" y="3058"/>
                    <a:pt x="6688" y="1"/>
                    <a:pt x="4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0"/>
            <p:cNvSpPr/>
            <p:nvPr/>
          </p:nvSpPr>
          <p:spPr>
            <a:xfrm>
              <a:off x="5971425" y="1432038"/>
              <a:ext cx="1658500" cy="995100"/>
            </a:xfrm>
            <a:custGeom>
              <a:avLst/>
              <a:gdLst/>
              <a:ahLst/>
              <a:cxnLst/>
              <a:rect l="l" t="t" r="r" b="b"/>
              <a:pathLst>
                <a:path w="66340" h="39804" extrusionOk="0">
                  <a:moveTo>
                    <a:pt x="31712" y="0"/>
                  </a:moveTo>
                  <a:cubicBezTo>
                    <a:pt x="27470" y="0"/>
                    <a:pt x="23569" y="414"/>
                    <a:pt x="18790" y="1241"/>
                  </a:cubicBezTo>
                  <a:cubicBezTo>
                    <a:pt x="10294" y="2710"/>
                    <a:pt x="981" y="6306"/>
                    <a:pt x="490" y="8757"/>
                  </a:cubicBezTo>
                  <a:cubicBezTo>
                    <a:pt x="0" y="11208"/>
                    <a:pt x="10458" y="33920"/>
                    <a:pt x="10458" y="33920"/>
                  </a:cubicBezTo>
                  <a:cubicBezTo>
                    <a:pt x="10458" y="33920"/>
                    <a:pt x="9640" y="35390"/>
                    <a:pt x="9640" y="36698"/>
                  </a:cubicBezTo>
                  <a:cubicBezTo>
                    <a:pt x="9640" y="38005"/>
                    <a:pt x="9804" y="38985"/>
                    <a:pt x="9804" y="38985"/>
                  </a:cubicBezTo>
                  <a:lnTo>
                    <a:pt x="18464" y="39311"/>
                  </a:lnTo>
                  <a:cubicBezTo>
                    <a:pt x="18464" y="39311"/>
                    <a:pt x="18790" y="38169"/>
                    <a:pt x="18790" y="35881"/>
                  </a:cubicBezTo>
                  <a:cubicBezTo>
                    <a:pt x="18790" y="33593"/>
                    <a:pt x="17319" y="30161"/>
                    <a:pt x="17319" y="30161"/>
                  </a:cubicBezTo>
                  <a:lnTo>
                    <a:pt x="12745" y="14476"/>
                  </a:lnTo>
                  <a:cubicBezTo>
                    <a:pt x="12745" y="14476"/>
                    <a:pt x="26307" y="9083"/>
                    <a:pt x="31372" y="9083"/>
                  </a:cubicBezTo>
                  <a:cubicBezTo>
                    <a:pt x="36437" y="9083"/>
                    <a:pt x="51797" y="13495"/>
                    <a:pt x="51797" y="13495"/>
                  </a:cubicBezTo>
                  <a:cubicBezTo>
                    <a:pt x="51797" y="13495"/>
                    <a:pt x="43136" y="32613"/>
                    <a:pt x="42647" y="34247"/>
                  </a:cubicBezTo>
                  <a:cubicBezTo>
                    <a:pt x="42156" y="35882"/>
                    <a:pt x="40686" y="36044"/>
                    <a:pt x="41175" y="37025"/>
                  </a:cubicBezTo>
                  <a:cubicBezTo>
                    <a:pt x="41666" y="38005"/>
                    <a:pt x="41666" y="39149"/>
                    <a:pt x="41666" y="39149"/>
                  </a:cubicBezTo>
                  <a:cubicBezTo>
                    <a:pt x="41666" y="39149"/>
                    <a:pt x="46404" y="37679"/>
                    <a:pt x="47059" y="37679"/>
                  </a:cubicBezTo>
                  <a:cubicBezTo>
                    <a:pt x="47712" y="37679"/>
                    <a:pt x="50817" y="39803"/>
                    <a:pt x="50817" y="39803"/>
                  </a:cubicBezTo>
                  <a:cubicBezTo>
                    <a:pt x="50817" y="39803"/>
                    <a:pt x="55391" y="28365"/>
                    <a:pt x="58006" y="25097"/>
                  </a:cubicBezTo>
                  <a:cubicBezTo>
                    <a:pt x="60620" y="21829"/>
                    <a:pt x="66340" y="10065"/>
                    <a:pt x="65521" y="7450"/>
                  </a:cubicBezTo>
                  <a:cubicBezTo>
                    <a:pt x="64705" y="4836"/>
                    <a:pt x="63724" y="3854"/>
                    <a:pt x="61274" y="3691"/>
                  </a:cubicBezTo>
                  <a:cubicBezTo>
                    <a:pt x="61274" y="3691"/>
                    <a:pt x="52614" y="1894"/>
                    <a:pt x="42810" y="751"/>
                  </a:cubicBezTo>
                  <a:cubicBezTo>
                    <a:pt x="38520" y="251"/>
                    <a:pt x="35013" y="0"/>
                    <a:pt x="317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0"/>
            <p:cNvSpPr/>
            <p:nvPr/>
          </p:nvSpPr>
          <p:spPr>
            <a:xfrm>
              <a:off x="6269600" y="1149063"/>
              <a:ext cx="204275" cy="224425"/>
            </a:xfrm>
            <a:custGeom>
              <a:avLst/>
              <a:gdLst/>
              <a:ahLst/>
              <a:cxnLst/>
              <a:rect l="l" t="t" r="r" b="b"/>
              <a:pathLst>
                <a:path w="8171" h="8977" extrusionOk="0">
                  <a:moveTo>
                    <a:pt x="5186" y="0"/>
                  </a:moveTo>
                  <a:cubicBezTo>
                    <a:pt x="4457" y="0"/>
                    <a:pt x="3680" y="549"/>
                    <a:pt x="2616" y="1612"/>
                  </a:cubicBezTo>
                  <a:cubicBezTo>
                    <a:pt x="2616" y="1612"/>
                    <a:pt x="1" y="5697"/>
                    <a:pt x="1963" y="7494"/>
                  </a:cubicBezTo>
                  <a:cubicBezTo>
                    <a:pt x="3041" y="8483"/>
                    <a:pt x="4416" y="8977"/>
                    <a:pt x="5544" y="8977"/>
                  </a:cubicBezTo>
                  <a:cubicBezTo>
                    <a:pt x="6466" y="8977"/>
                    <a:pt x="7224" y="8646"/>
                    <a:pt x="7518" y="7984"/>
                  </a:cubicBezTo>
                  <a:cubicBezTo>
                    <a:pt x="8171" y="6514"/>
                    <a:pt x="8008" y="2102"/>
                    <a:pt x="6701" y="794"/>
                  </a:cubicBezTo>
                  <a:cubicBezTo>
                    <a:pt x="6167" y="261"/>
                    <a:pt x="5688" y="0"/>
                    <a:pt x="5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0"/>
            <p:cNvSpPr/>
            <p:nvPr/>
          </p:nvSpPr>
          <p:spPr>
            <a:xfrm>
              <a:off x="6388125" y="1164863"/>
              <a:ext cx="103175" cy="187725"/>
            </a:xfrm>
            <a:custGeom>
              <a:avLst/>
              <a:gdLst/>
              <a:ahLst/>
              <a:cxnLst/>
              <a:rect l="l" t="t" r="r" b="b"/>
              <a:pathLst>
                <a:path w="4127" h="7509" extrusionOk="0">
                  <a:moveTo>
                    <a:pt x="652" y="0"/>
                  </a:moveTo>
                  <a:lnTo>
                    <a:pt x="172" y="5305"/>
                  </a:lnTo>
                  <a:cubicBezTo>
                    <a:pt x="0" y="6469"/>
                    <a:pt x="906" y="7509"/>
                    <a:pt x="2074" y="7509"/>
                  </a:cubicBezTo>
                  <a:cubicBezTo>
                    <a:pt x="2098" y="7509"/>
                    <a:pt x="2123" y="7508"/>
                    <a:pt x="2148" y="7507"/>
                  </a:cubicBezTo>
                  <a:cubicBezTo>
                    <a:pt x="3277" y="7466"/>
                    <a:pt x="4127" y="6466"/>
                    <a:pt x="3988" y="5344"/>
                  </a:cubicBezTo>
                  <a:lnTo>
                    <a:pt x="3593" y="164"/>
                  </a:lnTo>
                  <a:lnTo>
                    <a:pt x="6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0"/>
            <p:cNvSpPr/>
            <p:nvPr/>
          </p:nvSpPr>
          <p:spPr>
            <a:xfrm>
              <a:off x="6355400" y="1126538"/>
              <a:ext cx="142575" cy="137150"/>
            </a:xfrm>
            <a:custGeom>
              <a:avLst/>
              <a:gdLst/>
              <a:ahLst/>
              <a:cxnLst/>
              <a:rect l="l" t="t" r="r" b="b"/>
              <a:pathLst>
                <a:path w="5703" h="5486" extrusionOk="0">
                  <a:moveTo>
                    <a:pt x="3685" y="1"/>
                  </a:moveTo>
                  <a:cubicBezTo>
                    <a:pt x="2186" y="1"/>
                    <a:pt x="1" y="2186"/>
                    <a:pt x="1" y="2186"/>
                  </a:cubicBezTo>
                  <a:lnTo>
                    <a:pt x="654" y="3003"/>
                  </a:lnTo>
                  <a:lnTo>
                    <a:pt x="2451" y="2350"/>
                  </a:lnTo>
                  <a:cubicBezTo>
                    <a:pt x="2451" y="2350"/>
                    <a:pt x="2778" y="4964"/>
                    <a:pt x="4249" y="5454"/>
                  </a:cubicBezTo>
                  <a:cubicBezTo>
                    <a:pt x="4313" y="5476"/>
                    <a:pt x="4374" y="5486"/>
                    <a:pt x="4431" y="5486"/>
                  </a:cubicBezTo>
                  <a:cubicBezTo>
                    <a:pt x="5702" y="5486"/>
                    <a:pt x="5492" y="531"/>
                    <a:pt x="4086" y="62"/>
                  </a:cubicBezTo>
                  <a:cubicBezTo>
                    <a:pt x="3960" y="20"/>
                    <a:pt x="3825" y="1"/>
                    <a:pt x="3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 name="Google Shape;2059;p60"/>
          <p:cNvGrpSpPr/>
          <p:nvPr/>
        </p:nvGrpSpPr>
        <p:grpSpPr>
          <a:xfrm>
            <a:off x="6820782" y="3060846"/>
            <a:ext cx="561542" cy="1613692"/>
            <a:chOff x="13172200" y="-1639175"/>
            <a:chExt cx="876725" cy="2519425"/>
          </a:xfrm>
        </p:grpSpPr>
        <p:sp>
          <p:nvSpPr>
            <p:cNvPr id="2060" name="Google Shape;2060;p60"/>
            <p:cNvSpPr/>
            <p:nvPr/>
          </p:nvSpPr>
          <p:spPr>
            <a:xfrm>
              <a:off x="13253400" y="139225"/>
              <a:ext cx="303125" cy="741025"/>
            </a:xfrm>
            <a:custGeom>
              <a:avLst/>
              <a:gdLst/>
              <a:ahLst/>
              <a:cxnLst/>
              <a:rect l="l" t="t" r="r" b="b"/>
              <a:pathLst>
                <a:path w="12125" h="29641" extrusionOk="0">
                  <a:moveTo>
                    <a:pt x="4916" y="1"/>
                  </a:moveTo>
                  <a:lnTo>
                    <a:pt x="9205" y="25644"/>
                  </a:lnTo>
                  <a:lnTo>
                    <a:pt x="7722" y="27425"/>
                  </a:lnTo>
                  <a:cubicBezTo>
                    <a:pt x="7722" y="27425"/>
                    <a:pt x="6500" y="27222"/>
                    <a:pt x="5007" y="27222"/>
                  </a:cubicBezTo>
                  <a:cubicBezTo>
                    <a:pt x="3142" y="27222"/>
                    <a:pt x="853" y="27539"/>
                    <a:pt x="1" y="28963"/>
                  </a:cubicBezTo>
                  <a:cubicBezTo>
                    <a:pt x="2301" y="29515"/>
                    <a:pt x="5696" y="29640"/>
                    <a:pt x="8309" y="29640"/>
                  </a:cubicBezTo>
                  <a:cubicBezTo>
                    <a:pt x="10489" y="29640"/>
                    <a:pt x="12125" y="29553"/>
                    <a:pt x="12125" y="29553"/>
                  </a:cubicBezTo>
                  <a:lnTo>
                    <a:pt x="11514" y="25489"/>
                  </a:lnTo>
                  <a:lnTo>
                    <a:pt x="12125" y="715"/>
                  </a:lnTo>
                  <a:lnTo>
                    <a:pt x="49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0"/>
            <p:cNvSpPr/>
            <p:nvPr/>
          </p:nvSpPr>
          <p:spPr>
            <a:xfrm>
              <a:off x="13616825" y="139225"/>
              <a:ext cx="303100" cy="741025"/>
            </a:xfrm>
            <a:custGeom>
              <a:avLst/>
              <a:gdLst/>
              <a:ahLst/>
              <a:cxnLst/>
              <a:rect l="l" t="t" r="r" b="b"/>
              <a:pathLst>
                <a:path w="12124" h="29641" extrusionOk="0">
                  <a:moveTo>
                    <a:pt x="7209" y="1"/>
                  </a:moveTo>
                  <a:lnTo>
                    <a:pt x="0" y="715"/>
                  </a:lnTo>
                  <a:lnTo>
                    <a:pt x="611" y="25489"/>
                  </a:lnTo>
                  <a:lnTo>
                    <a:pt x="0" y="29553"/>
                  </a:lnTo>
                  <a:cubicBezTo>
                    <a:pt x="0" y="29553"/>
                    <a:pt x="1636" y="29640"/>
                    <a:pt x="3816" y="29640"/>
                  </a:cubicBezTo>
                  <a:cubicBezTo>
                    <a:pt x="6428" y="29640"/>
                    <a:pt x="9823" y="29515"/>
                    <a:pt x="12123" y="28963"/>
                  </a:cubicBezTo>
                  <a:cubicBezTo>
                    <a:pt x="11272" y="27539"/>
                    <a:pt x="8985" y="27223"/>
                    <a:pt x="7120" y="27223"/>
                  </a:cubicBezTo>
                  <a:cubicBezTo>
                    <a:pt x="5626" y="27223"/>
                    <a:pt x="4403" y="27426"/>
                    <a:pt x="4403" y="27426"/>
                  </a:cubicBezTo>
                  <a:lnTo>
                    <a:pt x="2920" y="25644"/>
                  </a:lnTo>
                  <a:lnTo>
                    <a:pt x="72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0"/>
            <p:cNvSpPr/>
            <p:nvPr/>
          </p:nvSpPr>
          <p:spPr>
            <a:xfrm>
              <a:off x="13253425" y="819925"/>
              <a:ext cx="303100" cy="60325"/>
            </a:xfrm>
            <a:custGeom>
              <a:avLst/>
              <a:gdLst/>
              <a:ahLst/>
              <a:cxnLst/>
              <a:rect l="l" t="t" r="r" b="b"/>
              <a:pathLst>
                <a:path w="12124" h="2413" extrusionOk="0">
                  <a:moveTo>
                    <a:pt x="4625" y="0"/>
                  </a:moveTo>
                  <a:cubicBezTo>
                    <a:pt x="2840" y="43"/>
                    <a:pt x="796" y="406"/>
                    <a:pt x="1" y="1735"/>
                  </a:cubicBezTo>
                  <a:cubicBezTo>
                    <a:pt x="2301" y="2287"/>
                    <a:pt x="5696" y="2412"/>
                    <a:pt x="8308" y="2412"/>
                  </a:cubicBezTo>
                  <a:cubicBezTo>
                    <a:pt x="10488" y="2412"/>
                    <a:pt x="12124" y="2325"/>
                    <a:pt x="12124" y="2325"/>
                  </a:cubicBezTo>
                  <a:lnTo>
                    <a:pt x="11820" y="301"/>
                  </a:lnTo>
                  <a:cubicBezTo>
                    <a:pt x="11509" y="453"/>
                    <a:pt x="11215" y="636"/>
                    <a:pt x="10939" y="846"/>
                  </a:cubicBezTo>
                  <a:cubicBezTo>
                    <a:pt x="10774" y="971"/>
                    <a:pt x="10609" y="1108"/>
                    <a:pt x="10411" y="1172"/>
                  </a:cubicBezTo>
                  <a:cubicBezTo>
                    <a:pt x="10279" y="1215"/>
                    <a:pt x="10140" y="1224"/>
                    <a:pt x="10001" y="1224"/>
                  </a:cubicBezTo>
                  <a:cubicBezTo>
                    <a:pt x="9956" y="1224"/>
                    <a:pt x="9912" y="1223"/>
                    <a:pt x="9867" y="1222"/>
                  </a:cubicBezTo>
                  <a:lnTo>
                    <a:pt x="6837" y="1157"/>
                  </a:lnTo>
                  <a:cubicBezTo>
                    <a:pt x="6709" y="1154"/>
                    <a:pt x="6577" y="1151"/>
                    <a:pt x="6456" y="1107"/>
                  </a:cubicBezTo>
                  <a:cubicBezTo>
                    <a:pt x="6325" y="1061"/>
                    <a:pt x="6215" y="971"/>
                    <a:pt x="6105" y="885"/>
                  </a:cubicBezTo>
                  <a:cubicBezTo>
                    <a:pt x="5648" y="532"/>
                    <a:pt x="5151" y="235"/>
                    <a:pt x="4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0"/>
            <p:cNvSpPr/>
            <p:nvPr/>
          </p:nvSpPr>
          <p:spPr>
            <a:xfrm>
              <a:off x="13616825" y="819900"/>
              <a:ext cx="303100" cy="60350"/>
            </a:xfrm>
            <a:custGeom>
              <a:avLst/>
              <a:gdLst/>
              <a:ahLst/>
              <a:cxnLst/>
              <a:rect l="l" t="t" r="r" b="b"/>
              <a:pathLst>
                <a:path w="12124" h="2414" extrusionOk="0">
                  <a:moveTo>
                    <a:pt x="7499" y="0"/>
                  </a:moveTo>
                  <a:cubicBezTo>
                    <a:pt x="6972" y="236"/>
                    <a:pt x="6476" y="533"/>
                    <a:pt x="6019" y="886"/>
                  </a:cubicBezTo>
                  <a:cubicBezTo>
                    <a:pt x="5910" y="971"/>
                    <a:pt x="5800" y="1062"/>
                    <a:pt x="5668" y="1108"/>
                  </a:cubicBezTo>
                  <a:cubicBezTo>
                    <a:pt x="5547" y="1152"/>
                    <a:pt x="5415" y="1155"/>
                    <a:pt x="5287" y="1157"/>
                  </a:cubicBezTo>
                  <a:lnTo>
                    <a:pt x="2257" y="1223"/>
                  </a:lnTo>
                  <a:cubicBezTo>
                    <a:pt x="2212" y="1224"/>
                    <a:pt x="2168" y="1225"/>
                    <a:pt x="2123" y="1225"/>
                  </a:cubicBezTo>
                  <a:cubicBezTo>
                    <a:pt x="1984" y="1225"/>
                    <a:pt x="1845" y="1216"/>
                    <a:pt x="1713" y="1173"/>
                  </a:cubicBezTo>
                  <a:cubicBezTo>
                    <a:pt x="1515" y="1109"/>
                    <a:pt x="1350" y="972"/>
                    <a:pt x="1185" y="847"/>
                  </a:cubicBezTo>
                  <a:cubicBezTo>
                    <a:pt x="909" y="637"/>
                    <a:pt x="614" y="454"/>
                    <a:pt x="304" y="302"/>
                  </a:cubicBezTo>
                  <a:lnTo>
                    <a:pt x="0" y="2326"/>
                  </a:lnTo>
                  <a:cubicBezTo>
                    <a:pt x="0" y="2326"/>
                    <a:pt x="1635" y="2413"/>
                    <a:pt x="3815" y="2413"/>
                  </a:cubicBezTo>
                  <a:cubicBezTo>
                    <a:pt x="6428" y="2413"/>
                    <a:pt x="9823" y="2288"/>
                    <a:pt x="12123" y="1736"/>
                  </a:cubicBezTo>
                  <a:cubicBezTo>
                    <a:pt x="11328" y="407"/>
                    <a:pt x="9285" y="44"/>
                    <a:pt x="7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0"/>
            <p:cNvSpPr/>
            <p:nvPr/>
          </p:nvSpPr>
          <p:spPr>
            <a:xfrm>
              <a:off x="13188425" y="-1639175"/>
              <a:ext cx="789075" cy="830450"/>
            </a:xfrm>
            <a:custGeom>
              <a:avLst/>
              <a:gdLst/>
              <a:ahLst/>
              <a:cxnLst/>
              <a:rect l="l" t="t" r="r" b="b"/>
              <a:pathLst>
                <a:path w="31563" h="33218" extrusionOk="0">
                  <a:moveTo>
                    <a:pt x="15928" y="1"/>
                  </a:moveTo>
                  <a:cubicBezTo>
                    <a:pt x="14681" y="1"/>
                    <a:pt x="13404" y="256"/>
                    <a:pt x="12250" y="558"/>
                  </a:cubicBezTo>
                  <a:cubicBezTo>
                    <a:pt x="10730" y="954"/>
                    <a:pt x="9281" y="1913"/>
                    <a:pt x="8368" y="3214"/>
                  </a:cubicBezTo>
                  <a:cubicBezTo>
                    <a:pt x="7921" y="3852"/>
                    <a:pt x="7621" y="4583"/>
                    <a:pt x="7385" y="5326"/>
                  </a:cubicBezTo>
                  <a:cubicBezTo>
                    <a:pt x="6653" y="7632"/>
                    <a:pt x="7288" y="10649"/>
                    <a:pt x="5095" y="12310"/>
                  </a:cubicBezTo>
                  <a:cubicBezTo>
                    <a:pt x="4600" y="12685"/>
                    <a:pt x="4018" y="12922"/>
                    <a:pt x="3479" y="13231"/>
                  </a:cubicBezTo>
                  <a:cubicBezTo>
                    <a:pt x="1604" y="14306"/>
                    <a:pt x="298" y="16320"/>
                    <a:pt x="83" y="18472"/>
                  </a:cubicBezTo>
                  <a:cubicBezTo>
                    <a:pt x="0" y="19294"/>
                    <a:pt x="85" y="20180"/>
                    <a:pt x="579" y="20842"/>
                  </a:cubicBezTo>
                  <a:cubicBezTo>
                    <a:pt x="1052" y="21479"/>
                    <a:pt x="1855" y="21850"/>
                    <a:pt x="2203" y="22563"/>
                  </a:cubicBezTo>
                  <a:cubicBezTo>
                    <a:pt x="2702" y="23591"/>
                    <a:pt x="2051" y="24766"/>
                    <a:pt x="1725" y="25861"/>
                  </a:cubicBezTo>
                  <a:cubicBezTo>
                    <a:pt x="1274" y="27377"/>
                    <a:pt x="1485" y="29078"/>
                    <a:pt x="2296" y="30437"/>
                  </a:cubicBezTo>
                  <a:cubicBezTo>
                    <a:pt x="3106" y="31795"/>
                    <a:pt x="4503" y="32791"/>
                    <a:pt x="6050" y="33115"/>
                  </a:cubicBezTo>
                  <a:cubicBezTo>
                    <a:pt x="6366" y="33181"/>
                    <a:pt x="6693" y="33217"/>
                    <a:pt x="7018" y="33217"/>
                  </a:cubicBezTo>
                  <a:cubicBezTo>
                    <a:pt x="7683" y="33217"/>
                    <a:pt x="8341" y="33064"/>
                    <a:pt x="8885" y="32690"/>
                  </a:cubicBezTo>
                  <a:lnTo>
                    <a:pt x="25454" y="31082"/>
                  </a:lnTo>
                  <a:cubicBezTo>
                    <a:pt x="27093" y="30405"/>
                    <a:pt x="28792" y="29683"/>
                    <a:pt x="29958" y="28347"/>
                  </a:cubicBezTo>
                  <a:cubicBezTo>
                    <a:pt x="31122" y="27010"/>
                    <a:pt x="31563" y="24862"/>
                    <a:pt x="30464" y="23471"/>
                  </a:cubicBezTo>
                  <a:cubicBezTo>
                    <a:pt x="29893" y="22749"/>
                    <a:pt x="28933" y="22203"/>
                    <a:pt x="28880" y="21284"/>
                  </a:cubicBezTo>
                  <a:cubicBezTo>
                    <a:pt x="28832" y="20442"/>
                    <a:pt x="29581" y="19806"/>
                    <a:pt x="30106" y="19146"/>
                  </a:cubicBezTo>
                  <a:cubicBezTo>
                    <a:pt x="30892" y="18163"/>
                    <a:pt x="31258" y="16855"/>
                    <a:pt x="31099" y="15607"/>
                  </a:cubicBezTo>
                  <a:cubicBezTo>
                    <a:pt x="30796" y="13233"/>
                    <a:pt x="28784" y="11960"/>
                    <a:pt x="26763" y="11075"/>
                  </a:cubicBezTo>
                  <a:cubicBezTo>
                    <a:pt x="26259" y="10854"/>
                    <a:pt x="25734" y="10650"/>
                    <a:pt x="25312" y="10297"/>
                  </a:cubicBezTo>
                  <a:cubicBezTo>
                    <a:pt x="23939" y="9150"/>
                    <a:pt x="24409" y="7378"/>
                    <a:pt x="23924" y="5868"/>
                  </a:cubicBezTo>
                  <a:cubicBezTo>
                    <a:pt x="23460" y="4424"/>
                    <a:pt x="22921" y="2674"/>
                    <a:pt x="21628" y="1741"/>
                  </a:cubicBezTo>
                  <a:cubicBezTo>
                    <a:pt x="20477" y="911"/>
                    <a:pt x="19037" y="534"/>
                    <a:pt x="17681" y="199"/>
                  </a:cubicBezTo>
                  <a:cubicBezTo>
                    <a:pt x="17115" y="59"/>
                    <a:pt x="16525" y="1"/>
                    <a:pt x="159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0"/>
            <p:cNvSpPr/>
            <p:nvPr/>
          </p:nvSpPr>
          <p:spPr>
            <a:xfrm>
              <a:off x="13225750" y="-1078650"/>
              <a:ext cx="702625" cy="454800"/>
            </a:xfrm>
            <a:custGeom>
              <a:avLst/>
              <a:gdLst/>
              <a:ahLst/>
              <a:cxnLst/>
              <a:rect l="l" t="t" r="r" b="b"/>
              <a:pathLst>
                <a:path w="28105" h="18192" extrusionOk="0">
                  <a:moveTo>
                    <a:pt x="14485" y="0"/>
                  </a:moveTo>
                  <a:lnTo>
                    <a:pt x="12436" y="285"/>
                  </a:lnTo>
                  <a:cubicBezTo>
                    <a:pt x="12436" y="285"/>
                    <a:pt x="5495" y="2224"/>
                    <a:pt x="4655" y="3772"/>
                  </a:cubicBezTo>
                  <a:cubicBezTo>
                    <a:pt x="3814" y="5322"/>
                    <a:pt x="1" y="14307"/>
                    <a:pt x="231" y="15080"/>
                  </a:cubicBezTo>
                  <a:cubicBezTo>
                    <a:pt x="460" y="15854"/>
                    <a:pt x="5427" y="15929"/>
                    <a:pt x="5427" y="15929"/>
                  </a:cubicBezTo>
                  <a:lnTo>
                    <a:pt x="7381" y="9198"/>
                  </a:lnTo>
                  <a:lnTo>
                    <a:pt x="8683" y="17951"/>
                  </a:lnTo>
                  <a:lnTo>
                    <a:pt x="8619" y="18098"/>
                  </a:lnTo>
                  <a:lnTo>
                    <a:pt x="8705" y="18099"/>
                  </a:lnTo>
                  <a:lnTo>
                    <a:pt x="8719" y="18191"/>
                  </a:lnTo>
                  <a:lnTo>
                    <a:pt x="14432" y="18145"/>
                  </a:lnTo>
                  <a:lnTo>
                    <a:pt x="20146" y="18191"/>
                  </a:lnTo>
                  <a:lnTo>
                    <a:pt x="20159" y="18099"/>
                  </a:lnTo>
                  <a:lnTo>
                    <a:pt x="20245" y="18098"/>
                  </a:lnTo>
                  <a:lnTo>
                    <a:pt x="20182" y="17951"/>
                  </a:lnTo>
                  <a:lnTo>
                    <a:pt x="21484" y="9198"/>
                  </a:lnTo>
                  <a:lnTo>
                    <a:pt x="22678" y="14116"/>
                  </a:lnTo>
                  <a:cubicBezTo>
                    <a:pt x="22678" y="14116"/>
                    <a:pt x="27644" y="14040"/>
                    <a:pt x="27875" y="13266"/>
                  </a:cubicBezTo>
                  <a:cubicBezTo>
                    <a:pt x="28105" y="12493"/>
                    <a:pt x="25050" y="5322"/>
                    <a:pt x="24210" y="3772"/>
                  </a:cubicBezTo>
                  <a:cubicBezTo>
                    <a:pt x="23369" y="2224"/>
                    <a:pt x="16429" y="285"/>
                    <a:pt x="16429" y="285"/>
                  </a:cubicBezTo>
                  <a:lnTo>
                    <a:pt x="14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0"/>
            <p:cNvSpPr/>
            <p:nvPr/>
          </p:nvSpPr>
          <p:spPr>
            <a:xfrm>
              <a:off x="13172225" y="-1046975"/>
              <a:ext cx="876700" cy="1237650"/>
            </a:xfrm>
            <a:custGeom>
              <a:avLst/>
              <a:gdLst/>
              <a:ahLst/>
              <a:cxnLst/>
              <a:rect l="l" t="t" r="r" b="b"/>
              <a:pathLst>
                <a:path w="35068" h="49506" extrusionOk="0">
                  <a:moveTo>
                    <a:pt x="21649" y="1"/>
                  </a:moveTo>
                  <a:lnTo>
                    <a:pt x="21811" y="7378"/>
                  </a:lnTo>
                  <a:lnTo>
                    <a:pt x="11378" y="7330"/>
                  </a:lnTo>
                  <a:lnTo>
                    <a:pt x="11229" y="130"/>
                  </a:lnTo>
                  <a:lnTo>
                    <a:pt x="10486" y="376"/>
                  </a:lnTo>
                  <a:lnTo>
                    <a:pt x="9718" y="9243"/>
                  </a:lnTo>
                  <a:cubicBezTo>
                    <a:pt x="9718" y="9243"/>
                    <a:pt x="10687" y="16876"/>
                    <a:pt x="10905" y="17336"/>
                  </a:cubicBezTo>
                  <a:cubicBezTo>
                    <a:pt x="8683" y="21467"/>
                    <a:pt x="2514" y="33694"/>
                    <a:pt x="1" y="46526"/>
                  </a:cubicBezTo>
                  <a:cubicBezTo>
                    <a:pt x="4935" y="48590"/>
                    <a:pt x="11848" y="49505"/>
                    <a:pt x="18448" y="49505"/>
                  </a:cubicBezTo>
                  <a:cubicBezTo>
                    <a:pt x="25077" y="49505"/>
                    <a:pt x="31391" y="48582"/>
                    <a:pt x="35068" y="46969"/>
                  </a:cubicBezTo>
                  <a:cubicBezTo>
                    <a:pt x="31831" y="35996"/>
                    <a:pt x="30940" y="30667"/>
                    <a:pt x="22422" y="16515"/>
                  </a:cubicBezTo>
                  <a:lnTo>
                    <a:pt x="23269" y="8964"/>
                  </a:lnTo>
                  <a:lnTo>
                    <a:pt x="22662" y="376"/>
                  </a:lnTo>
                  <a:lnTo>
                    <a:pt x="216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0"/>
            <p:cNvSpPr/>
            <p:nvPr/>
          </p:nvSpPr>
          <p:spPr>
            <a:xfrm>
              <a:off x="13172200" y="57175"/>
              <a:ext cx="876725" cy="133500"/>
            </a:xfrm>
            <a:custGeom>
              <a:avLst/>
              <a:gdLst/>
              <a:ahLst/>
              <a:cxnLst/>
              <a:rect l="l" t="t" r="r" b="b"/>
              <a:pathLst>
                <a:path w="35069" h="5340" extrusionOk="0">
                  <a:moveTo>
                    <a:pt x="505" y="1"/>
                  </a:moveTo>
                  <a:cubicBezTo>
                    <a:pt x="324" y="783"/>
                    <a:pt x="157" y="1570"/>
                    <a:pt x="1" y="2360"/>
                  </a:cubicBezTo>
                  <a:cubicBezTo>
                    <a:pt x="4936" y="4424"/>
                    <a:pt x="11848" y="5339"/>
                    <a:pt x="18448" y="5339"/>
                  </a:cubicBezTo>
                  <a:cubicBezTo>
                    <a:pt x="25078" y="5339"/>
                    <a:pt x="31392" y="4416"/>
                    <a:pt x="35069" y="2803"/>
                  </a:cubicBezTo>
                  <a:cubicBezTo>
                    <a:pt x="34795" y="1876"/>
                    <a:pt x="34538" y="991"/>
                    <a:pt x="34293" y="137"/>
                  </a:cubicBezTo>
                  <a:cubicBezTo>
                    <a:pt x="30701" y="1547"/>
                    <a:pt x="26880" y="2397"/>
                    <a:pt x="23032" y="2742"/>
                  </a:cubicBezTo>
                  <a:cubicBezTo>
                    <a:pt x="21612" y="2869"/>
                    <a:pt x="20189" y="2929"/>
                    <a:pt x="18765" y="2929"/>
                  </a:cubicBezTo>
                  <a:cubicBezTo>
                    <a:pt x="14241" y="2929"/>
                    <a:pt x="9714" y="2322"/>
                    <a:pt x="5297" y="1316"/>
                  </a:cubicBezTo>
                  <a:cubicBezTo>
                    <a:pt x="3684" y="949"/>
                    <a:pt x="2076" y="524"/>
                    <a:pt x="5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0"/>
            <p:cNvSpPr/>
            <p:nvPr/>
          </p:nvSpPr>
          <p:spPr>
            <a:xfrm>
              <a:off x="13536625" y="-1197325"/>
              <a:ext cx="89050" cy="163875"/>
            </a:xfrm>
            <a:custGeom>
              <a:avLst/>
              <a:gdLst/>
              <a:ahLst/>
              <a:cxnLst/>
              <a:rect l="l" t="t" r="r" b="b"/>
              <a:pathLst>
                <a:path w="3562" h="6555" extrusionOk="0">
                  <a:moveTo>
                    <a:pt x="1" y="1"/>
                  </a:moveTo>
                  <a:lnTo>
                    <a:pt x="1" y="5032"/>
                  </a:lnTo>
                  <a:cubicBezTo>
                    <a:pt x="1" y="5873"/>
                    <a:pt x="683" y="6555"/>
                    <a:pt x="1524" y="6555"/>
                  </a:cubicBezTo>
                  <a:lnTo>
                    <a:pt x="2039" y="6555"/>
                  </a:lnTo>
                  <a:cubicBezTo>
                    <a:pt x="2879" y="6555"/>
                    <a:pt x="3562" y="5872"/>
                    <a:pt x="3562" y="5032"/>
                  </a:cubicBezTo>
                  <a:lnTo>
                    <a:pt x="35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0"/>
            <p:cNvSpPr/>
            <p:nvPr/>
          </p:nvSpPr>
          <p:spPr>
            <a:xfrm>
              <a:off x="13397050" y="-1604025"/>
              <a:ext cx="364475" cy="448100"/>
            </a:xfrm>
            <a:custGeom>
              <a:avLst/>
              <a:gdLst/>
              <a:ahLst/>
              <a:cxnLst/>
              <a:rect l="l" t="t" r="r" b="b"/>
              <a:pathLst>
                <a:path w="14579" h="17924" extrusionOk="0">
                  <a:moveTo>
                    <a:pt x="7005" y="1"/>
                  </a:moveTo>
                  <a:cubicBezTo>
                    <a:pt x="3136" y="1"/>
                    <a:pt x="1" y="3136"/>
                    <a:pt x="1" y="7004"/>
                  </a:cubicBezTo>
                  <a:lnTo>
                    <a:pt x="1" y="12197"/>
                  </a:lnTo>
                  <a:cubicBezTo>
                    <a:pt x="1" y="15360"/>
                    <a:pt x="2565" y="17923"/>
                    <a:pt x="5728" y="17923"/>
                  </a:cubicBezTo>
                  <a:lnTo>
                    <a:pt x="8852" y="17923"/>
                  </a:lnTo>
                  <a:cubicBezTo>
                    <a:pt x="12015" y="17923"/>
                    <a:pt x="14579" y="15359"/>
                    <a:pt x="14579" y="12197"/>
                  </a:cubicBezTo>
                  <a:lnTo>
                    <a:pt x="14579" y="7004"/>
                  </a:lnTo>
                  <a:cubicBezTo>
                    <a:pt x="14579" y="3136"/>
                    <a:pt x="11443" y="1"/>
                    <a:pt x="75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0"/>
            <p:cNvSpPr/>
            <p:nvPr/>
          </p:nvSpPr>
          <p:spPr>
            <a:xfrm>
              <a:off x="13728275" y="-1383775"/>
              <a:ext cx="104150" cy="109850"/>
            </a:xfrm>
            <a:custGeom>
              <a:avLst/>
              <a:gdLst/>
              <a:ahLst/>
              <a:cxnLst/>
              <a:rect l="l" t="t" r="r" b="b"/>
              <a:pathLst>
                <a:path w="4166" h="4394" extrusionOk="0">
                  <a:moveTo>
                    <a:pt x="2647" y="0"/>
                  </a:moveTo>
                  <a:cubicBezTo>
                    <a:pt x="1951" y="0"/>
                    <a:pt x="1160" y="511"/>
                    <a:pt x="661" y="1358"/>
                  </a:cubicBezTo>
                  <a:cubicBezTo>
                    <a:pt x="0" y="2480"/>
                    <a:pt x="102" y="3763"/>
                    <a:pt x="887" y="4227"/>
                  </a:cubicBezTo>
                  <a:cubicBezTo>
                    <a:pt x="1079" y="4340"/>
                    <a:pt x="1294" y="4393"/>
                    <a:pt x="1519" y="4393"/>
                  </a:cubicBezTo>
                  <a:cubicBezTo>
                    <a:pt x="2215" y="4393"/>
                    <a:pt x="3006" y="3882"/>
                    <a:pt x="3506" y="3035"/>
                  </a:cubicBezTo>
                  <a:cubicBezTo>
                    <a:pt x="4166" y="1914"/>
                    <a:pt x="4065" y="630"/>
                    <a:pt x="3280" y="167"/>
                  </a:cubicBezTo>
                  <a:cubicBezTo>
                    <a:pt x="3088" y="54"/>
                    <a:pt x="2872" y="0"/>
                    <a:pt x="2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0"/>
            <p:cNvSpPr/>
            <p:nvPr/>
          </p:nvSpPr>
          <p:spPr>
            <a:xfrm>
              <a:off x="13319500" y="-1380700"/>
              <a:ext cx="104200" cy="109850"/>
            </a:xfrm>
            <a:custGeom>
              <a:avLst/>
              <a:gdLst/>
              <a:ahLst/>
              <a:cxnLst/>
              <a:rect l="l" t="t" r="r" b="b"/>
              <a:pathLst>
                <a:path w="4168" h="4394" extrusionOk="0">
                  <a:moveTo>
                    <a:pt x="1521" y="1"/>
                  </a:moveTo>
                  <a:cubicBezTo>
                    <a:pt x="1295" y="1"/>
                    <a:pt x="1080" y="55"/>
                    <a:pt x="888" y="168"/>
                  </a:cubicBezTo>
                  <a:cubicBezTo>
                    <a:pt x="102" y="631"/>
                    <a:pt x="0" y="1915"/>
                    <a:pt x="662" y="3036"/>
                  </a:cubicBezTo>
                  <a:cubicBezTo>
                    <a:pt x="1161" y="3883"/>
                    <a:pt x="1952" y="4394"/>
                    <a:pt x="2647" y="4394"/>
                  </a:cubicBezTo>
                  <a:cubicBezTo>
                    <a:pt x="2873" y="4394"/>
                    <a:pt x="3088" y="4340"/>
                    <a:pt x="3280" y="4227"/>
                  </a:cubicBezTo>
                  <a:cubicBezTo>
                    <a:pt x="4066" y="3764"/>
                    <a:pt x="4167" y="2480"/>
                    <a:pt x="3506" y="1359"/>
                  </a:cubicBezTo>
                  <a:cubicBezTo>
                    <a:pt x="3007" y="513"/>
                    <a:pt x="2216" y="1"/>
                    <a:pt x="1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0"/>
            <p:cNvSpPr/>
            <p:nvPr/>
          </p:nvSpPr>
          <p:spPr>
            <a:xfrm>
              <a:off x="13371375" y="-1619225"/>
              <a:ext cx="233750" cy="224350"/>
            </a:xfrm>
            <a:custGeom>
              <a:avLst/>
              <a:gdLst/>
              <a:ahLst/>
              <a:cxnLst/>
              <a:rect l="l" t="t" r="r" b="b"/>
              <a:pathLst>
                <a:path w="9350" h="8974" extrusionOk="0">
                  <a:moveTo>
                    <a:pt x="8079" y="0"/>
                  </a:moveTo>
                  <a:cubicBezTo>
                    <a:pt x="6059" y="0"/>
                    <a:pt x="4038" y="800"/>
                    <a:pt x="2596" y="2218"/>
                  </a:cubicBezTo>
                  <a:cubicBezTo>
                    <a:pt x="858" y="3925"/>
                    <a:pt x="0" y="6484"/>
                    <a:pt x="358" y="8893"/>
                  </a:cubicBezTo>
                  <a:lnTo>
                    <a:pt x="10" y="8974"/>
                  </a:lnTo>
                  <a:cubicBezTo>
                    <a:pt x="2154" y="8631"/>
                    <a:pt x="4026" y="7353"/>
                    <a:pt x="5705" y="5975"/>
                  </a:cubicBezTo>
                  <a:cubicBezTo>
                    <a:pt x="6626" y="5220"/>
                    <a:pt x="7522" y="4414"/>
                    <a:pt x="8206" y="3436"/>
                  </a:cubicBezTo>
                  <a:cubicBezTo>
                    <a:pt x="8890" y="2460"/>
                    <a:pt x="9349" y="1292"/>
                    <a:pt x="9309" y="102"/>
                  </a:cubicBezTo>
                  <a:cubicBezTo>
                    <a:pt x="8902" y="34"/>
                    <a:pt x="8491" y="0"/>
                    <a:pt x="80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0"/>
            <p:cNvSpPr/>
            <p:nvPr/>
          </p:nvSpPr>
          <p:spPr>
            <a:xfrm>
              <a:off x="13594125" y="-1625200"/>
              <a:ext cx="183475" cy="188225"/>
            </a:xfrm>
            <a:custGeom>
              <a:avLst/>
              <a:gdLst/>
              <a:ahLst/>
              <a:cxnLst/>
              <a:rect l="l" t="t" r="r" b="b"/>
              <a:pathLst>
                <a:path w="7339" h="7529" extrusionOk="0">
                  <a:moveTo>
                    <a:pt x="1" y="1"/>
                  </a:moveTo>
                  <a:lnTo>
                    <a:pt x="1" y="1"/>
                  </a:lnTo>
                  <a:cubicBezTo>
                    <a:pt x="820" y="3594"/>
                    <a:pt x="3767" y="6616"/>
                    <a:pt x="7338" y="7528"/>
                  </a:cubicBezTo>
                  <a:cubicBezTo>
                    <a:pt x="6988" y="5764"/>
                    <a:pt x="6244" y="4102"/>
                    <a:pt x="5162" y="2667"/>
                  </a:cubicBezTo>
                  <a:cubicBezTo>
                    <a:pt x="4653" y="1992"/>
                    <a:pt x="4048" y="1355"/>
                    <a:pt x="3272" y="1022"/>
                  </a:cubicBezTo>
                  <a:cubicBezTo>
                    <a:pt x="2804" y="820"/>
                    <a:pt x="2295" y="739"/>
                    <a:pt x="1793" y="659"/>
                  </a:cubicBezTo>
                  <a:lnTo>
                    <a:pt x="133" y="39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0"/>
            <p:cNvSpPr/>
            <p:nvPr/>
          </p:nvSpPr>
          <p:spPr>
            <a:xfrm>
              <a:off x="13770100" y="-826550"/>
              <a:ext cx="167300" cy="420200"/>
            </a:xfrm>
            <a:custGeom>
              <a:avLst/>
              <a:gdLst/>
              <a:ahLst/>
              <a:cxnLst/>
              <a:rect l="l" t="t" r="r" b="b"/>
              <a:pathLst>
                <a:path w="6692" h="16808" extrusionOk="0">
                  <a:moveTo>
                    <a:pt x="5107" y="0"/>
                  </a:moveTo>
                  <a:cubicBezTo>
                    <a:pt x="3409" y="282"/>
                    <a:pt x="1709" y="554"/>
                    <a:pt x="1" y="773"/>
                  </a:cubicBezTo>
                  <a:cubicBezTo>
                    <a:pt x="1217" y="5071"/>
                    <a:pt x="1431" y="9649"/>
                    <a:pt x="605" y="14039"/>
                  </a:cubicBezTo>
                  <a:cubicBezTo>
                    <a:pt x="614" y="14059"/>
                    <a:pt x="622" y="14081"/>
                    <a:pt x="627" y="14103"/>
                  </a:cubicBezTo>
                  <a:cubicBezTo>
                    <a:pt x="862" y="14779"/>
                    <a:pt x="1273" y="15554"/>
                    <a:pt x="1779" y="16051"/>
                  </a:cubicBezTo>
                  <a:cubicBezTo>
                    <a:pt x="2068" y="16336"/>
                    <a:pt x="2352" y="16572"/>
                    <a:pt x="2697" y="16784"/>
                  </a:cubicBezTo>
                  <a:cubicBezTo>
                    <a:pt x="2708" y="16792"/>
                    <a:pt x="2716" y="16800"/>
                    <a:pt x="2726" y="16807"/>
                  </a:cubicBezTo>
                  <a:cubicBezTo>
                    <a:pt x="4828" y="14325"/>
                    <a:pt x="6154" y="11190"/>
                    <a:pt x="6448" y="7948"/>
                  </a:cubicBezTo>
                  <a:cubicBezTo>
                    <a:pt x="6692" y="5242"/>
                    <a:pt x="6214" y="2480"/>
                    <a:pt x="51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0"/>
            <p:cNvSpPr/>
            <p:nvPr/>
          </p:nvSpPr>
          <p:spPr>
            <a:xfrm>
              <a:off x="13409300" y="-1049375"/>
              <a:ext cx="349100" cy="150475"/>
            </a:xfrm>
            <a:custGeom>
              <a:avLst/>
              <a:gdLst/>
              <a:ahLst/>
              <a:cxnLst/>
              <a:rect l="l" t="t" r="r" b="b"/>
              <a:pathLst>
                <a:path w="13964" h="6019" extrusionOk="0">
                  <a:moveTo>
                    <a:pt x="8226" y="0"/>
                  </a:moveTo>
                  <a:cubicBezTo>
                    <a:pt x="7866" y="0"/>
                    <a:pt x="7504" y="157"/>
                    <a:pt x="7272" y="435"/>
                  </a:cubicBezTo>
                  <a:cubicBezTo>
                    <a:pt x="7092" y="196"/>
                    <a:pt x="6801" y="86"/>
                    <a:pt x="6501" y="86"/>
                  </a:cubicBezTo>
                  <a:cubicBezTo>
                    <a:pt x="6254" y="86"/>
                    <a:pt x="6001" y="160"/>
                    <a:pt x="5797" y="299"/>
                  </a:cubicBezTo>
                  <a:cubicBezTo>
                    <a:pt x="5347" y="606"/>
                    <a:pt x="5103" y="1137"/>
                    <a:pt x="4956" y="1661"/>
                  </a:cubicBezTo>
                  <a:cubicBezTo>
                    <a:pt x="4742" y="1327"/>
                    <a:pt x="4447" y="1022"/>
                    <a:pt x="4067" y="913"/>
                  </a:cubicBezTo>
                  <a:cubicBezTo>
                    <a:pt x="3982" y="888"/>
                    <a:pt x="3892" y="876"/>
                    <a:pt x="3802" y="876"/>
                  </a:cubicBezTo>
                  <a:cubicBezTo>
                    <a:pt x="3492" y="876"/>
                    <a:pt x="3180" y="1022"/>
                    <a:pt x="3047" y="1299"/>
                  </a:cubicBezTo>
                  <a:cubicBezTo>
                    <a:pt x="2874" y="1022"/>
                    <a:pt x="2556" y="889"/>
                    <a:pt x="2229" y="889"/>
                  </a:cubicBezTo>
                  <a:cubicBezTo>
                    <a:pt x="1945" y="889"/>
                    <a:pt x="1653" y="990"/>
                    <a:pt x="1444" y="1182"/>
                  </a:cubicBezTo>
                  <a:cubicBezTo>
                    <a:pt x="993" y="1595"/>
                    <a:pt x="887" y="2286"/>
                    <a:pt x="1025" y="2882"/>
                  </a:cubicBezTo>
                  <a:cubicBezTo>
                    <a:pt x="958" y="2853"/>
                    <a:pt x="888" y="2840"/>
                    <a:pt x="818" y="2840"/>
                  </a:cubicBezTo>
                  <a:cubicBezTo>
                    <a:pt x="520" y="2840"/>
                    <a:pt x="222" y="3073"/>
                    <a:pt x="122" y="3367"/>
                  </a:cubicBezTo>
                  <a:cubicBezTo>
                    <a:pt x="0" y="3730"/>
                    <a:pt x="115" y="4135"/>
                    <a:pt x="307" y="4467"/>
                  </a:cubicBezTo>
                  <a:lnTo>
                    <a:pt x="12078" y="6003"/>
                  </a:lnTo>
                  <a:cubicBezTo>
                    <a:pt x="12147" y="6013"/>
                    <a:pt x="12217" y="6018"/>
                    <a:pt x="12287" y="6018"/>
                  </a:cubicBezTo>
                  <a:cubicBezTo>
                    <a:pt x="12947" y="6018"/>
                    <a:pt x="13599" y="5578"/>
                    <a:pt x="13819" y="4951"/>
                  </a:cubicBezTo>
                  <a:cubicBezTo>
                    <a:pt x="13964" y="4539"/>
                    <a:pt x="13799" y="3933"/>
                    <a:pt x="13363" y="3931"/>
                  </a:cubicBezTo>
                  <a:cubicBezTo>
                    <a:pt x="13611" y="3583"/>
                    <a:pt x="13582" y="3062"/>
                    <a:pt x="13293" y="2745"/>
                  </a:cubicBezTo>
                  <a:cubicBezTo>
                    <a:pt x="13114" y="2547"/>
                    <a:pt x="12847" y="2441"/>
                    <a:pt x="12581" y="2441"/>
                  </a:cubicBezTo>
                  <a:cubicBezTo>
                    <a:pt x="12420" y="2441"/>
                    <a:pt x="12259" y="2480"/>
                    <a:pt x="12119" y="2561"/>
                  </a:cubicBezTo>
                  <a:cubicBezTo>
                    <a:pt x="12070" y="2116"/>
                    <a:pt x="11615" y="1802"/>
                    <a:pt x="11180" y="1802"/>
                  </a:cubicBezTo>
                  <a:cubicBezTo>
                    <a:pt x="11010" y="1802"/>
                    <a:pt x="10844" y="1849"/>
                    <a:pt x="10705" y="1955"/>
                  </a:cubicBezTo>
                  <a:cubicBezTo>
                    <a:pt x="10754" y="1643"/>
                    <a:pt x="10598" y="1308"/>
                    <a:pt x="10327" y="1144"/>
                  </a:cubicBezTo>
                  <a:cubicBezTo>
                    <a:pt x="10203" y="1069"/>
                    <a:pt x="10058" y="1031"/>
                    <a:pt x="9913" y="1031"/>
                  </a:cubicBezTo>
                  <a:cubicBezTo>
                    <a:pt x="9742" y="1031"/>
                    <a:pt x="9571" y="1083"/>
                    <a:pt x="9434" y="1184"/>
                  </a:cubicBezTo>
                  <a:cubicBezTo>
                    <a:pt x="9419" y="692"/>
                    <a:pt x="9077" y="224"/>
                    <a:pt x="8611" y="64"/>
                  </a:cubicBezTo>
                  <a:cubicBezTo>
                    <a:pt x="8487" y="21"/>
                    <a:pt x="8357" y="0"/>
                    <a:pt x="82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0"/>
            <p:cNvSpPr/>
            <p:nvPr/>
          </p:nvSpPr>
          <p:spPr>
            <a:xfrm>
              <a:off x="13391225" y="-950300"/>
              <a:ext cx="389100" cy="410550"/>
            </a:xfrm>
            <a:custGeom>
              <a:avLst/>
              <a:gdLst/>
              <a:ahLst/>
              <a:cxnLst/>
              <a:rect l="l" t="t" r="r" b="b"/>
              <a:pathLst>
                <a:path w="15564" h="16422" extrusionOk="0">
                  <a:moveTo>
                    <a:pt x="15563" y="0"/>
                  </a:moveTo>
                  <a:lnTo>
                    <a:pt x="8923" y="5"/>
                  </a:lnTo>
                  <a:lnTo>
                    <a:pt x="6640" y="8"/>
                  </a:lnTo>
                  <a:lnTo>
                    <a:pt x="0" y="13"/>
                  </a:lnTo>
                  <a:lnTo>
                    <a:pt x="2219" y="16422"/>
                  </a:lnTo>
                  <a:lnTo>
                    <a:pt x="6651" y="16418"/>
                  </a:lnTo>
                  <a:lnTo>
                    <a:pt x="8934" y="16415"/>
                  </a:lnTo>
                  <a:lnTo>
                    <a:pt x="13367" y="16412"/>
                  </a:lnTo>
                  <a:lnTo>
                    <a:pt x="155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0"/>
            <p:cNvSpPr/>
            <p:nvPr/>
          </p:nvSpPr>
          <p:spPr>
            <a:xfrm>
              <a:off x="13682675" y="-950275"/>
              <a:ext cx="59975" cy="410325"/>
            </a:xfrm>
            <a:custGeom>
              <a:avLst/>
              <a:gdLst/>
              <a:ahLst/>
              <a:cxnLst/>
              <a:rect l="l" t="t" r="r" b="b"/>
              <a:pathLst>
                <a:path w="2399" h="16413" extrusionOk="0">
                  <a:moveTo>
                    <a:pt x="2391" y="0"/>
                  </a:moveTo>
                  <a:lnTo>
                    <a:pt x="1" y="2"/>
                  </a:lnTo>
                  <a:lnTo>
                    <a:pt x="11" y="16412"/>
                  </a:lnTo>
                  <a:lnTo>
                    <a:pt x="1709" y="16411"/>
                  </a:lnTo>
                  <a:lnTo>
                    <a:pt x="2398" y="11266"/>
                  </a:lnTo>
                  <a:lnTo>
                    <a:pt x="23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0"/>
            <p:cNvSpPr/>
            <p:nvPr/>
          </p:nvSpPr>
          <p:spPr>
            <a:xfrm>
              <a:off x="13563650" y="-950175"/>
              <a:ext cx="60050" cy="410325"/>
            </a:xfrm>
            <a:custGeom>
              <a:avLst/>
              <a:gdLst/>
              <a:ahLst/>
              <a:cxnLst/>
              <a:rect l="l" t="t" r="r" b="b"/>
              <a:pathLst>
                <a:path w="2402" h="16413" extrusionOk="0">
                  <a:moveTo>
                    <a:pt x="2026" y="0"/>
                  </a:moveTo>
                  <a:lnTo>
                    <a:pt x="0" y="3"/>
                  </a:lnTo>
                  <a:lnTo>
                    <a:pt x="12" y="16413"/>
                  </a:lnTo>
                  <a:lnTo>
                    <a:pt x="2037" y="16410"/>
                  </a:lnTo>
                  <a:lnTo>
                    <a:pt x="2401" y="16410"/>
                  </a:lnTo>
                  <a:lnTo>
                    <a:pt x="23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0"/>
            <p:cNvSpPr/>
            <p:nvPr/>
          </p:nvSpPr>
          <p:spPr>
            <a:xfrm>
              <a:off x="13444975" y="-950075"/>
              <a:ext cx="60050" cy="410325"/>
            </a:xfrm>
            <a:custGeom>
              <a:avLst/>
              <a:gdLst/>
              <a:ahLst/>
              <a:cxnLst/>
              <a:rect l="l" t="t" r="r" b="b"/>
              <a:pathLst>
                <a:path w="2402" h="16413" extrusionOk="0">
                  <a:moveTo>
                    <a:pt x="2391" y="1"/>
                  </a:moveTo>
                  <a:lnTo>
                    <a:pt x="1" y="3"/>
                  </a:lnTo>
                  <a:lnTo>
                    <a:pt x="12" y="15993"/>
                  </a:lnTo>
                  <a:lnTo>
                    <a:pt x="69" y="16413"/>
                  </a:lnTo>
                  <a:lnTo>
                    <a:pt x="2402" y="16411"/>
                  </a:lnTo>
                  <a:lnTo>
                    <a:pt x="23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0"/>
            <p:cNvSpPr/>
            <p:nvPr/>
          </p:nvSpPr>
          <p:spPr>
            <a:xfrm>
              <a:off x="13474150" y="-883750"/>
              <a:ext cx="214250" cy="212825"/>
            </a:xfrm>
            <a:custGeom>
              <a:avLst/>
              <a:gdLst/>
              <a:ahLst/>
              <a:cxnLst/>
              <a:rect l="l" t="t" r="r" b="b"/>
              <a:pathLst>
                <a:path w="8570" h="8513" extrusionOk="0">
                  <a:moveTo>
                    <a:pt x="4285" y="0"/>
                  </a:moveTo>
                  <a:cubicBezTo>
                    <a:pt x="1919" y="0"/>
                    <a:pt x="0" y="1906"/>
                    <a:pt x="0" y="4256"/>
                  </a:cubicBezTo>
                  <a:cubicBezTo>
                    <a:pt x="0" y="6607"/>
                    <a:pt x="1919" y="8512"/>
                    <a:pt x="4285" y="8512"/>
                  </a:cubicBezTo>
                  <a:cubicBezTo>
                    <a:pt x="6652" y="8512"/>
                    <a:pt x="8570" y="6607"/>
                    <a:pt x="8570" y="4256"/>
                  </a:cubicBezTo>
                  <a:cubicBezTo>
                    <a:pt x="8570" y="1906"/>
                    <a:pt x="6652" y="0"/>
                    <a:pt x="42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0"/>
            <p:cNvSpPr/>
            <p:nvPr/>
          </p:nvSpPr>
          <p:spPr>
            <a:xfrm>
              <a:off x="13534325" y="-847500"/>
              <a:ext cx="27375" cy="64775"/>
            </a:xfrm>
            <a:custGeom>
              <a:avLst/>
              <a:gdLst/>
              <a:ahLst/>
              <a:cxnLst/>
              <a:rect l="l" t="t" r="r" b="b"/>
              <a:pathLst>
                <a:path w="1095" h="2591" extrusionOk="0">
                  <a:moveTo>
                    <a:pt x="404" y="319"/>
                  </a:moveTo>
                  <a:lnTo>
                    <a:pt x="404" y="319"/>
                  </a:lnTo>
                  <a:cubicBezTo>
                    <a:pt x="576" y="391"/>
                    <a:pt x="664" y="426"/>
                    <a:pt x="669" y="426"/>
                  </a:cubicBezTo>
                  <a:cubicBezTo>
                    <a:pt x="765" y="483"/>
                    <a:pt x="807" y="560"/>
                    <a:pt x="794" y="659"/>
                  </a:cubicBezTo>
                  <a:cubicBezTo>
                    <a:pt x="770" y="861"/>
                    <a:pt x="649" y="1064"/>
                    <a:pt x="430" y="1273"/>
                  </a:cubicBezTo>
                  <a:cubicBezTo>
                    <a:pt x="440" y="1090"/>
                    <a:pt x="431" y="772"/>
                    <a:pt x="404" y="319"/>
                  </a:cubicBezTo>
                  <a:close/>
                  <a:moveTo>
                    <a:pt x="129" y="1"/>
                  </a:moveTo>
                  <a:cubicBezTo>
                    <a:pt x="100" y="1"/>
                    <a:pt x="78" y="3"/>
                    <a:pt x="63" y="8"/>
                  </a:cubicBezTo>
                  <a:cubicBezTo>
                    <a:pt x="33" y="8"/>
                    <a:pt x="12" y="48"/>
                    <a:pt x="0" y="126"/>
                  </a:cubicBezTo>
                  <a:cubicBezTo>
                    <a:pt x="12" y="132"/>
                    <a:pt x="27" y="151"/>
                    <a:pt x="44" y="182"/>
                  </a:cubicBezTo>
                  <a:cubicBezTo>
                    <a:pt x="58" y="208"/>
                    <a:pt x="73" y="221"/>
                    <a:pt x="89" y="221"/>
                  </a:cubicBezTo>
                  <a:cubicBezTo>
                    <a:pt x="92" y="221"/>
                    <a:pt x="96" y="220"/>
                    <a:pt x="100" y="219"/>
                  </a:cubicBezTo>
                  <a:cubicBezTo>
                    <a:pt x="124" y="394"/>
                    <a:pt x="134" y="571"/>
                    <a:pt x="133" y="747"/>
                  </a:cubicBezTo>
                  <a:cubicBezTo>
                    <a:pt x="134" y="880"/>
                    <a:pt x="127" y="1076"/>
                    <a:pt x="112" y="1335"/>
                  </a:cubicBezTo>
                  <a:cubicBezTo>
                    <a:pt x="97" y="1593"/>
                    <a:pt x="90" y="1788"/>
                    <a:pt x="90" y="1919"/>
                  </a:cubicBezTo>
                  <a:cubicBezTo>
                    <a:pt x="88" y="2097"/>
                    <a:pt x="101" y="2277"/>
                    <a:pt x="128" y="2454"/>
                  </a:cubicBezTo>
                  <a:cubicBezTo>
                    <a:pt x="132" y="2486"/>
                    <a:pt x="155" y="2513"/>
                    <a:pt x="198" y="2536"/>
                  </a:cubicBezTo>
                  <a:lnTo>
                    <a:pt x="301" y="2591"/>
                  </a:lnTo>
                  <a:cubicBezTo>
                    <a:pt x="379" y="2507"/>
                    <a:pt x="419" y="2382"/>
                    <a:pt x="419" y="2214"/>
                  </a:cubicBezTo>
                  <a:cubicBezTo>
                    <a:pt x="419" y="2169"/>
                    <a:pt x="415" y="2099"/>
                    <a:pt x="408" y="2005"/>
                  </a:cubicBezTo>
                  <a:cubicBezTo>
                    <a:pt x="401" y="1910"/>
                    <a:pt x="396" y="1839"/>
                    <a:pt x="396" y="1793"/>
                  </a:cubicBezTo>
                  <a:cubicBezTo>
                    <a:pt x="395" y="1734"/>
                    <a:pt x="401" y="1677"/>
                    <a:pt x="411" y="1620"/>
                  </a:cubicBezTo>
                  <a:cubicBezTo>
                    <a:pt x="482" y="1607"/>
                    <a:pt x="554" y="1573"/>
                    <a:pt x="626" y="1516"/>
                  </a:cubicBezTo>
                  <a:cubicBezTo>
                    <a:pt x="635" y="1506"/>
                    <a:pt x="692" y="1449"/>
                    <a:pt x="795" y="1346"/>
                  </a:cubicBezTo>
                  <a:cubicBezTo>
                    <a:pt x="861" y="1279"/>
                    <a:pt x="942" y="1145"/>
                    <a:pt x="1035" y="942"/>
                  </a:cubicBezTo>
                  <a:cubicBezTo>
                    <a:pt x="1072" y="863"/>
                    <a:pt x="1093" y="776"/>
                    <a:pt x="1094" y="688"/>
                  </a:cubicBezTo>
                  <a:cubicBezTo>
                    <a:pt x="1095" y="597"/>
                    <a:pt x="1068" y="509"/>
                    <a:pt x="1016" y="436"/>
                  </a:cubicBezTo>
                  <a:cubicBezTo>
                    <a:pt x="854" y="207"/>
                    <a:pt x="612" y="67"/>
                    <a:pt x="292" y="16"/>
                  </a:cubicBezTo>
                  <a:cubicBezTo>
                    <a:pt x="224" y="6"/>
                    <a:pt x="170" y="1"/>
                    <a:pt x="1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0"/>
            <p:cNvSpPr/>
            <p:nvPr/>
          </p:nvSpPr>
          <p:spPr>
            <a:xfrm>
              <a:off x="13565475" y="-836150"/>
              <a:ext cx="33000" cy="39075"/>
            </a:xfrm>
            <a:custGeom>
              <a:avLst/>
              <a:gdLst/>
              <a:ahLst/>
              <a:cxnLst/>
              <a:rect l="l" t="t" r="r" b="b"/>
              <a:pathLst>
                <a:path w="1320" h="1563" extrusionOk="0">
                  <a:moveTo>
                    <a:pt x="808" y="410"/>
                  </a:moveTo>
                  <a:cubicBezTo>
                    <a:pt x="820" y="411"/>
                    <a:pt x="832" y="413"/>
                    <a:pt x="842" y="417"/>
                  </a:cubicBezTo>
                  <a:cubicBezTo>
                    <a:pt x="921" y="452"/>
                    <a:pt x="968" y="560"/>
                    <a:pt x="985" y="739"/>
                  </a:cubicBezTo>
                  <a:cubicBezTo>
                    <a:pt x="998" y="850"/>
                    <a:pt x="957" y="969"/>
                    <a:pt x="860" y="1098"/>
                  </a:cubicBezTo>
                  <a:cubicBezTo>
                    <a:pt x="759" y="1232"/>
                    <a:pt x="655" y="1300"/>
                    <a:pt x="547" y="1300"/>
                  </a:cubicBezTo>
                  <a:cubicBezTo>
                    <a:pt x="547" y="1300"/>
                    <a:pt x="546" y="1300"/>
                    <a:pt x="546" y="1300"/>
                  </a:cubicBezTo>
                  <a:cubicBezTo>
                    <a:pt x="499" y="1300"/>
                    <a:pt x="441" y="1249"/>
                    <a:pt x="373" y="1150"/>
                  </a:cubicBezTo>
                  <a:cubicBezTo>
                    <a:pt x="324" y="1076"/>
                    <a:pt x="299" y="986"/>
                    <a:pt x="299" y="880"/>
                  </a:cubicBezTo>
                  <a:cubicBezTo>
                    <a:pt x="299" y="725"/>
                    <a:pt x="342" y="610"/>
                    <a:pt x="428" y="536"/>
                  </a:cubicBezTo>
                  <a:cubicBezTo>
                    <a:pt x="432" y="531"/>
                    <a:pt x="440" y="529"/>
                    <a:pt x="446" y="529"/>
                  </a:cubicBezTo>
                  <a:cubicBezTo>
                    <a:pt x="456" y="529"/>
                    <a:pt x="477" y="540"/>
                    <a:pt x="509" y="563"/>
                  </a:cubicBezTo>
                  <a:cubicBezTo>
                    <a:pt x="533" y="579"/>
                    <a:pt x="553" y="587"/>
                    <a:pt x="569" y="587"/>
                  </a:cubicBezTo>
                  <a:cubicBezTo>
                    <a:pt x="574" y="587"/>
                    <a:pt x="579" y="586"/>
                    <a:pt x="583" y="584"/>
                  </a:cubicBezTo>
                  <a:cubicBezTo>
                    <a:pt x="611" y="574"/>
                    <a:pt x="649" y="541"/>
                    <a:pt x="698" y="484"/>
                  </a:cubicBezTo>
                  <a:cubicBezTo>
                    <a:pt x="742" y="435"/>
                    <a:pt x="778" y="410"/>
                    <a:pt x="808" y="410"/>
                  </a:cubicBezTo>
                  <a:close/>
                  <a:moveTo>
                    <a:pt x="550" y="0"/>
                  </a:moveTo>
                  <a:cubicBezTo>
                    <a:pt x="481" y="0"/>
                    <a:pt x="408" y="38"/>
                    <a:pt x="333" y="115"/>
                  </a:cubicBezTo>
                  <a:cubicBezTo>
                    <a:pt x="264" y="182"/>
                    <a:pt x="206" y="259"/>
                    <a:pt x="163" y="344"/>
                  </a:cubicBezTo>
                  <a:cubicBezTo>
                    <a:pt x="55" y="554"/>
                    <a:pt x="0" y="750"/>
                    <a:pt x="0" y="932"/>
                  </a:cubicBezTo>
                  <a:cubicBezTo>
                    <a:pt x="0" y="1097"/>
                    <a:pt x="48" y="1231"/>
                    <a:pt x="145" y="1334"/>
                  </a:cubicBezTo>
                  <a:cubicBezTo>
                    <a:pt x="287" y="1486"/>
                    <a:pt x="428" y="1563"/>
                    <a:pt x="569" y="1563"/>
                  </a:cubicBezTo>
                  <a:cubicBezTo>
                    <a:pt x="601" y="1563"/>
                    <a:pt x="634" y="1559"/>
                    <a:pt x="665" y="1552"/>
                  </a:cubicBezTo>
                  <a:cubicBezTo>
                    <a:pt x="931" y="1489"/>
                    <a:pt x="1136" y="1295"/>
                    <a:pt x="1282" y="968"/>
                  </a:cubicBezTo>
                  <a:cubicBezTo>
                    <a:pt x="1307" y="911"/>
                    <a:pt x="1320" y="848"/>
                    <a:pt x="1319" y="787"/>
                  </a:cubicBezTo>
                  <a:cubicBezTo>
                    <a:pt x="1319" y="668"/>
                    <a:pt x="1276" y="527"/>
                    <a:pt x="1189" y="362"/>
                  </a:cubicBezTo>
                  <a:cubicBezTo>
                    <a:pt x="1140" y="269"/>
                    <a:pt x="1057" y="202"/>
                    <a:pt x="938" y="163"/>
                  </a:cubicBezTo>
                  <a:cubicBezTo>
                    <a:pt x="788" y="114"/>
                    <a:pt x="696" y="74"/>
                    <a:pt x="661" y="45"/>
                  </a:cubicBezTo>
                  <a:cubicBezTo>
                    <a:pt x="631" y="17"/>
                    <a:pt x="592" y="1"/>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0"/>
            <p:cNvSpPr/>
            <p:nvPr/>
          </p:nvSpPr>
          <p:spPr>
            <a:xfrm>
              <a:off x="13602000" y="-847550"/>
              <a:ext cx="27400" cy="64775"/>
            </a:xfrm>
            <a:custGeom>
              <a:avLst/>
              <a:gdLst/>
              <a:ahLst/>
              <a:cxnLst/>
              <a:rect l="l" t="t" r="r" b="b"/>
              <a:pathLst>
                <a:path w="1096" h="2591" extrusionOk="0">
                  <a:moveTo>
                    <a:pt x="403" y="319"/>
                  </a:moveTo>
                  <a:cubicBezTo>
                    <a:pt x="576" y="390"/>
                    <a:pt x="664" y="425"/>
                    <a:pt x="670" y="425"/>
                  </a:cubicBezTo>
                  <a:cubicBezTo>
                    <a:pt x="765" y="483"/>
                    <a:pt x="808" y="560"/>
                    <a:pt x="795" y="659"/>
                  </a:cubicBezTo>
                  <a:cubicBezTo>
                    <a:pt x="770" y="861"/>
                    <a:pt x="649" y="1064"/>
                    <a:pt x="430" y="1272"/>
                  </a:cubicBezTo>
                  <a:cubicBezTo>
                    <a:pt x="439" y="1090"/>
                    <a:pt x="431" y="772"/>
                    <a:pt x="403" y="319"/>
                  </a:cubicBezTo>
                  <a:close/>
                  <a:moveTo>
                    <a:pt x="132" y="1"/>
                  </a:moveTo>
                  <a:cubicBezTo>
                    <a:pt x="102" y="1"/>
                    <a:pt x="79" y="4"/>
                    <a:pt x="64" y="9"/>
                  </a:cubicBezTo>
                  <a:cubicBezTo>
                    <a:pt x="34" y="9"/>
                    <a:pt x="13" y="49"/>
                    <a:pt x="1" y="127"/>
                  </a:cubicBezTo>
                  <a:cubicBezTo>
                    <a:pt x="13" y="132"/>
                    <a:pt x="28" y="151"/>
                    <a:pt x="44" y="182"/>
                  </a:cubicBezTo>
                  <a:cubicBezTo>
                    <a:pt x="59" y="208"/>
                    <a:pt x="74" y="222"/>
                    <a:pt x="90" y="222"/>
                  </a:cubicBezTo>
                  <a:cubicBezTo>
                    <a:pt x="93" y="222"/>
                    <a:pt x="97" y="221"/>
                    <a:pt x="101" y="220"/>
                  </a:cubicBezTo>
                  <a:cubicBezTo>
                    <a:pt x="124" y="395"/>
                    <a:pt x="135" y="571"/>
                    <a:pt x="134" y="747"/>
                  </a:cubicBezTo>
                  <a:cubicBezTo>
                    <a:pt x="135" y="880"/>
                    <a:pt x="127" y="1076"/>
                    <a:pt x="112" y="1335"/>
                  </a:cubicBezTo>
                  <a:cubicBezTo>
                    <a:pt x="98" y="1594"/>
                    <a:pt x="90" y="1788"/>
                    <a:pt x="90" y="1919"/>
                  </a:cubicBezTo>
                  <a:cubicBezTo>
                    <a:pt x="89" y="2098"/>
                    <a:pt x="102" y="2276"/>
                    <a:pt x="128" y="2454"/>
                  </a:cubicBezTo>
                  <a:cubicBezTo>
                    <a:pt x="133" y="2486"/>
                    <a:pt x="156" y="2513"/>
                    <a:pt x="198" y="2535"/>
                  </a:cubicBezTo>
                  <a:lnTo>
                    <a:pt x="301" y="2591"/>
                  </a:lnTo>
                  <a:cubicBezTo>
                    <a:pt x="380" y="2507"/>
                    <a:pt x="419" y="2382"/>
                    <a:pt x="419" y="2214"/>
                  </a:cubicBezTo>
                  <a:cubicBezTo>
                    <a:pt x="419" y="2169"/>
                    <a:pt x="416" y="2099"/>
                    <a:pt x="409" y="2005"/>
                  </a:cubicBezTo>
                  <a:cubicBezTo>
                    <a:pt x="401" y="1910"/>
                    <a:pt x="397" y="1839"/>
                    <a:pt x="397" y="1792"/>
                  </a:cubicBezTo>
                  <a:cubicBezTo>
                    <a:pt x="396" y="1734"/>
                    <a:pt x="401" y="1677"/>
                    <a:pt x="412" y="1619"/>
                  </a:cubicBezTo>
                  <a:cubicBezTo>
                    <a:pt x="483" y="1607"/>
                    <a:pt x="554" y="1573"/>
                    <a:pt x="626" y="1515"/>
                  </a:cubicBezTo>
                  <a:cubicBezTo>
                    <a:pt x="636" y="1506"/>
                    <a:pt x="692" y="1449"/>
                    <a:pt x="796" y="1346"/>
                  </a:cubicBezTo>
                  <a:cubicBezTo>
                    <a:pt x="862" y="1279"/>
                    <a:pt x="942" y="1145"/>
                    <a:pt x="1036" y="942"/>
                  </a:cubicBezTo>
                  <a:cubicBezTo>
                    <a:pt x="1073" y="863"/>
                    <a:pt x="1093" y="776"/>
                    <a:pt x="1094" y="688"/>
                  </a:cubicBezTo>
                  <a:cubicBezTo>
                    <a:pt x="1095" y="597"/>
                    <a:pt x="1069" y="510"/>
                    <a:pt x="1017" y="437"/>
                  </a:cubicBezTo>
                  <a:cubicBezTo>
                    <a:pt x="854" y="208"/>
                    <a:pt x="612" y="68"/>
                    <a:pt x="293" y="16"/>
                  </a:cubicBezTo>
                  <a:cubicBezTo>
                    <a:pt x="226" y="6"/>
                    <a:pt x="172" y="1"/>
                    <a:pt x="1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0"/>
            <p:cNvSpPr/>
            <p:nvPr/>
          </p:nvSpPr>
          <p:spPr>
            <a:xfrm>
              <a:off x="13514725" y="-782750"/>
              <a:ext cx="26425" cy="73575"/>
            </a:xfrm>
            <a:custGeom>
              <a:avLst/>
              <a:gdLst/>
              <a:ahLst/>
              <a:cxnLst/>
              <a:rect l="l" t="t" r="r" b="b"/>
              <a:pathLst>
                <a:path w="1057" h="2943" extrusionOk="0">
                  <a:moveTo>
                    <a:pt x="842" y="1"/>
                  </a:moveTo>
                  <a:cubicBezTo>
                    <a:pt x="681" y="2"/>
                    <a:pt x="528" y="90"/>
                    <a:pt x="380" y="267"/>
                  </a:cubicBezTo>
                  <a:cubicBezTo>
                    <a:pt x="126" y="573"/>
                    <a:pt x="0" y="943"/>
                    <a:pt x="0" y="1379"/>
                  </a:cubicBezTo>
                  <a:cubicBezTo>
                    <a:pt x="0" y="1463"/>
                    <a:pt x="5" y="1547"/>
                    <a:pt x="15" y="1630"/>
                  </a:cubicBezTo>
                  <a:cubicBezTo>
                    <a:pt x="45" y="1909"/>
                    <a:pt x="66" y="2067"/>
                    <a:pt x="79" y="2107"/>
                  </a:cubicBezTo>
                  <a:cubicBezTo>
                    <a:pt x="99" y="2167"/>
                    <a:pt x="125" y="2224"/>
                    <a:pt x="158" y="2278"/>
                  </a:cubicBezTo>
                  <a:cubicBezTo>
                    <a:pt x="194" y="2339"/>
                    <a:pt x="229" y="2397"/>
                    <a:pt x="263" y="2454"/>
                  </a:cubicBezTo>
                  <a:cubicBezTo>
                    <a:pt x="401" y="2678"/>
                    <a:pt x="530" y="2824"/>
                    <a:pt x="649" y="2893"/>
                  </a:cubicBezTo>
                  <a:cubicBezTo>
                    <a:pt x="695" y="2914"/>
                    <a:pt x="745" y="2930"/>
                    <a:pt x="796" y="2941"/>
                  </a:cubicBezTo>
                  <a:cubicBezTo>
                    <a:pt x="802" y="2942"/>
                    <a:pt x="807" y="2943"/>
                    <a:pt x="813" y="2943"/>
                  </a:cubicBezTo>
                  <a:cubicBezTo>
                    <a:pt x="836" y="2943"/>
                    <a:pt x="858" y="2930"/>
                    <a:pt x="879" y="2904"/>
                  </a:cubicBezTo>
                  <a:cubicBezTo>
                    <a:pt x="904" y="2874"/>
                    <a:pt x="918" y="2836"/>
                    <a:pt x="918" y="2796"/>
                  </a:cubicBezTo>
                  <a:cubicBezTo>
                    <a:pt x="918" y="2757"/>
                    <a:pt x="898" y="2726"/>
                    <a:pt x="859" y="2704"/>
                  </a:cubicBezTo>
                  <a:cubicBezTo>
                    <a:pt x="822" y="2689"/>
                    <a:pt x="784" y="2673"/>
                    <a:pt x="747" y="2656"/>
                  </a:cubicBezTo>
                  <a:cubicBezTo>
                    <a:pt x="659" y="2604"/>
                    <a:pt x="584" y="2518"/>
                    <a:pt x="522" y="2398"/>
                  </a:cubicBezTo>
                  <a:cubicBezTo>
                    <a:pt x="498" y="2349"/>
                    <a:pt x="456" y="2246"/>
                    <a:pt x="400" y="2087"/>
                  </a:cubicBezTo>
                  <a:cubicBezTo>
                    <a:pt x="330" y="1891"/>
                    <a:pt x="295" y="1683"/>
                    <a:pt x="296" y="1475"/>
                  </a:cubicBezTo>
                  <a:cubicBezTo>
                    <a:pt x="296" y="1014"/>
                    <a:pt x="433" y="639"/>
                    <a:pt x="709" y="348"/>
                  </a:cubicBezTo>
                  <a:cubicBezTo>
                    <a:pt x="736" y="318"/>
                    <a:pt x="808" y="293"/>
                    <a:pt x="923" y="270"/>
                  </a:cubicBezTo>
                  <a:cubicBezTo>
                    <a:pt x="1012" y="252"/>
                    <a:pt x="1056" y="211"/>
                    <a:pt x="1056" y="144"/>
                  </a:cubicBezTo>
                  <a:cubicBezTo>
                    <a:pt x="1056" y="103"/>
                    <a:pt x="1047" y="75"/>
                    <a:pt x="1030" y="63"/>
                  </a:cubicBezTo>
                  <a:cubicBezTo>
                    <a:pt x="975" y="23"/>
                    <a:pt x="910" y="1"/>
                    <a:pt x="8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0"/>
            <p:cNvSpPr/>
            <p:nvPr/>
          </p:nvSpPr>
          <p:spPr>
            <a:xfrm>
              <a:off x="13539100" y="-767625"/>
              <a:ext cx="33025" cy="39100"/>
            </a:xfrm>
            <a:custGeom>
              <a:avLst/>
              <a:gdLst/>
              <a:ahLst/>
              <a:cxnLst/>
              <a:rect l="l" t="t" r="r" b="b"/>
              <a:pathLst>
                <a:path w="1321" h="1564" extrusionOk="0">
                  <a:moveTo>
                    <a:pt x="809" y="410"/>
                  </a:moveTo>
                  <a:cubicBezTo>
                    <a:pt x="821" y="410"/>
                    <a:pt x="831" y="414"/>
                    <a:pt x="842" y="418"/>
                  </a:cubicBezTo>
                  <a:cubicBezTo>
                    <a:pt x="921" y="452"/>
                    <a:pt x="968" y="559"/>
                    <a:pt x="986" y="739"/>
                  </a:cubicBezTo>
                  <a:cubicBezTo>
                    <a:pt x="999" y="850"/>
                    <a:pt x="957" y="970"/>
                    <a:pt x="861" y="1097"/>
                  </a:cubicBezTo>
                  <a:cubicBezTo>
                    <a:pt x="760" y="1233"/>
                    <a:pt x="655" y="1301"/>
                    <a:pt x="547" y="1301"/>
                  </a:cubicBezTo>
                  <a:cubicBezTo>
                    <a:pt x="500" y="1301"/>
                    <a:pt x="443" y="1250"/>
                    <a:pt x="374" y="1149"/>
                  </a:cubicBezTo>
                  <a:cubicBezTo>
                    <a:pt x="324" y="1076"/>
                    <a:pt x="300" y="986"/>
                    <a:pt x="300" y="880"/>
                  </a:cubicBezTo>
                  <a:cubicBezTo>
                    <a:pt x="300" y="725"/>
                    <a:pt x="342" y="610"/>
                    <a:pt x="429" y="537"/>
                  </a:cubicBezTo>
                  <a:cubicBezTo>
                    <a:pt x="433" y="532"/>
                    <a:pt x="438" y="529"/>
                    <a:pt x="444" y="529"/>
                  </a:cubicBezTo>
                  <a:cubicBezTo>
                    <a:pt x="445" y="529"/>
                    <a:pt x="446" y="529"/>
                    <a:pt x="447" y="529"/>
                  </a:cubicBezTo>
                  <a:cubicBezTo>
                    <a:pt x="457" y="529"/>
                    <a:pt x="478" y="540"/>
                    <a:pt x="510" y="562"/>
                  </a:cubicBezTo>
                  <a:cubicBezTo>
                    <a:pt x="534" y="579"/>
                    <a:pt x="553" y="587"/>
                    <a:pt x="569" y="587"/>
                  </a:cubicBezTo>
                  <a:cubicBezTo>
                    <a:pt x="575" y="587"/>
                    <a:pt x="580" y="586"/>
                    <a:pt x="584" y="585"/>
                  </a:cubicBezTo>
                  <a:cubicBezTo>
                    <a:pt x="611" y="574"/>
                    <a:pt x="649" y="541"/>
                    <a:pt x="698" y="485"/>
                  </a:cubicBezTo>
                  <a:cubicBezTo>
                    <a:pt x="742" y="435"/>
                    <a:pt x="779" y="410"/>
                    <a:pt x="809" y="410"/>
                  </a:cubicBezTo>
                  <a:close/>
                  <a:moveTo>
                    <a:pt x="550" y="1"/>
                  </a:moveTo>
                  <a:cubicBezTo>
                    <a:pt x="481" y="1"/>
                    <a:pt x="409" y="39"/>
                    <a:pt x="333" y="115"/>
                  </a:cubicBezTo>
                  <a:cubicBezTo>
                    <a:pt x="265" y="182"/>
                    <a:pt x="207" y="260"/>
                    <a:pt x="163" y="345"/>
                  </a:cubicBezTo>
                  <a:cubicBezTo>
                    <a:pt x="55" y="554"/>
                    <a:pt x="0" y="750"/>
                    <a:pt x="0" y="932"/>
                  </a:cubicBezTo>
                  <a:cubicBezTo>
                    <a:pt x="0" y="1097"/>
                    <a:pt x="49" y="1231"/>
                    <a:pt x="145" y="1334"/>
                  </a:cubicBezTo>
                  <a:cubicBezTo>
                    <a:pt x="288" y="1487"/>
                    <a:pt x="429" y="1563"/>
                    <a:pt x="569" y="1563"/>
                  </a:cubicBezTo>
                  <a:cubicBezTo>
                    <a:pt x="602" y="1563"/>
                    <a:pt x="634" y="1559"/>
                    <a:pt x="666" y="1551"/>
                  </a:cubicBezTo>
                  <a:cubicBezTo>
                    <a:pt x="931" y="1490"/>
                    <a:pt x="1137" y="1295"/>
                    <a:pt x="1283" y="968"/>
                  </a:cubicBezTo>
                  <a:cubicBezTo>
                    <a:pt x="1308" y="910"/>
                    <a:pt x="1321" y="849"/>
                    <a:pt x="1320" y="786"/>
                  </a:cubicBezTo>
                  <a:cubicBezTo>
                    <a:pt x="1320" y="668"/>
                    <a:pt x="1276" y="526"/>
                    <a:pt x="1190" y="362"/>
                  </a:cubicBezTo>
                  <a:cubicBezTo>
                    <a:pt x="1140" y="268"/>
                    <a:pt x="1057" y="202"/>
                    <a:pt x="939" y="163"/>
                  </a:cubicBezTo>
                  <a:cubicBezTo>
                    <a:pt x="788" y="113"/>
                    <a:pt x="696" y="74"/>
                    <a:pt x="662" y="44"/>
                  </a:cubicBezTo>
                  <a:cubicBezTo>
                    <a:pt x="631" y="17"/>
                    <a:pt x="592" y="1"/>
                    <a:pt x="5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0"/>
            <p:cNvSpPr/>
            <p:nvPr/>
          </p:nvSpPr>
          <p:spPr>
            <a:xfrm>
              <a:off x="13574950" y="-779050"/>
              <a:ext cx="38250" cy="62000"/>
            </a:xfrm>
            <a:custGeom>
              <a:avLst/>
              <a:gdLst/>
              <a:ahLst/>
              <a:cxnLst/>
              <a:rect l="l" t="t" r="r" b="b"/>
              <a:pathLst>
                <a:path w="1530" h="2480" extrusionOk="0">
                  <a:moveTo>
                    <a:pt x="508" y="268"/>
                  </a:moveTo>
                  <a:cubicBezTo>
                    <a:pt x="587" y="268"/>
                    <a:pt x="645" y="289"/>
                    <a:pt x="681" y="330"/>
                  </a:cubicBezTo>
                  <a:cubicBezTo>
                    <a:pt x="715" y="370"/>
                    <a:pt x="737" y="418"/>
                    <a:pt x="745" y="470"/>
                  </a:cubicBezTo>
                  <a:cubicBezTo>
                    <a:pt x="748" y="511"/>
                    <a:pt x="744" y="550"/>
                    <a:pt x="738" y="589"/>
                  </a:cubicBezTo>
                  <a:cubicBezTo>
                    <a:pt x="710" y="729"/>
                    <a:pt x="595" y="876"/>
                    <a:pt x="390" y="1029"/>
                  </a:cubicBezTo>
                  <a:cubicBezTo>
                    <a:pt x="395" y="946"/>
                    <a:pt x="395" y="864"/>
                    <a:pt x="390" y="781"/>
                  </a:cubicBezTo>
                  <a:cubicBezTo>
                    <a:pt x="382" y="649"/>
                    <a:pt x="379" y="566"/>
                    <a:pt x="379" y="534"/>
                  </a:cubicBezTo>
                  <a:cubicBezTo>
                    <a:pt x="378" y="463"/>
                    <a:pt x="385" y="393"/>
                    <a:pt x="397" y="323"/>
                  </a:cubicBezTo>
                  <a:cubicBezTo>
                    <a:pt x="412" y="287"/>
                    <a:pt x="449" y="268"/>
                    <a:pt x="508" y="268"/>
                  </a:cubicBezTo>
                  <a:close/>
                  <a:moveTo>
                    <a:pt x="484" y="0"/>
                  </a:moveTo>
                  <a:cubicBezTo>
                    <a:pt x="254" y="0"/>
                    <a:pt x="129" y="71"/>
                    <a:pt x="106" y="213"/>
                  </a:cubicBezTo>
                  <a:cubicBezTo>
                    <a:pt x="70" y="442"/>
                    <a:pt x="51" y="724"/>
                    <a:pt x="51" y="1058"/>
                  </a:cubicBezTo>
                  <a:lnTo>
                    <a:pt x="51" y="1462"/>
                  </a:lnTo>
                  <a:cubicBezTo>
                    <a:pt x="49" y="1658"/>
                    <a:pt x="43" y="1828"/>
                    <a:pt x="33" y="1971"/>
                  </a:cubicBezTo>
                  <a:cubicBezTo>
                    <a:pt x="31" y="1988"/>
                    <a:pt x="25" y="2033"/>
                    <a:pt x="15" y="2104"/>
                  </a:cubicBezTo>
                  <a:cubicBezTo>
                    <a:pt x="7" y="2153"/>
                    <a:pt x="1" y="2203"/>
                    <a:pt x="0" y="2251"/>
                  </a:cubicBezTo>
                  <a:cubicBezTo>
                    <a:pt x="0" y="2378"/>
                    <a:pt x="54" y="2453"/>
                    <a:pt x="163" y="2478"/>
                  </a:cubicBezTo>
                  <a:cubicBezTo>
                    <a:pt x="168" y="2479"/>
                    <a:pt x="173" y="2479"/>
                    <a:pt x="178" y="2479"/>
                  </a:cubicBezTo>
                  <a:cubicBezTo>
                    <a:pt x="193" y="2479"/>
                    <a:pt x="209" y="2475"/>
                    <a:pt x="227" y="2466"/>
                  </a:cubicBezTo>
                  <a:cubicBezTo>
                    <a:pt x="242" y="2458"/>
                    <a:pt x="258" y="2452"/>
                    <a:pt x="274" y="2448"/>
                  </a:cubicBezTo>
                  <a:cubicBezTo>
                    <a:pt x="306" y="2327"/>
                    <a:pt x="328" y="2164"/>
                    <a:pt x="340" y="1960"/>
                  </a:cubicBezTo>
                  <a:cubicBezTo>
                    <a:pt x="359" y="1689"/>
                    <a:pt x="373" y="1522"/>
                    <a:pt x="380" y="1458"/>
                  </a:cubicBezTo>
                  <a:cubicBezTo>
                    <a:pt x="486" y="1549"/>
                    <a:pt x="648" y="1711"/>
                    <a:pt x="864" y="1945"/>
                  </a:cubicBezTo>
                  <a:cubicBezTo>
                    <a:pt x="1060" y="2154"/>
                    <a:pt x="1222" y="2309"/>
                    <a:pt x="1353" y="2410"/>
                  </a:cubicBezTo>
                  <a:cubicBezTo>
                    <a:pt x="1470" y="2380"/>
                    <a:pt x="1530" y="2337"/>
                    <a:pt x="1530" y="2280"/>
                  </a:cubicBezTo>
                  <a:cubicBezTo>
                    <a:pt x="1530" y="2268"/>
                    <a:pt x="1526" y="2257"/>
                    <a:pt x="1518" y="2247"/>
                  </a:cubicBezTo>
                  <a:cubicBezTo>
                    <a:pt x="1447" y="2126"/>
                    <a:pt x="1326" y="1990"/>
                    <a:pt x="1157" y="1836"/>
                  </a:cubicBezTo>
                  <a:cubicBezTo>
                    <a:pt x="888" y="1593"/>
                    <a:pt x="753" y="1470"/>
                    <a:pt x="750" y="1468"/>
                  </a:cubicBezTo>
                  <a:lnTo>
                    <a:pt x="632" y="1372"/>
                  </a:lnTo>
                  <a:cubicBezTo>
                    <a:pt x="581" y="1328"/>
                    <a:pt x="554" y="1290"/>
                    <a:pt x="554" y="1257"/>
                  </a:cubicBezTo>
                  <a:cubicBezTo>
                    <a:pt x="554" y="1228"/>
                    <a:pt x="577" y="1201"/>
                    <a:pt x="620" y="1176"/>
                  </a:cubicBezTo>
                  <a:cubicBezTo>
                    <a:pt x="728" y="1117"/>
                    <a:pt x="823" y="1033"/>
                    <a:pt x="894" y="932"/>
                  </a:cubicBezTo>
                  <a:cubicBezTo>
                    <a:pt x="980" y="816"/>
                    <a:pt x="1022" y="701"/>
                    <a:pt x="1022" y="585"/>
                  </a:cubicBezTo>
                  <a:cubicBezTo>
                    <a:pt x="1022" y="447"/>
                    <a:pt x="977" y="319"/>
                    <a:pt x="886" y="201"/>
                  </a:cubicBezTo>
                  <a:cubicBezTo>
                    <a:pt x="787" y="74"/>
                    <a:pt x="671" y="7"/>
                    <a:pt x="538" y="1"/>
                  </a:cubicBezTo>
                  <a:cubicBezTo>
                    <a:pt x="520" y="1"/>
                    <a:pt x="501"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0"/>
            <p:cNvSpPr/>
            <p:nvPr/>
          </p:nvSpPr>
          <p:spPr>
            <a:xfrm>
              <a:off x="13609425" y="-781525"/>
              <a:ext cx="37825" cy="68750"/>
            </a:xfrm>
            <a:custGeom>
              <a:avLst/>
              <a:gdLst/>
              <a:ahLst/>
              <a:cxnLst/>
              <a:rect l="l" t="t" r="r" b="b"/>
              <a:pathLst>
                <a:path w="1513" h="2750" extrusionOk="0">
                  <a:moveTo>
                    <a:pt x="1316" y="1"/>
                  </a:moveTo>
                  <a:cubicBezTo>
                    <a:pt x="1253" y="1"/>
                    <a:pt x="1216" y="25"/>
                    <a:pt x="1209" y="75"/>
                  </a:cubicBezTo>
                  <a:cubicBezTo>
                    <a:pt x="1132" y="737"/>
                    <a:pt x="1073" y="1232"/>
                    <a:pt x="1037" y="1560"/>
                  </a:cubicBezTo>
                  <a:cubicBezTo>
                    <a:pt x="946" y="1392"/>
                    <a:pt x="845" y="1147"/>
                    <a:pt x="734" y="824"/>
                  </a:cubicBezTo>
                  <a:cubicBezTo>
                    <a:pt x="618" y="488"/>
                    <a:pt x="520" y="244"/>
                    <a:pt x="442" y="93"/>
                  </a:cubicBezTo>
                  <a:cubicBezTo>
                    <a:pt x="366" y="32"/>
                    <a:pt x="308" y="1"/>
                    <a:pt x="266" y="1"/>
                  </a:cubicBezTo>
                  <a:cubicBezTo>
                    <a:pt x="263" y="1"/>
                    <a:pt x="260" y="1"/>
                    <a:pt x="257" y="2"/>
                  </a:cubicBezTo>
                  <a:cubicBezTo>
                    <a:pt x="168" y="2"/>
                    <a:pt x="122" y="28"/>
                    <a:pt x="120" y="82"/>
                  </a:cubicBezTo>
                  <a:cubicBezTo>
                    <a:pt x="116" y="146"/>
                    <a:pt x="89" y="476"/>
                    <a:pt x="44" y="1073"/>
                  </a:cubicBezTo>
                  <a:cubicBezTo>
                    <a:pt x="14" y="1464"/>
                    <a:pt x="0" y="1790"/>
                    <a:pt x="0" y="2051"/>
                  </a:cubicBezTo>
                  <a:cubicBezTo>
                    <a:pt x="0" y="2202"/>
                    <a:pt x="3" y="2345"/>
                    <a:pt x="11" y="2483"/>
                  </a:cubicBezTo>
                  <a:cubicBezTo>
                    <a:pt x="14" y="2526"/>
                    <a:pt x="16" y="2566"/>
                    <a:pt x="18" y="2605"/>
                  </a:cubicBezTo>
                  <a:cubicBezTo>
                    <a:pt x="26" y="2655"/>
                    <a:pt x="46" y="2685"/>
                    <a:pt x="78" y="2694"/>
                  </a:cubicBezTo>
                  <a:cubicBezTo>
                    <a:pt x="88" y="2699"/>
                    <a:pt x="112" y="2709"/>
                    <a:pt x="148" y="2727"/>
                  </a:cubicBezTo>
                  <a:cubicBezTo>
                    <a:pt x="168" y="2740"/>
                    <a:pt x="191" y="2747"/>
                    <a:pt x="214" y="2750"/>
                  </a:cubicBezTo>
                  <a:cubicBezTo>
                    <a:pt x="236" y="2749"/>
                    <a:pt x="256" y="2739"/>
                    <a:pt x="270" y="2723"/>
                  </a:cubicBezTo>
                  <a:cubicBezTo>
                    <a:pt x="314" y="2695"/>
                    <a:pt x="334" y="2647"/>
                    <a:pt x="332" y="2575"/>
                  </a:cubicBezTo>
                  <a:cubicBezTo>
                    <a:pt x="322" y="2380"/>
                    <a:pt x="317" y="2190"/>
                    <a:pt x="317" y="2002"/>
                  </a:cubicBezTo>
                  <a:cubicBezTo>
                    <a:pt x="315" y="1631"/>
                    <a:pt x="337" y="1259"/>
                    <a:pt x="379" y="891"/>
                  </a:cubicBezTo>
                  <a:cubicBezTo>
                    <a:pt x="383" y="856"/>
                    <a:pt x="395" y="839"/>
                    <a:pt x="412" y="839"/>
                  </a:cubicBezTo>
                  <a:cubicBezTo>
                    <a:pt x="419" y="839"/>
                    <a:pt x="426" y="847"/>
                    <a:pt x="431" y="861"/>
                  </a:cubicBezTo>
                  <a:cubicBezTo>
                    <a:pt x="666" y="1518"/>
                    <a:pt x="861" y="2001"/>
                    <a:pt x="1019" y="2309"/>
                  </a:cubicBezTo>
                  <a:cubicBezTo>
                    <a:pt x="1071" y="2412"/>
                    <a:pt x="1135" y="2464"/>
                    <a:pt x="1211" y="2464"/>
                  </a:cubicBezTo>
                  <a:cubicBezTo>
                    <a:pt x="1251" y="2464"/>
                    <a:pt x="1289" y="2448"/>
                    <a:pt x="1316" y="2419"/>
                  </a:cubicBezTo>
                  <a:cubicBezTo>
                    <a:pt x="1346" y="2393"/>
                    <a:pt x="1362" y="2355"/>
                    <a:pt x="1359" y="2315"/>
                  </a:cubicBezTo>
                  <a:cubicBezTo>
                    <a:pt x="1354" y="2233"/>
                    <a:pt x="1351" y="2148"/>
                    <a:pt x="1351" y="2061"/>
                  </a:cubicBezTo>
                  <a:cubicBezTo>
                    <a:pt x="1351" y="1798"/>
                    <a:pt x="1372" y="1468"/>
                    <a:pt x="1414" y="1075"/>
                  </a:cubicBezTo>
                  <a:cubicBezTo>
                    <a:pt x="1445" y="742"/>
                    <a:pt x="1479" y="411"/>
                    <a:pt x="1513" y="81"/>
                  </a:cubicBezTo>
                  <a:cubicBezTo>
                    <a:pt x="1505" y="57"/>
                    <a:pt x="1487" y="38"/>
                    <a:pt x="1464" y="30"/>
                  </a:cubicBezTo>
                  <a:cubicBezTo>
                    <a:pt x="1456" y="27"/>
                    <a:pt x="1434" y="21"/>
                    <a:pt x="1394" y="11"/>
                  </a:cubicBezTo>
                  <a:cubicBezTo>
                    <a:pt x="1369" y="5"/>
                    <a:pt x="1343" y="1"/>
                    <a:pt x="1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0"/>
            <p:cNvSpPr/>
            <p:nvPr/>
          </p:nvSpPr>
          <p:spPr>
            <a:xfrm>
              <a:off x="13210600" y="-748025"/>
              <a:ext cx="375950" cy="187600"/>
            </a:xfrm>
            <a:custGeom>
              <a:avLst/>
              <a:gdLst/>
              <a:ahLst/>
              <a:cxnLst/>
              <a:rect l="l" t="t" r="r" b="b"/>
              <a:pathLst>
                <a:path w="15038" h="7504" extrusionOk="0">
                  <a:moveTo>
                    <a:pt x="1306" y="0"/>
                  </a:moveTo>
                  <a:cubicBezTo>
                    <a:pt x="745" y="1630"/>
                    <a:pt x="232" y="3456"/>
                    <a:pt x="42" y="5170"/>
                  </a:cubicBezTo>
                  <a:cubicBezTo>
                    <a:pt x="20" y="5370"/>
                    <a:pt x="1" y="5580"/>
                    <a:pt x="76" y="5768"/>
                  </a:cubicBezTo>
                  <a:cubicBezTo>
                    <a:pt x="168" y="6000"/>
                    <a:pt x="387" y="6156"/>
                    <a:pt x="602" y="6284"/>
                  </a:cubicBezTo>
                  <a:cubicBezTo>
                    <a:pt x="2235" y="7263"/>
                    <a:pt x="4213" y="7450"/>
                    <a:pt x="6116" y="7503"/>
                  </a:cubicBezTo>
                  <a:cubicBezTo>
                    <a:pt x="6390" y="7503"/>
                    <a:pt x="6664" y="7503"/>
                    <a:pt x="6940" y="7503"/>
                  </a:cubicBezTo>
                  <a:cubicBezTo>
                    <a:pt x="9466" y="7503"/>
                    <a:pt x="12079" y="7489"/>
                    <a:pt x="14600" y="7209"/>
                  </a:cubicBezTo>
                  <a:cubicBezTo>
                    <a:pt x="14917" y="6058"/>
                    <a:pt x="15037" y="5287"/>
                    <a:pt x="15007" y="4062"/>
                  </a:cubicBezTo>
                  <a:cubicBezTo>
                    <a:pt x="11120" y="3006"/>
                    <a:pt x="6820" y="1247"/>
                    <a:pt x="2800" y="1247"/>
                  </a:cubicBezTo>
                  <a:cubicBezTo>
                    <a:pt x="2702" y="1247"/>
                    <a:pt x="2603" y="1248"/>
                    <a:pt x="2504" y="1250"/>
                  </a:cubicBezTo>
                  <a:lnTo>
                    <a:pt x="13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0"/>
            <p:cNvSpPr/>
            <p:nvPr/>
          </p:nvSpPr>
          <p:spPr>
            <a:xfrm>
              <a:off x="13548675" y="-661150"/>
              <a:ext cx="141475" cy="119525"/>
            </a:xfrm>
            <a:custGeom>
              <a:avLst/>
              <a:gdLst/>
              <a:ahLst/>
              <a:cxnLst/>
              <a:rect l="l" t="t" r="r" b="b"/>
              <a:pathLst>
                <a:path w="5659" h="4781" extrusionOk="0">
                  <a:moveTo>
                    <a:pt x="4508" y="1"/>
                  </a:moveTo>
                  <a:cubicBezTo>
                    <a:pt x="4503" y="1"/>
                    <a:pt x="4499" y="1"/>
                    <a:pt x="4494" y="1"/>
                  </a:cubicBezTo>
                  <a:cubicBezTo>
                    <a:pt x="4025" y="7"/>
                    <a:pt x="3585" y="213"/>
                    <a:pt x="3140" y="366"/>
                  </a:cubicBezTo>
                  <a:cubicBezTo>
                    <a:pt x="2685" y="522"/>
                    <a:pt x="2197" y="621"/>
                    <a:pt x="1718" y="621"/>
                  </a:cubicBezTo>
                  <a:cubicBezTo>
                    <a:pt x="1326" y="621"/>
                    <a:pt x="939" y="555"/>
                    <a:pt x="579" y="399"/>
                  </a:cubicBezTo>
                  <a:lnTo>
                    <a:pt x="1" y="3837"/>
                  </a:lnTo>
                  <a:cubicBezTo>
                    <a:pt x="202" y="3827"/>
                    <a:pt x="452" y="3817"/>
                    <a:pt x="719" y="3817"/>
                  </a:cubicBezTo>
                  <a:cubicBezTo>
                    <a:pt x="1353" y="3817"/>
                    <a:pt x="2083" y="3876"/>
                    <a:pt x="2478" y="4144"/>
                  </a:cubicBezTo>
                  <a:cubicBezTo>
                    <a:pt x="2760" y="4336"/>
                    <a:pt x="2984" y="4613"/>
                    <a:pt x="3294" y="4754"/>
                  </a:cubicBezTo>
                  <a:cubicBezTo>
                    <a:pt x="3323" y="4768"/>
                    <a:pt x="3356" y="4781"/>
                    <a:pt x="3388" y="4781"/>
                  </a:cubicBezTo>
                  <a:cubicBezTo>
                    <a:pt x="3394" y="4781"/>
                    <a:pt x="3400" y="4780"/>
                    <a:pt x="3406" y="4779"/>
                  </a:cubicBezTo>
                  <a:cubicBezTo>
                    <a:pt x="3532" y="4760"/>
                    <a:pt x="3524" y="4574"/>
                    <a:pt x="3479" y="4454"/>
                  </a:cubicBezTo>
                  <a:cubicBezTo>
                    <a:pt x="3285" y="3952"/>
                    <a:pt x="3028" y="3476"/>
                    <a:pt x="2712" y="3040"/>
                  </a:cubicBezTo>
                  <a:lnTo>
                    <a:pt x="2712" y="3040"/>
                  </a:lnTo>
                  <a:cubicBezTo>
                    <a:pt x="3047" y="3104"/>
                    <a:pt x="3292" y="3378"/>
                    <a:pt x="3527" y="3626"/>
                  </a:cubicBezTo>
                  <a:cubicBezTo>
                    <a:pt x="3755" y="3868"/>
                    <a:pt x="4035" y="4113"/>
                    <a:pt x="4366" y="4113"/>
                  </a:cubicBezTo>
                  <a:cubicBezTo>
                    <a:pt x="4373" y="4113"/>
                    <a:pt x="4380" y="4113"/>
                    <a:pt x="4387" y="4113"/>
                  </a:cubicBezTo>
                  <a:cubicBezTo>
                    <a:pt x="4352" y="3738"/>
                    <a:pt x="4086" y="3426"/>
                    <a:pt x="3793" y="3191"/>
                  </a:cubicBezTo>
                  <a:cubicBezTo>
                    <a:pt x="3501" y="2955"/>
                    <a:pt x="3169" y="2764"/>
                    <a:pt x="2914" y="2487"/>
                  </a:cubicBezTo>
                  <a:lnTo>
                    <a:pt x="2914" y="2487"/>
                  </a:lnTo>
                  <a:cubicBezTo>
                    <a:pt x="3374" y="2733"/>
                    <a:pt x="3844" y="2957"/>
                    <a:pt x="4323" y="3160"/>
                  </a:cubicBezTo>
                  <a:cubicBezTo>
                    <a:pt x="4399" y="3192"/>
                    <a:pt x="4480" y="3224"/>
                    <a:pt x="4562" y="3224"/>
                  </a:cubicBezTo>
                  <a:cubicBezTo>
                    <a:pt x="4570" y="3224"/>
                    <a:pt x="4578" y="3224"/>
                    <a:pt x="4586" y="3223"/>
                  </a:cubicBezTo>
                  <a:cubicBezTo>
                    <a:pt x="4677" y="3217"/>
                    <a:pt x="4770" y="3153"/>
                    <a:pt x="4780" y="3063"/>
                  </a:cubicBezTo>
                  <a:cubicBezTo>
                    <a:pt x="4785" y="3009"/>
                    <a:pt x="4761" y="2957"/>
                    <a:pt x="4732" y="2912"/>
                  </a:cubicBezTo>
                  <a:cubicBezTo>
                    <a:pt x="4632" y="2753"/>
                    <a:pt x="4472" y="2643"/>
                    <a:pt x="4314" y="2542"/>
                  </a:cubicBezTo>
                  <a:cubicBezTo>
                    <a:pt x="3912" y="2284"/>
                    <a:pt x="3491" y="2056"/>
                    <a:pt x="3057" y="1858"/>
                  </a:cubicBezTo>
                  <a:lnTo>
                    <a:pt x="3057" y="1858"/>
                  </a:lnTo>
                  <a:cubicBezTo>
                    <a:pt x="3658" y="2026"/>
                    <a:pt x="4264" y="2177"/>
                    <a:pt x="4874" y="2312"/>
                  </a:cubicBezTo>
                  <a:cubicBezTo>
                    <a:pt x="4998" y="2339"/>
                    <a:pt x="5126" y="2366"/>
                    <a:pt x="5252" y="2366"/>
                  </a:cubicBezTo>
                  <a:cubicBezTo>
                    <a:pt x="5295" y="2366"/>
                    <a:pt x="5339" y="2363"/>
                    <a:pt x="5382" y="2355"/>
                  </a:cubicBezTo>
                  <a:cubicBezTo>
                    <a:pt x="5468" y="2340"/>
                    <a:pt x="5560" y="2302"/>
                    <a:pt x="5594" y="2221"/>
                  </a:cubicBezTo>
                  <a:cubicBezTo>
                    <a:pt x="5659" y="2072"/>
                    <a:pt x="5489" y="1932"/>
                    <a:pt x="5343" y="1861"/>
                  </a:cubicBezTo>
                  <a:cubicBezTo>
                    <a:pt x="4574" y="1488"/>
                    <a:pt x="3743" y="1262"/>
                    <a:pt x="2892" y="1195"/>
                  </a:cubicBezTo>
                  <a:cubicBezTo>
                    <a:pt x="3422" y="815"/>
                    <a:pt x="4189" y="791"/>
                    <a:pt x="4603" y="287"/>
                  </a:cubicBezTo>
                  <a:cubicBezTo>
                    <a:pt x="4660" y="217"/>
                    <a:pt x="4707" y="109"/>
                    <a:pt x="4645" y="44"/>
                  </a:cubicBezTo>
                  <a:cubicBezTo>
                    <a:pt x="4611" y="7"/>
                    <a:pt x="4558" y="1"/>
                    <a:pt x="45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60"/>
          <p:cNvGrpSpPr/>
          <p:nvPr/>
        </p:nvGrpSpPr>
        <p:grpSpPr>
          <a:xfrm>
            <a:off x="1691473" y="3091299"/>
            <a:ext cx="811305" cy="1648871"/>
            <a:chOff x="11574225" y="-1694100"/>
            <a:chExt cx="1266675" cy="2574350"/>
          </a:xfrm>
        </p:grpSpPr>
        <p:sp>
          <p:nvSpPr>
            <p:cNvPr id="2091" name="Google Shape;2091;p60"/>
            <p:cNvSpPr/>
            <p:nvPr/>
          </p:nvSpPr>
          <p:spPr>
            <a:xfrm>
              <a:off x="12270450" y="694600"/>
              <a:ext cx="368675" cy="185650"/>
            </a:xfrm>
            <a:custGeom>
              <a:avLst/>
              <a:gdLst/>
              <a:ahLst/>
              <a:cxnLst/>
              <a:rect l="l" t="t" r="r" b="b"/>
              <a:pathLst>
                <a:path w="14747" h="7426" extrusionOk="0">
                  <a:moveTo>
                    <a:pt x="12894" y="0"/>
                  </a:moveTo>
                  <a:lnTo>
                    <a:pt x="9013" y="549"/>
                  </a:lnTo>
                  <a:lnTo>
                    <a:pt x="7754" y="3625"/>
                  </a:lnTo>
                  <a:cubicBezTo>
                    <a:pt x="7754" y="3625"/>
                    <a:pt x="488" y="4696"/>
                    <a:pt x="1" y="7325"/>
                  </a:cubicBezTo>
                  <a:cubicBezTo>
                    <a:pt x="395" y="7392"/>
                    <a:pt x="910" y="7426"/>
                    <a:pt x="1515" y="7426"/>
                  </a:cubicBezTo>
                  <a:cubicBezTo>
                    <a:pt x="4970" y="7426"/>
                    <a:pt x="11350" y="6330"/>
                    <a:pt x="14746" y="4108"/>
                  </a:cubicBezTo>
                  <a:cubicBezTo>
                    <a:pt x="13218" y="730"/>
                    <a:pt x="12894" y="0"/>
                    <a:pt x="128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0"/>
            <p:cNvSpPr/>
            <p:nvPr/>
          </p:nvSpPr>
          <p:spPr>
            <a:xfrm>
              <a:off x="11574225" y="708350"/>
              <a:ext cx="377250" cy="145600"/>
            </a:xfrm>
            <a:custGeom>
              <a:avLst/>
              <a:gdLst/>
              <a:ahLst/>
              <a:cxnLst/>
              <a:rect l="l" t="t" r="r" b="b"/>
              <a:pathLst>
                <a:path w="15090" h="5824" extrusionOk="0">
                  <a:moveTo>
                    <a:pt x="14106" y="0"/>
                  </a:moveTo>
                  <a:lnTo>
                    <a:pt x="9999" y="539"/>
                  </a:lnTo>
                  <a:lnTo>
                    <a:pt x="8401" y="2834"/>
                  </a:lnTo>
                  <a:cubicBezTo>
                    <a:pt x="8401" y="2834"/>
                    <a:pt x="7528" y="2757"/>
                    <a:pt x="6341" y="2757"/>
                  </a:cubicBezTo>
                  <a:cubicBezTo>
                    <a:pt x="4090" y="2757"/>
                    <a:pt x="709" y="3033"/>
                    <a:pt x="0" y="4632"/>
                  </a:cubicBezTo>
                  <a:cubicBezTo>
                    <a:pt x="1478" y="5263"/>
                    <a:pt x="4995" y="5823"/>
                    <a:pt x="8541" y="5823"/>
                  </a:cubicBezTo>
                  <a:cubicBezTo>
                    <a:pt x="10910" y="5823"/>
                    <a:pt x="13292" y="5573"/>
                    <a:pt x="15090" y="4927"/>
                  </a:cubicBezTo>
                  <a:cubicBezTo>
                    <a:pt x="14387" y="1287"/>
                    <a:pt x="14106" y="0"/>
                    <a:pt x="141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0"/>
            <p:cNvSpPr/>
            <p:nvPr/>
          </p:nvSpPr>
          <p:spPr>
            <a:xfrm>
              <a:off x="12270450" y="763875"/>
              <a:ext cx="368650" cy="116375"/>
            </a:xfrm>
            <a:custGeom>
              <a:avLst/>
              <a:gdLst/>
              <a:ahLst/>
              <a:cxnLst/>
              <a:rect l="l" t="t" r="r" b="b"/>
              <a:pathLst>
                <a:path w="14746" h="4655" extrusionOk="0">
                  <a:moveTo>
                    <a:pt x="14141" y="1"/>
                  </a:moveTo>
                  <a:cubicBezTo>
                    <a:pt x="10167" y="2250"/>
                    <a:pt x="5603" y="3445"/>
                    <a:pt x="1036" y="3445"/>
                  </a:cubicBezTo>
                  <a:cubicBezTo>
                    <a:pt x="912" y="3445"/>
                    <a:pt x="788" y="3444"/>
                    <a:pt x="664" y="3443"/>
                  </a:cubicBezTo>
                  <a:cubicBezTo>
                    <a:pt x="315" y="3777"/>
                    <a:pt x="76" y="4146"/>
                    <a:pt x="1" y="4554"/>
                  </a:cubicBezTo>
                  <a:cubicBezTo>
                    <a:pt x="394" y="4621"/>
                    <a:pt x="910" y="4655"/>
                    <a:pt x="1515" y="4655"/>
                  </a:cubicBezTo>
                  <a:cubicBezTo>
                    <a:pt x="4969" y="4655"/>
                    <a:pt x="11348" y="3559"/>
                    <a:pt x="14745" y="1337"/>
                  </a:cubicBezTo>
                  <a:cubicBezTo>
                    <a:pt x="14518" y="835"/>
                    <a:pt x="14319" y="392"/>
                    <a:pt x="14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0"/>
            <p:cNvSpPr/>
            <p:nvPr/>
          </p:nvSpPr>
          <p:spPr>
            <a:xfrm>
              <a:off x="12462900" y="732000"/>
              <a:ext cx="71925" cy="38100"/>
            </a:xfrm>
            <a:custGeom>
              <a:avLst/>
              <a:gdLst/>
              <a:ahLst/>
              <a:cxnLst/>
              <a:rect l="l" t="t" r="r" b="b"/>
              <a:pathLst>
                <a:path w="2877" h="1524" extrusionOk="0">
                  <a:moveTo>
                    <a:pt x="1384" y="0"/>
                  </a:moveTo>
                  <a:cubicBezTo>
                    <a:pt x="1312" y="0"/>
                    <a:pt x="1240" y="6"/>
                    <a:pt x="1169" y="18"/>
                  </a:cubicBezTo>
                  <a:cubicBezTo>
                    <a:pt x="528" y="126"/>
                    <a:pt x="1" y="694"/>
                    <a:pt x="22" y="1353"/>
                  </a:cubicBezTo>
                  <a:cubicBezTo>
                    <a:pt x="266" y="1309"/>
                    <a:pt x="480" y="1266"/>
                    <a:pt x="706" y="1266"/>
                  </a:cubicBezTo>
                  <a:cubicBezTo>
                    <a:pt x="813" y="1266"/>
                    <a:pt x="922" y="1276"/>
                    <a:pt x="1038" y="1299"/>
                  </a:cubicBezTo>
                  <a:cubicBezTo>
                    <a:pt x="1401" y="1371"/>
                    <a:pt x="1755" y="1497"/>
                    <a:pt x="2127" y="1521"/>
                  </a:cubicBezTo>
                  <a:cubicBezTo>
                    <a:pt x="2156" y="1522"/>
                    <a:pt x="2186" y="1523"/>
                    <a:pt x="2216" y="1523"/>
                  </a:cubicBezTo>
                  <a:cubicBezTo>
                    <a:pt x="2355" y="1523"/>
                    <a:pt x="2495" y="1502"/>
                    <a:pt x="2612" y="1428"/>
                  </a:cubicBezTo>
                  <a:cubicBezTo>
                    <a:pt x="2743" y="1344"/>
                    <a:pt x="2829" y="1203"/>
                    <a:pt x="2845" y="1046"/>
                  </a:cubicBezTo>
                  <a:cubicBezTo>
                    <a:pt x="2876" y="710"/>
                    <a:pt x="2488" y="404"/>
                    <a:pt x="2227" y="246"/>
                  </a:cubicBezTo>
                  <a:cubicBezTo>
                    <a:pt x="1978" y="96"/>
                    <a:pt x="1679" y="0"/>
                    <a:pt x="13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0"/>
            <p:cNvSpPr/>
            <p:nvPr/>
          </p:nvSpPr>
          <p:spPr>
            <a:xfrm>
              <a:off x="11574225" y="795525"/>
              <a:ext cx="377250" cy="58425"/>
            </a:xfrm>
            <a:custGeom>
              <a:avLst/>
              <a:gdLst/>
              <a:ahLst/>
              <a:cxnLst/>
              <a:rect l="l" t="t" r="r" b="b"/>
              <a:pathLst>
                <a:path w="15090" h="2337" extrusionOk="0">
                  <a:moveTo>
                    <a:pt x="14812" y="1"/>
                  </a:moveTo>
                  <a:cubicBezTo>
                    <a:pt x="12424" y="688"/>
                    <a:pt x="9939" y="1033"/>
                    <a:pt x="7453" y="1033"/>
                  </a:cubicBezTo>
                  <a:cubicBezTo>
                    <a:pt x="5247" y="1033"/>
                    <a:pt x="3040" y="761"/>
                    <a:pt x="902" y="218"/>
                  </a:cubicBezTo>
                  <a:cubicBezTo>
                    <a:pt x="485" y="463"/>
                    <a:pt x="168" y="767"/>
                    <a:pt x="0" y="1145"/>
                  </a:cubicBezTo>
                  <a:cubicBezTo>
                    <a:pt x="1478" y="1776"/>
                    <a:pt x="4995" y="2336"/>
                    <a:pt x="8541" y="2336"/>
                  </a:cubicBezTo>
                  <a:cubicBezTo>
                    <a:pt x="10910" y="2336"/>
                    <a:pt x="13292" y="2086"/>
                    <a:pt x="15090" y="1440"/>
                  </a:cubicBezTo>
                  <a:cubicBezTo>
                    <a:pt x="14985" y="899"/>
                    <a:pt x="14893" y="422"/>
                    <a:pt x="14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0"/>
            <p:cNvSpPr/>
            <p:nvPr/>
          </p:nvSpPr>
          <p:spPr>
            <a:xfrm>
              <a:off x="11787900" y="734250"/>
              <a:ext cx="73150" cy="43500"/>
            </a:xfrm>
            <a:custGeom>
              <a:avLst/>
              <a:gdLst/>
              <a:ahLst/>
              <a:cxnLst/>
              <a:rect l="l" t="t" r="r" b="b"/>
              <a:pathLst>
                <a:path w="2926" h="1740" extrusionOk="0">
                  <a:moveTo>
                    <a:pt x="1336" y="0"/>
                  </a:moveTo>
                  <a:cubicBezTo>
                    <a:pt x="719" y="0"/>
                    <a:pt x="127" y="420"/>
                    <a:pt x="0" y="1036"/>
                  </a:cubicBezTo>
                  <a:cubicBezTo>
                    <a:pt x="364" y="1056"/>
                    <a:pt x="664" y="1064"/>
                    <a:pt x="1001" y="1219"/>
                  </a:cubicBezTo>
                  <a:cubicBezTo>
                    <a:pt x="1338" y="1373"/>
                    <a:pt x="1652" y="1578"/>
                    <a:pt x="2010" y="1688"/>
                  </a:cubicBezTo>
                  <a:cubicBezTo>
                    <a:pt x="2107" y="1718"/>
                    <a:pt x="2211" y="1740"/>
                    <a:pt x="2313" y="1740"/>
                  </a:cubicBezTo>
                  <a:cubicBezTo>
                    <a:pt x="2377" y="1740"/>
                    <a:pt x="2441" y="1731"/>
                    <a:pt x="2502" y="1710"/>
                  </a:cubicBezTo>
                  <a:cubicBezTo>
                    <a:pt x="2650" y="1659"/>
                    <a:pt x="2766" y="1542"/>
                    <a:pt x="2817" y="1394"/>
                  </a:cubicBezTo>
                  <a:cubicBezTo>
                    <a:pt x="2925" y="1072"/>
                    <a:pt x="2619" y="685"/>
                    <a:pt x="2401" y="471"/>
                  </a:cubicBezTo>
                  <a:cubicBezTo>
                    <a:pt x="2143" y="218"/>
                    <a:pt x="1792" y="28"/>
                    <a:pt x="1427" y="3"/>
                  </a:cubicBezTo>
                  <a:cubicBezTo>
                    <a:pt x="1397" y="1"/>
                    <a:pt x="1366" y="0"/>
                    <a:pt x="13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0"/>
            <p:cNvSpPr/>
            <p:nvPr/>
          </p:nvSpPr>
          <p:spPr>
            <a:xfrm>
              <a:off x="11888725" y="-1022450"/>
              <a:ext cx="112500" cy="738825"/>
            </a:xfrm>
            <a:custGeom>
              <a:avLst/>
              <a:gdLst/>
              <a:ahLst/>
              <a:cxnLst/>
              <a:rect l="l" t="t" r="r" b="b"/>
              <a:pathLst>
                <a:path w="4500" h="29553" extrusionOk="0">
                  <a:moveTo>
                    <a:pt x="4500" y="0"/>
                  </a:moveTo>
                  <a:cubicBezTo>
                    <a:pt x="2778" y="1451"/>
                    <a:pt x="2168" y="4038"/>
                    <a:pt x="1779" y="6441"/>
                  </a:cubicBezTo>
                  <a:cubicBezTo>
                    <a:pt x="1402" y="8771"/>
                    <a:pt x="1347" y="11120"/>
                    <a:pt x="1059" y="13431"/>
                  </a:cubicBezTo>
                  <a:cubicBezTo>
                    <a:pt x="712" y="16212"/>
                    <a:pt x="1" y="18694"/>
                    <a:pt x="50" y="21562"/>
                  </a:cubicBezTo>
                  <a:cubicBezTo>
                    <a:pt x="77" y="23118"/>
                    <a:pt x="168" y="24699"/>
                    <a:pt x="699" y="26161"/>
                  </a:cubicBezTo>
                  <a:cubicBezTo>
                    <a:pt x="1230" y="27623"/>
                    <a:pt x="2259" y="28971"/>
                    <a:pt x="3702" y="29552"/>
                  </a:cubicBezTo>
                  <a:lnTo>
                    <a:pt x="45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0"/>
            <p:cNvSpPr/>
            <p:nvPr/>
          </p:nvSpPr>
          <p:spPr>
            <a:xfrm>
              <a:off x="12670925" y="-1093550"/>
              <a:ext cx="115300" cy="85800"/>
            </a:xfrm>
            <a:custGeom>
              <a:avLst/>
              <a:gdLst/>
              <a:ahLst/>
              <a:cxnLst/>
              <a:rect l="l" t="t" r="r" b="b"/>
              <a:pathLst>
                <a:path w="4612" h="3432" extrusionOk="0">
                  <a:moveTo>
                    <a:pt x="4362" y="1"/>
                  </a:moveTo>
                  <a:cubicBezTo>
                    <a:pt x="4321" y="1"/>
                    <a:pt x="4280" y="19"/>
                    <a:pt x="4245" y="62"/>
                  </a:cubicBezTo>
                  <a:cubicBezTo>
                    <a:pt x="3180" y="1374"/>
                    <a:pt x="1895" y="2650"/>
                    <a:pt x="210" y="3075"/>
                  </a:cubicBezTo>
                  <a:cubicBezTo>
                    <a:pt x="0" y="3127"/>
                    <a:pt x="66" y="3431"/>
                    <a:pt x="257" y="3431"/>
                  </a:cubicBezTo>
                  <a:cubicBezTo>
                    <a:pt x="273" y="3431"/>
                    <a:pt x="289" y="3429"/>
                    <a:pt x="307" y="3425"/>
                  </a:cubicBezTo>
                  <a:lnTo>
                    <a:pt x="307" y="3426"/>
                  </a:lnTo>
                  <a:cubicBezTo>
                    <a:pt x="2051" y="2985"/>
                    <a:pt x="3399" y="1680"/>
                    <a:pt x="4501" y="320"/>
                  </a:cubicBezTo>
                  <a:cubicBezTo>
                    <a:pt x="4612" y="183"/>
                    <a:pt x="4491" y="1"/>
                    <a:pt x="43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0"/>
            <p:cNvSpPr/>
            <p:nvPr/>
          </p:nvSpPr>
          <p:spPr>
            <a:xfrm>
              <a:off x="12690350" y="-1071075"/>
              <a:ext cx="109075" cy="82900"/>
            </a:xfrm>
            <a:custGeom>
              <a:avLst/>
              <a:gdLst/>
              <a:ahLst/>
              <a:cxnLst/>
              <a:rect l="l" t="t" r="r" b="b"/>
              <a:pathLst>
                <a:path w="4363" h="3316" extrusionOk="0">
                  <a:moveTo>
                    <a:pt x="4110" y="1"/>
                  </a:moveTo>
                  <a:cubicBezTo>
                    <a:pt x="4068" y="1"/>
                    <a:pt x="4026" y="19"/>
                    <a:pt x="3990" y="61"/>
                  </a:cubicBezTo>
                  <a:cubicBezTo>
                    <a:pt x="2935" y="1306"/>
                    <a:pt x="1661" y="2286"/>
                    <a:pt x="185" y="2982"/>
                  </a:cubicBezTo>
                  <a:cubicBezTo>
                    <a:pt x="1" y="3069"/>
                    <a:pt x="115" y="3316"/>
                    <a:pt x="286" y="3316"/>
                  </a:cubicBezTo>
                  <a:cubicBezTo>
                    <a:pt x="312" y="3316"/>
                    <a:pt x="340" y="3310"/>
                    <a:pt x="368" y="3296"/>
                  </a:cubicBezTo>
                  <a:cubicBezTo>
                    <a:pt x="1871" y="2586"/>
                    <a:pt x="3172" y="1585"/>
                    <a:pt x="4248" y="318"/>
                  </a:cubicBezTo>
                  <a:cubicBezTo>
                    <a:pt x="4362" y="183"/>
                    <a:pt x="4241" y="1"/>
                    <a:pt x="4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0"/>
            <p:cNvSpPr/>
            <p:nvPr/>
          </p:nvSpPr>
          <p:spPr>
            <a:xfrm>
              <a:off x="12695700" y="-1045000"/>
              <a:ext cx="118475" cy="76825"/>
            </a:xfrm>
            <a:custGeom>
              <a:avLst/>
              <a:gdLst/>
              <a:ahLst/>
              <a:cxnLst/>
              <a:rect l="l" t="t" r="r" b="b"/>
              <a:pathLst>
                <a:path w="4739" h="3073" extrusionOk="0">
                  <a:moveTo>
                    <a:pt x="4481" y="0"/>
                  </a:moveTo>
                  <a:cubicBezTo>
                    <a:pt x="4452" y="0"/>
                    <a:pt x="4420" y="9"/>
                    <a:pt x="4388" y="29"/>
                  </a:cubicBezTo>
                  <a:cubicBezTo>
                    <a:pt x="2995" y="896"/>
                    <a:pt x="1988" y="2555"/>
                    <a:pt x="235" y="2708"/>
                  </a:cubicBezTo>
                  <a:cubicBezTo>
                    <a:pt x="9" y="2727"/>
                    <a:pt x="1" y="3072"/>
                    <a:pt x="216" y="3072"/>
                  </a:cubicBezTo>
                  <a:cubicBezTo>
                    <a:pt x="222" y="3072"/>
                    <a:pt x="229" y="3072"/>
                    <a:pt x="235" y="3072"/>
                  </a:cubicBezTo>
                  <a:cubicBezTo>
                    <a:pt x="2099" y="2909"/>
                    <a:pt x="3096" y="1261"/>
                    <a:pt x="4572" y="342"/>
                  </a:cubicBezTo>
                  <a:cubicBezTo>
                    <a:pt x="4738" y="238"/>
                    <a:pt x="4636" y="0"/>
                    <a:pt x="44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0"/>
            <p:cNvSpPr/>
            <p:nvPr/>
          </p:nvSpPr>
          <p:spPr>
            <a:xfrm>
              <a:off x="12693450" y="-977775"/>
              <a:ext cx="147450" cy="65700"/>
            </a:xfrm>
            <a:custGeom>
              <a:avLst/>
              <a:gdLst/>
              <a:ahLst/>
              <a:cxnLst/>
              <a:rect l="l" t="t" r="r" b="b"/>
              <a:pathLst>
                <a:path w="5898" h="2628" extrusionOk="0">
                  <a:moveTo>
                    <a:pt x="5651" y="0"/>
                  </a:moveTo>
                  <a:cubicBezTo>
                    <a:pt x="5620" y="0"/>
                    <a:pt x="5588" y="10"/>
                    <a:pt x="5555" y="32"/>
                  </a:cubicBezTo>
                  <a:cubicBezTo>
                    <a:pt x="3997" y="1112"/>
                    <a:pt x="2277" y="2263"/>
                    <a:pt x="315" y="2263"/>
                  </a:cubicBezTo>
                  <a:cubicBezTo>
                    <a:pt x="288" y="2263"/>
                    <a:pt x="261" y="2263"/>
                    <a:pt x="235" y="2262"/>
                  </a:cubicBezTo>
                  <a:cubicBezTo>
                    <a:pt x="234" y="2262"/>
                    <a:pt x="233" y="2262"/>
                    <a:pt x="232" y="2262"/>
                  </a:cubicBezTo>
                  <a:cubicBezTo>
                    <a:pt x="0" y="2262"/>
                    <a:pt x="1" y="2622"/>
                    <a:pt x="235" y="2626"/>
                  </a:cubicBezTo>
                  <a:cubicBezTo>
                    <a:pt x="263" y="2627"/>
                    <a:pt x="291" y="2627"/>
                    <a:pt x="319" y="2627"/>
                  </a:cubicBezTo>
                  <a:cubicBezTo>
                    <a:pt x="2346" y="2627"/>
                    <a:pt x="4128" y="1464"/>
                    <a:pt x="5739" y="347"/>
                  </a:cubicBezTo>
                  <a:cubicBezTo>
                    <a:pt x="5898" y="236"/>
                    <a:pt x="5799" y="0"/>
                    <a:pt x="56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0"/>
            <p:cNvSpPr/>
            <p:nvPr/>
          </p:nvSpPr>
          <p:spPr>
            <a:xfrm>
              <a:off x="12080975" y="-1115775"/>
              <a:ext cx="692925" cy="311950"/>
            </a:xfrm>
            <a:custGeom>
              <a:avLst/>
              <a:gdLst/>
              <a:ahLst/>
              <a:cxnLst/>
              <a:rect l="l" t="t" r="r" b="b"/>
              <a:pathLst>
                <a:path w="27717" h="12478" extrusionOk="0">
                  <a:moveTo>
                    <a:pt x="10753" y="0"/>
                  </a:moveTo>
                  <a:cubicBezTo>
                    <a:pt x="10732" y="0"/>
                    <a:pt x="10711" y="0"/>
                    <a:pt x="10689" y="0"/>
                  </a:cubicBezTo>
                  <a:cubicBezTo>
                    <a:pt x="6830" y="19"/>
                    <a:pt x="3056" y="1690"/>
                    <a:pt x="0" y="3965"/>
                  </a:cubicBezTo>
                  <a:lnTo>
                    <a:pt x="4128" y="9131"/>
                  </a:lnTo>
                  <a:cubicBezTo>
                    <a:pt x="6341" y="8474"/>
                    <a:pt x="8634" y="8142"/>
                    <a:pt x="10935" y="8142"/>
                  </a:cubicBezTo>
                  <a:cubicBezTo>
                    <a:pt x="11593" y="8142"/>
                    <a:pt x="12252" y="8169"/>
                    <a:pt x="12910" y="8224"/>
                  </a:cubicBezTo>
                  <a:cubicBezTo>
                    <a:pt x="14680" y="8370"/>
                    <a:pt x="16334" y="9627"/>
                    <a:pt x="17899" y="10417"/>
                  </a:cubicBezTo>
                  <a:cubicBezTo>
                    <a:pt x="19859" y="11405"/>
                    <a:pt x="22059" y="12478"/>
                    <a:pt x="24199" y="12478"/>
                  </a:cubicBezTo>
                  <a:cubicBezTo>
                    <a:pt x="25408" y="12478"/>
                    <a:pt x="26599" y="12136"/>
                    <a:pt x="27716" y="11243"/>
                  </a:cubicBezTo>
                  <a:cubicBezTo>
                    <a:pt x="27571" y="8170"/>
                    <a:pt x="26914" y="5466"/>
                    <a:pt x="25506" y="2721"/>
                  </a:cubicBezTo>
                  <a:cubicBezTo>
                    <a:pt x="24471" y="3469"/>
                    <a:pt x="23184" y="3826"/>
                    <a:pt x="21902" y="3826"/>
                  </a:cubicBezTo>
                  <a:cubicBezTo>
                    <a:pt x="21669" y="3826"/>
                    <a:pt x="21437" y="3814"/>
                    <a:pt x="21206" y="3791"/>
                  </a:cubicBezTo>
                  <a:cubicBezTo>
                    <a:pt x="20173" y="3688"/>
                    <a:pt x="18932" y="3378"/>
                    <a:pt x="18054" y="2798"/>
                  </a:cubicBezTo>
                  <a:cubicBezTo>
                    <a:pt x="17352" y="2335"/>
                    <a:pt x="16865" y="1717"/>
                    <a:pt x="16094" y="1301"/>
                  </a:cubicBezTo>
                  <a:cubicBezTo>
                    <a:pt x="14455" y="416"/>
                    <a:pt x="12610" y="0"/>
                    <a:pt x="107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0"/>
            <p:cNvSpPr/>
            <p:nvPr/>
          </p:nvSpPr>
          <p:spPr>
            <a:xfrm>
              <a:off x="12037450" y="-1107125"/>
              <a:ext cx="213975" cy="88400"/>
            </a:xfrm>
            <a:custGeom>
              <a:avLst/>
              <a:gdLst/>
              <a:ahLst/>
              <a:cxnLst/>
              <a:rect l="l" t="t" r="r" b="b"/>
              <a:pathLst>
                <a:path w="8559" h="3536" extrusionOk="0">
                  <a:moveTo>
                    <a:pt x="3892" y="0"/>
                  </a:moveTo>
                  <a:cubicBezTo>
                    <a:pt x="2576" y="0"/>
                    <a:pt x="1289" y="192"/>
                    <a:pt x="89" y="785"/>
                  </a:cubicBezTo>
                  <a:lnTo>
                    <a:pt x="191" y="750"/>
                  </a:lnTo>
                  <a:lnTo>
                    <a:pt x="191" y="750"/>
                  </a:lnTo>
                  <a:cubicBezTo>
                    <a:pt x="1" y="1687"/>
                    <a:pt x="425" y="2690"/>
                    <a:pt x="1259" y="3157"/>
                  </a:cubicBezTo>
                  <a:cubicBezTo>
                    <a:pt x="1840" y="3483"/>
                    <a:pt x="2521" y="3535"/>
                    <a:pt x="3195" y="3535"/>
                  </a:cubicBezTo>
                  <a:cubicBezTo>
                    <a:pt x="3336" y="3535"/>
                    <a:pt x="3476" y="3533"/>
                    <a:pt x="3615" y="3531"/>
                  </a:cubicBezTo>
                  <a:lnTo>
                    <a:pt x="4731" y="3509"/>
                  </a:lnTo>
                  <a:cubicBezTo>
                    <a:pt x="5575" y="3493"/>
                    <a:pt x="6451" y="3470"/>
                    <a:pt x="7205" y="3094"/>
                  </a:cubicBezTo>
                  <a:cubicBezTo>
                    <a:pt x="7961" y="2720"/>
                    <a:pt x="8559" y="1884"/>
                    <a:pt x="8377" y="1061"/>
                  </a:cubicBezTo>
                  <a:cubicBezTo>
                    <a:pt x="8329" y="844"/>
                    <a:pt x="8224" y="632"/>
                    <a:pt x="8046" y="500"/>
                  </a:cubicBezTo>
                  <a:cubicBezTo>
                    <a:pt x="7862" y="367"/>
                    <a:pt x="7628" y="333"/>
                    <a:pt x="7403" y="303"/>
                  </a:cubicBezTo>
                  <a:cubicBezTo>
                    <a:pt x="6234" y="149"/>
                    <a:pt x="5051" y="0"/>
                    <a:pt x="38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0"/>
            <p:cNvSpPr/>
            <p:nvPr/>
          </p:nvSpPr>
          <p:spPr>
            <a:xfrm>
              <a:off x="11939100" y="-530900"/>
              <a:ext cx="657600" cy="1239275"/>
            </a:xfrm>
            <a:custGeom>
              <a:avLst/>
              <a:gdLst/>
              <a:ahLst/>
              <a:cxnLst/>
              <a:rect l="l" t="t" r="r" b="b"/>
              <a:pathLst>
                <a:path w="26304" h="49571" extrusionOk="0">
                  <a:moveTo>
                    <a:pt x="7163" y="0"/>
                  </a:moveTo>
                  <a:cubicBezTo>
                    <a:pt x="4425" y="0"/>
                    <a:pt x="69" y="7684"/>
                    <a:pt x="69" y="7684"/>
                  </a:cubicBezTo>
                  <a:cubicBezTo>
                    <a:pt x="69" y="7684"/>
                    <a:pt x="0" y="27303"/>
                    <a:pt x="22267" y="49569"/>
                  </a:cubicBezTo>
                  <a:cubicBezTo>
                    <a:pt x="22337" y="49570"/>
                    <a:pt x="22408" y="49571"/>
                    <a:pt x="22479" y="49571"/>
                  </a:cubicBezTo>
                  <a:cubicBezTo>
                    <a:pt x="24362" y="49571"/>
                    <a:pt x="26303" y="49243"/>
                    <a:pt x="26303" y="49243"/>
                  </a:cubicBezTo>
                  <a:cubicBezTo>
                    <a:pt x="26303" y="49243"/>
                    <a:pt x="9333" y="21298"/>
                    <a:pt x="9333" y="6321"/>
                  </a:cubicBezTo>
                  <a:cubicBezTo>
                    <a:pt x="9333" y="1614"/>
                    <a:pt x="8418" y="0"/>
                    <a:pt x="7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0"/>
            <p:cNvSpPr/>
            <p:nvPr/>
          </p:nvSpPr>
          <p:spPr>
            <a:xfrm>
              <a:off x="11824200" y="-422600"/>
              <a:ext cx="674650" cy="1144450"/>
            </a:xfrm>
            <a:custGeom>
              <a:avLst/>
              <a:gdLst/>
              <a:ahLst/>
              <a:cxnLst/>
              <a:rect l="l" t="t" r="r" b="b"/>
              <a:pathLst>
                <a:path w="26986" h="45778" extrusionOk="0">
                  <a:moveTo>
                    <a:pt x="24079" y="1"/>
                  </a:moveTo>
                  <a:lnTo>
                    <a:pt x="14497" y="4061"/>
                  </a:lnTo>
                  <a:cubicBezTo>
                    <a:pt x="14497" y="4061"/>
                    <a:pt x="371" y="29265"/>
                    <a:pt x="0" y="45777"/>
                  </a:cubicBezTo>
                  <a:cubicBezTo>
                    <a:pt x="1414" y="45757"/>
                    <a:pt x="2828" y="45742"/>
                    <a:pt x="4243" y="45740"/>
                  </a:cubicBezTo>
                  <a:cubicBezTo>
                    <a:pt x="4513" y="43501"/>
                    <a:pt x="6134" y="32481"/>
                    <a:pt x="12600" y="24263"/>
                  </a:cubicBezTo>
                  <a:cubicBezTo>
                    <a:pt x="19830" y="15072"/>
                    <a:pt x="26986" y="7354"/>
                    <a:pt x="240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0"/>
            <p:cNvSpPr/>
            <p:nvPr/>
          </p:nvSpPr>
          <p:spPr>
            <a:xfrm>
              <a:off x="11888425" y="-1033225"/>
              <a:ext cx="595650" cy="786875"/>
            </a:xfrm>
            <a:custGeom>
              <a:avLst/>
              <a:gdLst/>
              <a:ahLst/>
              <a:cxnLst/>
              <a:rect l="l" t="t" r="r" b="b"/>
              <a:pathLst>
                <a:path w="23826" h="31475" extrusionOk="0">
                  <a:moveTo>
                    <a:pt x="4614" y="0"/>
                  </a:moveTo>
                  <a:lnTo>
                    <a:pt x="1" y="30175"/>
                  </a:lnTo>
                  <a:cubicBezTo>
                    <a:pt x="1" y="30175"/>
                    <a:pt x="4194" y="31474"/>
                    <a:pt x="10285" y="31474"/>
                  </a:cubicBezTo>
                  <a:cubicBezTo>
                    <a:pt x="14214" y="31474"/>
                    <a:pt x="18933" y="30934"/>
                    <a:pt x="23826" y="29155"/>
                  </a:cubicBezTo>
                  <a:cubicBezTo>
                    <a:pt x="21776" y="22245"/>
                    <a:pt x="18206" y="9265"/>
                    <a:pt x="18206" y="9265"/>
                  </a:cubicBezTo>
                  <a:lnTo>
                    <a:pt x="46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0"/>
            <p:cNvSpPr/>
            <p:nvPr/>
          </p:nvSpPr>
          <p:spPr>
            <a:xfrm>
              <a:off x="12080975" y="-1181375"/>
              <a:ext cx="94825" cy="192425"/>
            </a:xfrm>
            <a:custGeom>
              <a:avLst/>
              <a:gdLst/>
              <a:ahLst/>
              <a:cxnLst/>
              <a:rect l="l" t="t" r="r" b="b"/>
              <a:pathLst>
                <a:path w="3793" h="7697" extrusionOk="0">
                  <a:moveTo>
                    <a:pt x="0" y="1"/>
                  </a:moveTo>
                  <a:lnTo>
                    <a:pt x="0" y="6141"/>
                  </a:lnTo>
                  <a:cubicBezTo>
                    <a:pt x="0" y="7000"/>
                    <a:pt x="698" y="7697"/>
                    <a:pt x="1556" y="7697"/>
                  </a:cubicBezTo>
                  <a:lnTo>
                    <a:pt x="2237" y="7697"/>
                  </a:lnTo>
                  <a:cubicBezTo>
                    <a:pt x="3095" y="7697"/>
                    <a:pt x="3793" y="7000"/>
                    <a:pt x="3793" y="6141"/>
                  </a:cubicBezTo>
                  <a:lnTo>
                    <a:pt x="37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0"/>
            <p:cNvSpPr/>
            <p:nvPr/>
          </p:nvSpPr>
          <p:spPr>
            <a:xfrm>
              <a:off x="11842925" y="-1357850"/>
              <a:ext cx="94900" cy="100625"/>
            </a:xfrm>
            <a:custGeom>
              <a:avLst/>
              <a:gdLst/>
              <a:ahLst/>
              <a:cxnLst/>
              <a:rect l="l" t="t" r="r" b="b"/>
              <a:pathLst>
                <a:path w="3796" h="4025" extrusionOk="0">
                  <a:moveTo>
                    <a:pt x="1349" y="0"/>
                  </a:moveTo>
                  <a:cubicBezTo>
                    <a:pt x="1143" y="0"/>
                    <a:pt x="948" y="50"/>
                    <a:pt x="774" y="154"/>
                  </a:cubicBezTo>
                  <a:cubicBezTo>
                    <a:pt x="70" y="581"/>
                    <a:pt x="1" y="1759"/>
                    <a:pt x="622" y="2784"/>
                  </a:cubicBezTo>
                  <a:cubicBezTo>
                    <a:pt x="1090" y="3558"/>
                    <a:pt x="1816" y="4025"/>
                    <a:pt x="2447" y="4025"/>
                  </a:cubicBezTo>
                  <a:cubicBezTo>
                    <a:pt x="2653" y="4025"/>
                    <a:pt x="2849" y="3975"/>
                    <a:pt x="3022" y="3870"/>
                  </a:cubicBezTo>
                  <a:cubicBezTo>
                    <a:pt x="3727" y="3443"/>
                    <a:pt x="3795" y="2266"/>
                    <a:pt x="3174" y="1240"/>
                  </a:cubicBezTo>
                  <a:cubicBezTo>
                    <a:pt x="2706" y="467"/>
                    <a:pt x="1980" y="0"/>
                    <a:pt x="13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0"/>
            <p:cNvSpPr/>
            <p:nvPr/>
          </p:nvSpPr>
          <p:spPr>
            <a:xfrm>
              <a:off x="11827300" y="-1694100"/>
              <a:ext cx="501375" cy="364600"/>
            </a:xfrm>
            <a:custGeom>
              <a:avLst/>
              <a:gdLst/>
              <a:ahLst/>
              <a:cxnLst/>
              <a:rect l="l" t="t" r="r" b="b"/>
              <a:pathLst>
                <a:path w="20055" h="14584" extrusionOk="0">
                  <a:moveTo>
                    <a:pt x="4528" y="1"/>
                  </a:moveTo>
                  <a:cubicBezTo>
                    <a:pt x="4365" y="1"/>
                    <a:pt x="4200" y="9"/>
                    <a:pt x="4033" y="26"/>
                  </a:cubicBezTo>
                  <a:cubicBezTo>
                    <a:pt x="2334" y="198"/>
                    <a:pt x="1411" y="1530"/>
                    <a:pt x="1243" y="3138"/>
                  </a:cubicBezTo>
                  <a:cubicBezTo>
                    <a:pt x="1158" y="3955"/>
                    <a:pt x="1605" y="4872"/>
                    <a:pt x="2398" y="5089"/>
                  </a:cubicBezTo>
                  <a:cubicBezTo>
                    <a:pt x="1852" y="5246"/>
                    <a:pt x="1293" y="5408"/>
                    <a:pt x="828" y="5736"/>
                  </a:cubicBezTo>
                  <a:cubicBezTo>
                    <a:pt x="363" y="6063"/>
                    <a:pt x="0" y="6592"/>
                    <a:pt x="27" y="7161"/>
                  </a:cubicBezTo>
                  <a:cubicBezTo>
                    <a:pt x="65" y="8010"/>
                    <a:pt x="890" y="8576"/>
                    <a:pt x="1625" y="9004"/>
                  </a:cubicBezTo>
                  <a:cubicBezTo>
                    <a:pt x="869" y="9457"/>
                    <a:pt x="633" y="10534"/>
                    <a:pt x="993" y="11338"/>
                  </a:cubicBezTo>
                  <a:cubicBezTo>
                    <a:pt x="1354" y="12142"/>
                    <a:pt x="2195" y="12662"/>
                    <a:pt x="3066" y="12802"/>
                  </a:cubicBezTo>
                  <a:cubicBezTo>
                    <a:pt x="3261" y="12833"/>
                    <a:pt x="3457" y="12848"/>
                    <a:pt x="3653" y="12848"/>
                  </a:cubicBezTo>
                  <a:cubicBezTo>
                    <a:pt x="4333" y="12848"/>
                    <a:pt x="5014" y="12674"/>
                    <a:pt x="5651" y="12428"/>
                  </a:cubicBezTo>
                  <a:lnTo>
                    <a:pt x="20054" y="14584"/>
                  </a:lnTo>
                  <a:lnTo>
                    <a:pt x="19798" y="10258"/>
                  </a:lnTo>
                  <a:cubicBezTo>
                    <a:pt x="19752" y="9470"/>
                    <a:pt x="19703" y="8669"/>
                    <a:pt x="19433" y="7928"/>
                  </a:cubicBezTo>
                  <a:cubicBezTo>
                    <a:pt x="19164" y="7186"/>
                    <a:pt x="18638" y="6498"/>
                    <a:pt x="17898" y="6224"/>
                  </a:cubicBezTo>
                  <a:cubicBezTo>
                    <a:pt x="18063" y="5038"/>
                    <a:pt x="17818" y="3018"/>
                    <a:pt x="16669" y="2347"/>
                  </a:cubicBezTo>
                  <a:cubicBezTo>
                    <a:pt x="16291" y="2126"/>
                    <a:pt x="15853" y="2031"/>
                    <a:pt x="15420" y="1963"/>
                  </a:cubicBezTo>
                  <a:cubicBezTo>
                    <a:pt x="14742" y="1856"/>
                    <a:pt x="14057" y="1764"/>
                    <a:pt x="13374" y="1764"/>
                  </a:cubicBezTo>
                  <a:cubicBezTo>
                    <a:pt x="13136" y="1764"/>
                    <a:pt x="12899" y="1775"/>
                    <a:pt x="12663" y="1801"/>
                  </a:cubicBezTo>
                  <a:cubicBezTo>
                    <a:pt x="12514" y="1817"/>
                    <a:pt x="12362" y="1824"/>
                    <a:pt x="12209" y="1824"/>
                  </a:cubicBezTo>
                  <a:cubicBezTo>
                    <a:pt x="11380" y="1824"/>
                    <a:pt x="10499" y="1616"/>
                    <a:pt x="9704" y="1491"/>
                  </a:cubicBezTo>
                  <a:cubicBezTo>
                    <a:pt x="8911" y="1365"/>
                    <a:pt x="8010" y="1260"/>
                    <a:pt x="7310" y="839"/>
                  </a:cubicBezTo>
                  <a:cubicBezTo>
                    <a:pt x="6444" y="316"/>
                    <a:pt x="5532" y="1"/>
                    <a:pt x="45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0"/>
            <p:cNvSpPr/>
            <p:nvPr/>
          </p:nvSpPr>
          <p:spPr>
            <a:xfrm>
              <a:off x="11889650" y="-1582050"/>
              <a:ext cx="401875" cy="441350"/>
            </a:xfrm>
            <a:custGeom>
              <a:avLst/>
              <a:gdLst/>
              <a:ahLst/>
              <a:cxnLst/>
              <a:rect l="l" t="t" r="r" b="b"/>
              <a:pathLst>
                <a:path w="16075" h="17654" extrusionOk="0">
                  <a:moveTo>
                    <a:pt x="8574" y="0"/>
                  </a:moveTo>
                  <a:cubicBezTo>
                    <a:pt x="8400" y="0"/>
                    <a:pt x="8225" y="7"/>
                    <a:pt x="8048" y="20"/>
                  </a:cubicBezTo>
                  <a:lnTo>
                    <a:pt x="6729" y="117"/>
                  </a:lnTo>
                  <a:cubicBezTo>
                    <a:pt x="2885" y="404"/>
                    <a:pt x="1" y="3753"/>
                    <a:pt x="287" y="7598"/>
                  </a:cubicBezTo>
                  <a:lnTo>
                    <a:pt x="661" y="12609"/>
                  </a:lnTo>
                  <a:cubicBezTo>
                    <a:pt x="875" y="15472"/>
                    <a:pt x="3264" y="17653"/>
                    <a:pt x="6089" y="17653"/>
                  </a:cubicBezTo>
                  <a:cubicBezTo>
                    <a:pt x="6225" y="17653"/>
                    <a:pt x="6363" y="17648"/>
                    <a:pt x="6501" y="17638"/>
                  </a:cubicBezTo>
                  <a:lnTo>
                    <a:pt x="9346" y="17425"/>
                  </a:lnTo>
                  <a:cubicBezTo>
                    <a:pt x="13191" y="17139"/>
                    <a:pt x="16074" y="13790"/>
                    <a:pt x="15788" y="9946"/>
                  </a:cubicBezTo>
                  <a:lnTo>
                    <a:pt x="15528" y="6461"/>
                  </a:lnTo>
                  <a:cubicBezTo>
                    <a:pt x="15254" y="2794"/>
                    <a:pt x="12194" y="0"/>
                    <a:pt x="8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0"/>
            <p:cNvSpPr/>
            <p:nvPr/>
          </p:nvSpPr>
          <p:spPr>
            <a:xfrm>
              <a:off x="11952225" y="-1604700"/>
              <a:ext cx="347150" cy="277225"/>
            </a:xfrm>
            <a:custGeom>
              <a:avLst/>
              <a:gdLst/>
              <a:ahLst/>
              <a:cxnLst/>
              <a:rect l="l" t="t" r="r" b="b"/>
              <a:pathLst>
                <a:path w="13886" h="11089" extrusionOk="0">
                  <a:moveTo>
                    <a:pt x="4763" y="0"/>
                  </a:moveTo>
                  <a:cubicBezTo>
                    <a:pt x="3179" y="0"/>
                    <a:pt x="1618" y="264"/>
                    <a:pt x="271" y="1065"/>
                  </a:cubicBezTo>
                  <a:cubicBezTo>
                    <a:pt x="165" y="1127"/>
                    <a:pt x="52" y="1205"/>
                    <a:pt x="23" y="1324"/>
                  </a:cubicBezTo>
                  <a:cubicBezTo>
                    <a:pt x="0" y="1409"/>
                    <a:pt x="26" y="1498"/>
                    <a:pt x="58" y="1580"/>
                  </a:cubicBezTo>
                  <a:cubicBezTo>
                    <a:pt x="227" y="2011"/>
                    <a:pt x="582" y="2341"/>
                    <a:pt x="948" y="2624"/>
                  </a:cubicBezTo>
                  <a:cubicBezTo>
                    <a:pt x="2296" y="3660"/>
                    <a:pt x="3923" y="4268"/>
                    <a:pt x="5620" y="4371"/>
                  </a:cubicBezTo>
                  <a:cubicBezTo>
                    <a:pt x="5780" y="4380"/>
                    <a:pt x="5940" y="4385"/>
                    <a:pt x="6100" y="4385"/>
                  </a:cubicBezTo>
                  <a:cubicBezTo>
                    <a:pt x="7490" y="4385"/>
                    <a:pt x="8860" y="4044"/>
                    <a:pt x="10089" y="3393"/>
                  </a:cubicBezTo>
                  <a:lnTo>
                    <a:pt x="10089" y="3393"/>
                  </a:lnTo>
                  <a:cubicBezTo>
                    <a:pt x="9989" y="5869"/>
                    <a:pt x="10683" y="8378"/>
                    <a:pt x="12078" y="10427"/>
                  </a:cubicBezTo>
                  <a:cubicBezTo>
                    <a:pt x="12214" y="10626"/>
                    <a:pt x="12360" y="10825"/>
                    <a:pt x="12562" y="10957"/>
                  </a:cubicBezTo>
                  <a:cubicBezTo>
                    <a:pt x="12687" y="11038"/>
                    <a:pt x="12838" y="11089"/>
                    <a:pt x="12986" y="11089"/>
                  </a:cubicBezTo>
                  <a:cubicBezTo>
                    <a:pt x="13077" y="11089"/>
                    <a:pt x="13166" y="11070"/>
                    <a:pt x="13248" y="11027"/>
                  </a:cubicBezTo>
                  <a:cubicBezTo>
                    <a:pt x="13549" y="10868"/>
                    <a:pt x="13617" y="10473"/>
                    <a:pt x="13649" y="10132"/>
                  </a:cubicBezTo>
                  <a:cubicBezTo>
                    <a:pt x="13769" y="8896"/>
                    <a:pt x="13885" y="7632"/>
                    <a:pt x="13596" y="6424"/>
                  </a:cubicBezTo>
                  <a:cubicBezTo>
                    <a:pt x="13141" y="4523"/>
                    <a:pt x="11748" y="3004"/>
                    <a:pt x="10346" y="1642"/>
                  </a:cubicBezTo>
                  <a:cubicBezTo>
                    <a:pt x="9960" y="1269"/>
                    <a:pt x="9565" y="895"/>
                    <a:pt x="9088" y="649"/>
                  </a:cubicBezTo>
                  <a:cubicBezTo>
                    <a:pt x="8545" y="368"/>
                    <a:pt x="7928" y="268"/>
                    <a:pt x="7321" y="188"/>
                  </a:cubicBezTo>
                  <a:cubicBezTo>
                    <a:pt x="6481" y="77"/>
                    <a:pt x="5619" y="0"/>
                    <a:pt x="47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0"/>
            <p:cNvSpPr/>
            <p:nvPr/>
          </p:nvSpPr>
          <p:spPr>
            <a:xfrm>
              <a:off x="12277375" y="-728425"/>
              <a:ext cx="93225" cy="42875"/>
            </a:xfrm>
            <a:custGeom>
              <a:avLst/>
              <a:gdLst/>
              <a:ahLst/>
              <a:cxnLst/>
              <a:rect l="l" t="t" r="r" b="b"/>
              <a:pathLst>
                <a:path w="3729" h="1715" extrusionOk="0">
                  <a:moveTo>
                    <a:pt x="40" y="0"/>
                  </a:moveTo>
                  <a:lnTo>
                    <a:pt x="1" y="179"/>
                  </a:lnTo>
                  <a:cubicBezTo>
                    <a:pt x="27" y="184"/>
                    <a:pt x="2658" y="772"/>
                    <a:pt x="3600" y="1715"/>
                  </a:cubicBezTo>
                  <a:lnTo>
                    <a:pt x="3728" y="1586"/>
                  </a:lnTo>
                  <a:cubicBezTo>
                    <a:pt x="2750" y="608"/>
                    <a:pt x="150" y="25"/>
                    <a:pt x="40" y="0"/>
                  </a:cubicBezTo>
                  <a:close/>
                </a:path>
              </a:pathLst>
            </a:custGeom>
            <a:solidFill>
              <a:srgbClr val="343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0"/>
            <p:cNvSpPr/>
            <p:nvPr/>
          </p:nvSpPr>
          <p:spPr>
            <a:xfrm>
              <a:off x="11855925" y="-348900"/>
              <a:ext cx="651725" cy="122375"/>
            </a:xfrm>
            <a:custGeom>
              <a:avLst/>
              <a:gdLst/>
              <a:ahLst/>
              <a:cxnLst/>
              <a:rect l="l" t="t" r="r" b="b"/>
              <a:pathLst>
                <a:path w="26069" h="4895" extrusionOk="0">
                  <a:moveTo>
                    <a:pt x="25037" y="1"/>
                  </a:moveTo>
                  <a:cubicBezTo>
                    <a:pt x="24931" y="1"/>
                    <a:pt x="24823" y="19"/>
                    <a:pt x="24719" y="56"/>
                  </a:cubicBezTo>
                  <a:cubicBezTo>
                    <a:pt x="19961" y="1733"/>
                    <a:pt x="15487" y="2261"/>
                    <a:pt x="11739" y="2261"/>
                  </a:cubicBezTo>
                  <a:cubicBezTo>
                    <a:pt x="6592" y="2261"/>
                    <a:pt x="2815" y="1264"/>
                    <a:pt x="1557" y="882"/>
                  </a:cubicBezTo>
                  <a:cubicBezTo>
                    <a:pt x="1457" y="852"/>
                    <a:pt x="1355" y="837"/>
                    <a:pt x="1254" y="837"/>
                  </a:cubicBezTo>
                  <a:cubicBezTo>
                    <a:pt x="901" y="837"/>
                    <a:pt x="562" y="1016"/>
                    <a:pt x="383" y="1333"/>
                  </a:cubicBezTo>
                  <a:cubicBezTo>
                    <a:pt x="1" y="2012"/>
                    <a:pt x="138" y="2996"/>
                    <a:pt x="517" y="3213"/>
                  </a:cubicBezTo>
                  <a:cubicBezTo>
                    <a:pt x="4033" y="4452"/>
                    <a:pt x="7600" y="4894"/>
                    <a:pt x="10901" y="4894"/>
                  </a:cubicBezTo>
                  <a:cubicBezTo>
                    <a:pt x="17734" y="4894"/>
                    <a:pt x="23425" y="2999"/>
                    <a:pt x="25163" y="2355"/>
                  </a:cubicBezTo>
                  <a:cubicBezTo>
                    <a:pt x="25691" y="2159"/>
                    <a:pt x="26068" y="1661"/>
                    <a:pt x="26063" y="1098"/>
                  </a:cubicBezTo>
                  <a:cubicBezTo>
                    <a:pt x="26060" y="804"/>
                    <a:pt x="25955" y="492"/>
                    <a:pt x="25641" y="222"/>
                  </a:cubicBezTo>
                  <a:cubicBezTo>
                    <a:pt x="25470" y="76"/>
                    <a:pt x="25256" y="1"/>
                    <a:pt x="25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0"/>
            <p:cNvSpPr/>
            <p:nvPr/>
          </p:nvSpPr>
          <p:spPr>
            <a:xfrm>
              <a:off x="11947175" y="-1098375"/>
              <a:ext cx="377025" cy="234975"/>
            </a:xfrm>
            <a:custGeom>
              <a:avLst/>
              <a:gdLst/>
              <a:ahLst/>
              <a:cxnLst/>
              <a:rect l="l" t="t" r="r" b="b"/>
              <a:pathLst>
                <a:path w="15081" h="9399" extrusionOk="0">
                  <a:moveTo>
                    <a:pt x="11322" y="1"/>
                  </a:moveTo>
                  <a:lnTo>
                    <a:pt x="11322" y="1"/>
                  </a:lnTo>
                  <a:cubicBezTo>
                    <a:pt x="11404" y="374"/>
                    <a:pt x="11228" y="768"/>
                    <a:pt x="10962" y="1041"/>
                  </a:cubicBezTo>
                  <a:cubicBezTo>
                    <a:pt x="10278" y="1742"/>
                    <a:pt x="9062" y="2155"/>
                    <a:pt x="8133" y="2339"/>
                  </a:cubicBezTo>
                  <a:cubicBezTo>
                    <a:pt x="7818" y="2402"/>
                    <a:pt x="7499" y="2437"/>
                    <a:pt x="7181" y="2437"/>
                  </a:cubicBezTo>
                  <a:cubicBezTo>
                    <a:pt x="6888" y="2437"/>
                    <a:pt x="6596" y="2407"/>
                    <a:pt x="6309" y="2341"/>
                  </a:cubicBezTo>
                  <a:cubicBezTo>
                    <a:pt x="5443" y="2141"/>
                    <a:pt x="3965" y="1338"/>
                    <a:pt x="3802" y="400"/>
                  </a:cubicBezTo>
                  <a:cubicBezTo>
                    <a:pt x="3216" y="575"/>
                    <a:pt x="2810" y="986"/>
                    <a:pt x="2746" y="1570"/>
                  </a:cubicBezTo>
                  <a:cubicBezTo>
                    <a:pt x="2679" y="2186"/>
                    <a:pt x="3053" y="1963"/>
                    <a:pt x="2461" y="2391"/>
                  </a:cubicBezTo>
                  <a:cubicBezTo>
                    <a:pt x="1529" y="3065"/>
                    <a:pt x="378" y="3302"/>
                    <a:pt x="161" y="4652"/>
                  </a:cubicBezTo>
                  <a:cubicBezTo>
                    <a:pt x="1" y="5656"/>
                    <a:pt x="645" y="6651"/>
                    <a:pt x="1494" y="7201"/>
                  </a:cubicBezTo>
                  <a:cubicBezTo>
                    <a:pt x="2344" y="7750"/>
                    <a:pt x="4502" y="9079"/>
                    <a:pt x="5498" y="9247"/>
                  </a:cubicBezTo>
                  <a:cubicBezTo>
                    <a:pt x="6112" y="9352"/>
                    <a:pt x="6678" y="9398"/>
                    <a:pt x="7217" y="9398"/>
                  </a:cubicBezTo>
                  <a:cubicBezTo>
                    <a:pt x="9160" y="9398"/>
                    <a:pt x="10740" y="8798"/>
                    <a:pt x="12902" y="8181"/>
                  </a:cubicBezTo>
                  <a:cubicBezTo>
                    <a:pt x="14175" y="7818"/>
                    <a:pt x="15081" y="7163"/>
                    <a:pt x="14666" y="5805"/>
                  </a:cubicBezTo>
                  <a:cubicBezTo>
                    <a:pt x="14260" y="4476"/>
                    <a:pt x="14014" y="3231"/>
                    <a:pt x="12854" y="2325"/>
                  </a:cubicBezTo>
                  <a:cubicBezTo>
                    <a:pt x="12765" y="2256"/>
                    <a:pt x="12672" y="2186"/>
                    <a:pt x="12619" y="2086"/>
                  </a:cubicBezTo>
                  <a:cubicBezTo>
                    <a:pt x="12536" y="1929"/>
                    <a:pt x="12576" y="1739"/>
                    <a:pt x="12574" y="1561"/>
                  </a:cubicBezTo>
                  <a:cubicBezTo>
                    <a:pt x="12565" y="861"/>
                    <a:pt x="11910" y="373"/>
                    <a:pt x="113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0"/>
            <p:cNvSpPr/>
            <p:nvPr/>
          </p:nvSpPr>
          <p:spPr>
            <a:xfrm>
              <a:off x="12252850" y="-1392950"/>
              <a:ext cx="112750" cy="127525"/>
            </a:xfrm>
            <a:custGeom>
              <a:avLst/>
              <a:gdLst/>
              <a:ahLst/>
              <a:cxnLst/>
              <a:rect l="l" t="t" r="r" b="b"/>
              <a:pathLst>
                <a:path w="4510" h="5101" extrusionOk="0">
                  <a:moveTo>
                    <a:pt x="2781" y="1"/>
                  </a:moveTo>
                  <a:cubicBezTo>
                    <a:pt x="1956" y="1"/>
                    <a:pt x="1046" y="724"/>
                    <a:pt x="574" y="1837"/>
                  </a:cubicBezTo>
                  <a:cubicBezTo>
                    <a:pt x="1" y="3190"/>
                    <a:pt x="290" y="4604"/>
                    <a:pt x="1218" y="4998"/>
                  </a:cubicBezTo>
                  <a:cubicBezTo>
                    <a:pt x="1381" y="5067"/>
                    <a:pt x="1554" y="5100"/>
                    <a:pt x="1730" y="5100"/>
                  </a:cubicBezTo>
                  <a:cubicBezTo>
                    <a:pt x="2554" y="5100"/>
                    <a:pt x="3464" y="4377"/>
                    <a:pt x="3937" y="3263"/>
                  </a:cubicBezTo>
                  <a:cubicBezTo>
                    <a:pt x="4510" y="1912"/>
                    <a:pt x="4221" y="497"/>
                    <a:pt x="3293" y="103"/>
                  </a:cubicBezTo>
                  <a:cubicBezTo>
                    <a:pt x="3130" y="34"/>
                    <a:pt x="2957" y="1"/>
                    <a:pt x="27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0"/>
            <p:cNvSpPr/>
            <p:nvPr/>
          </p:nvSpPr>
          <p:spPr>
            <a:xfrm>
              <a:off x="11703875" y="-1104550"/>
              <a:ext cx="303250" cy="568300"/>
            </a:xfrm>
            <a:custGeom>
              <a:avLst/>
              <a:gdLst/>
              <a:ahLst/>
              <a:cxnLst/>
              <a:rect l="l" t="t" r="r" b="b"/>
              <a:pathLst>
                <a:path w="12130" h="22732" extrusionOk="0">
                  <a:moveTo>
                    <a:pt x="5552" y="0"/>
                  </a:moveTo>
                  <a:cubicBezTo>
                    <a:pt x="5290" y="0"/>
                    <a:pt x="5031" y="119"/>
                    <a:pt x="4862" y="346"/>
                  </a:cubicBezTo>
                  <a:lnTo>
                    <a:pt x="223" y="6572"/>
                  </a:lnTo>
                  <a:cubicBezTo>
                    <a:pt x="40" y="6818"/>
                    <a:pt x="1" y="7142"/>
                    <a:pt x="122" y="7424"/>
                  </a:cubicBezTo>
                  <a:lnTo>
                    <a:pt x="6463" y="22211"/>
                  </a:lnTo>
                  <a:cubicBezTo>
                    <a:pt x="6613" y="22563"/>
                    <a:pt x="6932" y="22732"/>
                    <a:pt x="7250" y="22732"/>
                  </a:cubicBezTo>
                  <a:cubicBezTo>
                    <a:pt x="7616" y="22732"/>
                    <a:pt x="7982" y="22506"/>
                    <a:pt x="8088" y="22077"/>
                  </a:cubicBezTo>
                  <a:lnTo>
                    <a:pt x="12053" y="5916"/>
                  </a:lnTo>
                  <a:cubicBezTo>
                    <a:pt x="12129" y="5601"/>
                    <a:pt x="12023" y="5270"/>
                    <a:pt x="11777" y="5059"/>
                  </a:cubicBezTo>
                  <a:lnTo>
                    <a:pt x="6110" y="207"/>
                  </a:lnTo>
                  <a:cubicBezTo>
                    <a:pt x="5948" y="68"/>
                    <a:pt x="5749" y="0"/>
                    <a:pt x="5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0"/>
            <p:cNvSpPr/>
            <p:nvPr/>
          </p:nvSpPr>
          <p:spPr>
            <a:xfrm>
              <a:off x="11808450" y="-1144700"/>
              <a:ext cx="75000" cy="181350"/>
            </a:xfrm>
            <a:custGeom>
              <a:avLst/>
              <a:gdLst/>
              <a:ahLst/>
              <a:cxnLst/>
              <a:rect l="l" t="t" r="r" b="b"/>
              <a:pathLst>
                <a:path w="3000" h="7254" extrusionOk="0">
                  <a:moveTo>
                    <a:pt x="1526" y="0"/>
                  </a:moveTo>
                  <a:cubicBezTo>
                    <a:pt x="1384" y="0"/>
                    <a:pt x="1232" y="33"/>
                    <a:pt x="1095" y="64"/>
                  </a:cubicBezTo>
                  <a:cubicBezTo>
                    <a:pt x="851" y="120"/>
                    <a:pt x="591" y="161"/>
                    <a:pt x="396" y="318"/>
                  </a:cubicBezTo>
                  <a:cubicBezTo>
                    <a:pt x="1" y="637"/>
                    <a:pt x="65" y="1246"/>
                    <a:pt x="171" y="1743"/>
                  </a:cubicBezTo>
                  <a:cubicBezTo>
                    <a:pt x="564" y="3597"/>
                    <a:pt x="1023" y="5434"/>
                    <a:pt x="1548" y="7254"/>
                  </a:cubicBezTo>
                  <a:lnTo>
                    <a:pt x="2999" y="7066"/>
                  </a:lnTo>
                  <a:cubicBezTo>
                    <a:pt x="2904" y="4833"/>
                    <a:pt x="2580" y="2616"/>
                    <a:pt x="2033" y="448"/>
                  </a:cubicBezTo>
                  <a:cubicBezTo>
                    <a:pt x="2007" y="341"/>
                    <a:pt x="1977" y="231"/>
                    <a:pt x="1906" y="148"/>
                  </a:cubicBezTo>
                  <a:cubicBezTo>
                    <a:pt x="1811" y="36"/>
                    <a:pt x="1674" y="0"/>
                    <a:pt x="15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0"/>
            <p:cNvSpPr/>
            <p:nvPr/>
          </p:nvSpPr>
          <p:spPr>
            <a:xfrm>
              <a:off x="11767175" y="-1114350"/>
              <a:ext cx="86050" cy="169475"/>
            </a:xfrm>
            <a:custGeom>
              <a:avLst/>
              <a:gdLst/>
              <a:ahLst/>
              <a:cxnLst/>
              <a:rect l="l" t="t" r="r" b="b"/>
              <a:pathLst>
                <a:path w="3442" h="6779" extrusionOk="0">
                  <a:moveTo>
                    <a:pt x="1185" y="0"/>
                  </a:moveTo>
                  <a:cubicBezTo>
                    <a:pt x="1007" y="0"/>
                    <a:pt x="816" y="51"/>
                    <a:pt x="647" y="107"/>
                  </a:cubicBezTo>
                  <a:cubicBezTo>
                    <a:pt x="434" y="177"/>
                    <a:pt x="204" y="265"/>
                    <a:pt x="99" y="461"/>
                  </a:cubicBezTo>
                  <a:cubicBezTo>
                    <a:pt x="0" y="648"/>
                    <a:pt x="45" y="875"/>
                    <a:pt x="94" y="1081"/>
                  </a:cubicBezTo>
                  <a:cubicBezTo>
                    <a:pt x="560" y="3031"/>
                    <a:pt x="1194" y="4937"/>
                    <a:pt x="1989" y="6779"/>
                  </a:cubicBezTo>
                  <a:lnTo>
                    <a:pt x="3441" y="6000"/>
                  </a:lnTo>
                  <a:lnTo>
                    <a:pt x="1809" y="565"/>
                  </a:lnTo>
                  <a:cubicBezTo>
                    <a:pt x="1764" y="417"/>
                    <a:pt x="1716" y="262"/>
                    <a:pt x="1605" y="152"/>
                  </a:cubicBezTo>
                  <a:cubicBezTo>
                    <a:pt x="1492" y="40"/>
                    <a:pt x="1343" y="0"/>
                    <a:pt x="1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0"/>
            <p:cNvSpPr/>
            <p:nvPr/>
          </p:nvSpPr>
          <p:spPr>
            <a:xfrm>
              <a:off x="11708750" y="-1142375"/>
              <a:ext cx="96775" cy="208975"/>
            </a:xfrm>
            <a:custGeom>
              <a:avLst/>
              <a:gdLst/>
              <a:ahLst/>
              <a:cxnLst/>
              <a:rect l="l" t="t" r="r" b="b"/>
              <a:pathLst>
                <a:path w="3871" h="8359" extrusionOk="0">
                  <a:moveTo>
                    <a:pt x="2237" y="1"/>
                  </a:moveTo>
                  <a:cubicBezTo>
                    <a:pt x="2163" y="1"/>
                    <a:pt x="2086" y="24"/>
                    <a:pt x="2015" y="48"/>
                  </a:cubicBezTo>
                  <a:cubicBezTo>
                    <a:pt x="1577" y="194"/>
                    <a:pt x="1147" y="353"/>
                    <a:pt x="720" y="525"/>
                  </a:cubicBezTo>
                  <a:cubicBezTo>
                    <a:pt x="473" y="625"/>
                    <a:pt x="203" y="750"/>
                    <a:pt x="97" y="995"/>
                  </a:cubicBezTo>
                  <a:cubicBezTo>
                    <a:pt x="0" y="1218"/>
                    <a:pt x="67" y="1474"/>
                    <a:pt x="136" y="1708"/>
                  </a:cubicBezTo>
                  <a:cubicBezTo>
                    <a:pt x="821" y="4000"/>
                    <a:pt x="1711" y="6226"/>
                    <a:pt x="2798" y="8358"/>
                  </a:cubicBezTo>
                  <a:lnTo>
                    <a:pt x="3870" y="7582"/>
                  </a:lnTo>
                  <a:cubicBezTo>
                    <a:pt x="3682" y="5093"/>
                    <a:pt x="3024" y="2793"/>
                    <a:pt x="2543" y="370"/>
                  </a:cubicBezTo>
                  <a:cubicBezTo>
                    <a:pt x="2517" y="239"/>
                    <a:pt x="2479" y="90"/>
                    <a:pt x="2360" y="28"/>
                  </a:cubicBezTo>
                  <a:cubicBezTo>
                    <a:pt x="2321" y="9"/>
                    <a:pt x="2280" y="1"/>
                    <a:pt x="2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0"/>
            <p:cNvSpPr/>
            <p:nvPr/>
          </p:nvSpPr>
          <p:spPr>
            <a:xfrm>
              <a:off x="11690200" y="-1072650"/>
              <a:ext cx="99475" cy="151500"/>
            </a:xfrm>
            <a:custGeom>
              <a:avLst/>
              <a:gdLst/>
              <a:ahLst/>
              <a:cxnLst/>
              <a:rect l="l" t="t" r="r" b="b"/>
              <a:pathLst>
                <a:path w="3979" h="6060" extrusionOk="0">
                  <a:moveTo>
                    <a:pt x="1804" y="0"/>
                  </a:moveTo>
                  <a:cubicBezTo>
                    <a:pt x="1282" y="113"/>
                    <a:pt x="793" y="340"/>
                    <a:pt x="371" y="665"/>
                  </a:cubicBezTo>
                  <a:cubicBezTo>
                    <a:pt x="209" y="791"/>
                    <a:pt x="48" y="948"/>
                    <a:pt x="22" y="1151"/>
                  </a:cubicBezTo>
                  <a:cubicBezTo>
                    <a:pt x="0" y="1316"/>
                    <a:pt x="74" y="1476"/>
                    <a:pt x="146" y="1626"/>
                  </a:cubicBezTo>
                  <a:cubicBezTo>
                    <a:pt x="914" y="3216"/>
                    <a:pt x="1874" y="4704"/>
                    <a:pt x="3005" y="6060"/>
                  </a:cubicBezTo>
                  <a:lnTo>
                    <a:pt x="3978" y="5019"/>
                  </a:lnTo>
                  <a:cubicBezTo>
                    <a:pt x="3537" y="3875"/>
                    <a:pt x="2316" y="1115"/>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0"/>
            <p:cNvSpPr/>
            <p:nvPr/>
          </p:nvSpPr>
          <p:spPr>
            <a:xfrm>
              <a:off x="11849425" y="-1180175"/>
              <a:ext cx="56775" cy="212525"/>
            </a:xfrm>
            <a:custGeom>
              <a:avLst/>
              <a:gdLst/>
              <a:ahLst/>
              <a:cxnLst/>
              <a:rect l="l" t="t" r="r" b="b"/>
              <a:pathLst>
                <a:path w="2271" h="8501" extrusionOk="0">
                  <a:moveTo>
                    <a:pt x="1855" y="1"/>
                  </a:moveTo>
                  <a:cubicBezTo>
                    <a:pt x="1831" y="1"/>
                    <a:pt x="1808" y="2"/>
                    <a:pt x="1785" y="5"/>
                  </a:cubicBezTo>
                  <a:cubicBezTo>
                    <a:pt x="1353" y="42"/>
                    <a:pt x="923" y="101"/>
                    <a:pt x="497" y="182"/>
                  </a:cubicBezTo>
                  <a:cubicBezTo>
                    <a:pt x="317" y="217"/>
                    <a:pt x="111" y="276"/>
                    <a:pt x="39" y="446"/>
                  </a:cubicBezTo>
                  <a:cubicBezTo>
                    <a:pt x="1" y="537"/>
                    <a:pt x="12" y="640"/>
                    <a:pt x="24" y="739"/>
                  </a:cubicBezTo>
                  <a:cubicBezTo>
                    <a:pt x="178" y="2023"/>
                    <a:pt x="316" y="3317"/>
                    <a:pt x="536" y="4586"/>
                  </a:cubicBezTo>
                  <a:cubicBezTo>
                    <a:pt x="757" y="5867"/>
                    <a:pt x="740" y="7206"/>
                    <a:pt x="941" y="8501"/>
                  </a:cubicBezTo>
                  <a:lnTo>
                    <a:pt x="2271" y="8440"/>
                  </a:lnTo>
                  <a:cubicBezTo>
                    <a:pt x="2237" y="5710"/>
                    <a:pt x="2170" y="2980"/>
                    <a:pt x="2070" y="250"/>
                  </a:cubicBezTo>
                  <a:cubicBezTo>
                    <a:pt x="2067" y="179"/>
                    <a:pt x="2062" y="101"/>
                    <a:pt x="2011" y="51"/>
                  </a:cubicBezTo>
                  <a:cubicBezTo>
                    <a:pt x="1971" y="11"/>
                    <a:pt x="1913" y="1"/>
                    <a:pt x="1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0"/>
            <p:cNvSpPr/>
            <p:nvPr/>
          </p:nvSpPr>
          <p:spPr>
            <a:xfrm>
              <a:off x="11875625" y="-1147575"/>
              <a:ext cx="76950" cy="200425"/>
            </a:xfrm>
            <a:custGeom>
              <a:avLst/>
              <a:gdLst/>
              <a:ahLst/>
              <a:cxnLst/>
              <a:rect l="l" t="t" r="r" b="b"/>
              <a:pathLst>
                <a:path w="3078" h="8017" extrusionOk="0">
                  <a:moveTo>
                    <a:pt x="1492" y="1"/>
                  </a:moveTo>
                  <a:cubicBezTo>
                    <a:pt x="1355" y="1"/>
                    <a:pt x="1217" y="15"/>
                    <a:pt x="1103" y="89"/>
                  </a:cubicBezTo>
                  <a:cubicBezTo>
                    <a:pt x="933" y="201"/>
                    <a:pt x="867" y="416"/>
                    <a:pt x="821" y="614"/>
                  </a:cubicBezTo>
                  <a:cubicBezTo>
                    <a:pt x="488" y="2031"/>
                    <a:pt x="0" y="6090"/>
                    <a:pt x="317" y="7511"/>
                  </a:cubicBezTo>
                  <a:lnTo>
                    <a:pt x="1826" y="8016"/>
                  </a:lnTo>
                  <a:cubicBezTo>
                    <a:pt x="2370" y="5543"/>
                    <a:pt x="2780" y="3043"/>
                    <a:pt x="3053" y="526"/>
                  </a:cubicBezTo>
                  <a:cubicBezTo>
                    <a:pt x="3067" y="395"/>
                    <a:pt x="3077" y="248"/>
                    <a:pt x="2990" y="147"/>
                  </a:cubicBezTo>
                  <a:cubicBezTo>
                    <a:pt x="2903" y="47"/>
                    <a:pt x="2753" y="36"/>
                    <a:pt x="2621" y="33"/>
                  </a:cubicBezTo>
                  <a:lnTo>
                    <a:pt x="1599" y="3"/>
                  </a:lnTo>
                  <a:cubicBezTo>
                    <a:pt x="1563" y="2"/>
                    <a:pt x="1528" y="1"/>
                    <a:pt x="14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0"/>
            <p:cNvSpPr/>
            <p:nvPr/>
          </p:nvSpPr>
          <p:spPr>
            <a:xfrm>
              <a:off x="11915750" y="-1109325"/>
              <a:ext cx="76050" cy="173950"/>
            </a:xfrm>
            <a:custGeom>
              <a:avLst/>
              <a:gdLst/>
              <a:ahLst/>
              <a:cxnLst/>
              <a:rect l="l" t="t" r="r" b="b"/>
              <a:pathLst>
                <a:path w="3042" h="6958" extrusionOk="0">
                  <a:moveTo>
                    <a:pt x="2102" y="1"/>
                  </a:moveTo>
                  <a:cubicBezTo>
                    <a:pt x="1906" y="1"/>
                    <a:pt x="1710" y="13"/>
                    <a:pt x="1515" y="37"/>
                  </a:cubicBezTo>
                  <a:cubicBezTo>
                    <a:pt x="1397" y="52"/>
                    <a:pt x="1275" y="73"/>
                    <a:pt x="1180" y="146"/>
                  </a:cubicBezTo>
                  <a:cubicBezTo>
                    <a:pt x="1057" y="240"/>
                    <a:pt x="1007" y="399"/>
                    <a:pt x="967" y="549"/>
                  </a:cubicBezTo>
                  <a:cubicBezTo>
                    <a:pt x="477" y="2329"/>
                    <a:pt x="153" y="4151"/>
                    <a:pt x="0" y="5992"/>
                  </a:cubicBezTo>
                  <a:lnTo>
                    <a:pt x="1390" y="6958"/>
                  </a:lnTo>
                  <a:cubicBezTo>
                    <a:pt x="2021" y="4886"/>
                    <a:pt x="2552" y="2791"/>
                    <a:pt x="2981" y="671"/>
                  </a:cubicBezTo>
                  <a:cubicBezTo>
                    <a:pt x="3014" y="512"/>
                    <a:pt x="3042" y="332"/>
                    <a:pt x="2948" y="199"/>
                  </a:cubicBezTo>
                  <a:cubicBezTo>
                    <a:pt x="2853" y="66"/>
                    <a:pt x="2673" y="32"/>
                    <a:pt x="2510" y="18"/>
                  </a:cubicBezTo>
                  <a:cubicBezTo>
                    <a:pt x="2374" y="7"/>
                    <a:pt x="2238" y="1"/>
                    <a:pt x="2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0"/>
            <p:cNvSpPr/>
            <p:nvPr/>
          </p:nvSpPr>
          <p:spPr>
            <a:xfrm>
              <a:off x="11705425" y="-1006000"/>
              <a:ext cx="300600" cy="469750"/>
            </a:xfrm>
            <a:custGeom>
              <a:avLst/>
              <a:gdLst/>
              <a:ahLst/>
              <a:cxnLst/>
              <a:rect l="l" t="t" r="r" b="b"/>
              <a:pathLst>
                <a:path w="12024" h="18790" extrusionOk="0">
                  <a:moveTo>
                    <a:pt x="5789" y="1"/>
                  </a:moveTo>
                  <a:cubicBezTo>
                    <a:pt x="5650" y="1"/>
                    <a:pt x="5512" y="35"/>
                    <a:pt x="5387" y="101"/>
                  </a:cubicBezTo>
                  <a:lnTo>
                    <a:pt x="564" y="2657"/>
                  </a:lnTo>
                  <a:cubicBezTo>
                    <a:pt x="169" y="2866"/>
                    <a:pt x="1" y="3344"/>
                    <a:pt x="177" y="3754"/>
                  </a:cubicBezTo>
                  <a:lnTo>
                    <a:pt x="6401" y="18269"/>
                  </a:lnTo>
                  <a:cubicBezTo>
                    <a:pt x="6552" y="18620"/>
                    <a:pt x="6870" y="18789"/>
                    <a:pt x="7188" y="18789"/>
                  </a:cubicBezTo>
                  <a:cubicBezTo>
                    <a:pt x="7555" y="18789"/>
                    <a:pt x="7920" y="18564"/>
                    <a:pt x="8026" y="18135"/>
                  </a:cubicBezTo>
                  <a:lnTo>
                    <a:pt x="11909" y="2305"/>
                  </a:lnTo>
                  <a:cubicBezTo>
                    <a:pt x="12024" y="1841"/>
                    <a:pt x="11736" y="1373"/>
                    <a:pt x="11271" y="1263"/>
                  </a:cubicBezTo>
                  <a:lnTo>
                    <a:pt x="5986" y="24"/>
                  </a:lnTo>
                  <a:cubicBezTo>
                    <a:pt x="5921" y="8"/>
                    <a:pt x="5855" y="1"/>
                    <a:pt x="57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0"/>
            <p:cNvSpPr/>
            <p:nvPr/>
          </p:nvSpPr>
          <p:spPr>
            <a:xfrm>
              <a:off x="11916225" y="-1044200"/>
              <a:ext cx="543050" cy="510650"/>
            </a:xfrm>
            <a:custGeom>
              <a:avLst/>
              <a:gdLst/>
              <a:ahLst/>
              <a:cxnLst/>
              <a:rect l="l" t="t" r="r" b="b"/>
              <a:pathLst>
                <a:path w="21722" h="20426" extrusionOk="0">
                  <a:moveTo>
                    <a:pt x="14552" y="1"/>
                  </a:moveTo>
                  <a:cubicBezTo>
                    <a:pt x="14227" y="1"/>
                    <a:pt x="13889" y="64"/>
                    <a:pt x="13539" y="205"/>
                  </a:cubicBezTo>
                  <a:cubicBezTo>
                    <a:pt x="12328" y="692"/>
                    <a:pt x="11772" y="1630"/>
                    <a:pt x="11601" y="2890"/>
                  </a:cubicBezTo>
                  <a:cubicBezTo>
                    <a:pt x="11380" y="4516"/>
                    <a:pt x="11972" y="6131"/>
                    <a:pt x="12553" y="7667"/>
                  </a:cubicBezTo>
                  <a:lnTo>
                    <a:pt x="14466" y="12721"/>
                  </a:lnTo>
                  <a:cubicBezTo>
                    <a:pt x="10059" y="11460"/>
                    <a:pt x="5566" y="10525"/>
                    <a:pt x="1022" y="9921"/>
                  </a:cubicBezTo>
                  <a:lnTo>
                    <a:pt x="0" y="12673"/>
                  </a:lnTo>
                  <a:cubicBezTo>
                    <a:pt x="2709" y="15915"/>
                    <a:pt x="6952" y="17359"/>
                    <a:pt x="10974" y="18657"/>
                  </a:cubicBezTo>
                  <a:cubicBezTo>
                    <a:pt x="13219" y="19381"/>
                    <a:pt x="15480" y="20109"/>
                    <a:pt x="17824" y="20380"/>
                  </a:cubicBezTo>
                  <a:cubicBezTo>
                    <a:pt x="18046" y="20405"/>
                    <a:pt x="18274" y="20425"/>
                    <a:pt x="18500" y="20425"/>
                  </a:cubicBezTo>
                  <a:cubicBezTo>
                    <a:pt x="18896" y="20425"/>
                    <a:pt x="19286" y="20363"/>
                    <a:pt x="19622" y="20159"/>
                  </a:cubicBezTo>
                  <a:cubicBezTo>
                    <a:pt x="20026" y="19914"/>
                    <a:pt x="20292" y="19494"/>
                    <a:pt x="20507" y="19074"/>
                  </a:cubicBezTo>
                  <a:cubicBezTo>
                    <a:pt x="21591" y="16957"/>
                    <a:pt x="21721" y="14507"/>
                    <a:pt x="21422" y="12185"/>
                  </a:cubicBezTo>
                  <a:cubicBezTo>
                    <a:pt x="21306" y="11288"/>
                    <a:pt x="21247" y="10493"/>
                    <a:pt x="21107" y="9692"/>
                  </a:cubicBezTo>
                  <a:cubicBezTo>
                    <a:pt x="21011" y="9147"/>
                    <a:pt x="20879" y="8599"/>
                    <a:pt x="20666" y="8013"/>
                  </a:cubicBezTo>
                  <a:cubicBezTo>
                    <a:pt x="20066" y="6355"/>
                    <a:pt x="19445" y="4680"/>
                    <a:pt x="18515" y="3172"/>
                  </a:cubicBezTo>
                  <a:cubicBezTo>
                    <a:pt x="17659" y="1785"/>
                    <a:pt x="16283" y="1"/>
                    <a:pt x="14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0"/>
            <p:cNvSpPr/>
            <p:nvPr/>
          </p:nvSpPr>
          <p:spPr>
            <a:xfrm>
              <a:off x="11773425" y="-882825"/>
              <a:ext cx="183925" cy="172125"/>
            </a:xfrm>
            <a:custGeom>
              <a:avLst/>
              <a:gdLst/>
              <a:ahLst/>
              <a:cxnLst/>
              <a:rect l="l" t="t" r="r" b="b"/>
              <a:pathLst>
                <a:path w="7357" h="6885" extrusionOk="0">
                  <a:moveTo>
                    <a:pt x="4050" y="0"/>
                  </a:moveTo>
                  <a:cubicBezTo>
                    <a:pt x="3898" y="834"/>
                    <a:pt x="4112" y="1728"/>
                    <a:pt x="4624" y="2404"/>
                  </a:cubicBezTo>
                  <a:cubicBezTo>
                    <a:pt x="3517" y="2093"/>
                    <a:pt x="2393" y="1779"/>
                    <a:pt x="1245" y="1779"/>
                  </a:cubicBezTo>
                  <a:cubicBezTo>
                    <a:pt x="1224" y="1779"/>
                    <a:pt x="1203" y="1779"/>
                    <a:pt x="1182" y="1779"/>
                  </a:cubicBezTo>
                  <a:cubicBezTo>
                    <a:pt x="1086" y="1779"/>
                    <a:pt x="970" y="1793"/>
                    <a:pt x="925" y="1879"/>
                  </a:cubicBezTo>
                  <a:cubicBezTo>
                    <a:pt x="856" y="2008"/>
                    <a:pt x="1012" y="2140"/>
                    <a:pt x="1146" y="2202"/>
                  </a:cubicBezTo>
                  <a:cubicBezTo>
                    <a:pt x="2027" y="2600"/>
                    <a:pt x="2988" y="2776"/>
                    <a:pt x="3939" y="2949"/>
                  </a:cubicBezTo>
                  <a:cubicBezTo>
                    <a:pt x="2590" y="3005"/>
                    <a:pt x="1186" y="3075"/>
                    <a:pt x="1" y="3720"/>
                  </a:cubicBezTo>
                  <a:cubicBezTo>
                    <a:pt x="23" y="3892"/>
                    <a:pt x="243" y="3949"/>
                    <a:pt x="417" y="3959"/>
                  </a:cubicBezTo>
                  <a:cubicBezTo>
                    <a:pt x="706" y="3978"/>
                    <a:pt x="996" y="3987"/>
                    <a:pt x="1286" y="3987"/>
                  </a:cubicBezTo>
                  <a:cubicBezTo>
                    <a:pt x="2049" y="3987"/>
                    <a:pt x="2812" y="3923"/>
                    <a:pt x="3567" y="3797"/>
                  </a:cubicBezTo>
                  <a:lnTo>
                    <a:pt x="3567" y="3797"/>
                  </a:lnTo>
                  <a:cubicBezTo>
                    <a:pt x="2962" y="3927"/>
                    <a:pt x="2367" y="4098"/>
                    <a:pt x="1784" y="4308"/>
                  </a:cubicBezTo>
                  <a:cubicBezTo>
                    <a:pt x="1287" y="4489"/>
                    <a:pt x="764" y="4729"/>
                    <a:pt x="512" y="5194"/>
                  </a:cubicBezTo>
                  <a:cubicBezTo>
                    <a:pt x="666" y="5335"/>
                    <a:pt x="866" y="5382"/>
                    <a:pt x="1077" y="5382"/>
                  </a:cubicBezTo>
                  <a:cubicBezTo>
                    <a:pt x="1247" y="5382"/>
                    <a:pt x="1422" y="5352"/>
                    <a:pt x="1586" y="5316"/>
                  </a:cubicBezTo>
                  <a:cubicBezTo>
                    <a:pt x="2453" y="5126"/>
                    <a:pt x="3305" y="4872"/>
                    <a:pt x="4136" y="4558"/>
                  </a:cubicBezTo>
                  <a:lnTo>
                    <a:pt x="4136" y="4558"/>
                  </a:lnTo>
                  <a:cubicBezTo>
                    <a:pt x="3334" y="5023"/>
                    <a:pt x="2491" y="5529"/>
                    <a:pt x="2063" y="6352"/>
                  </a:cubicBezTo>
                  <a:cubicBezTo>
                    <a:pt x="1970" y="6529"/>
                    <a:pt x="1937" y="6809"/>
                    <a:pt x="2126" y="6874"/>
                  </a:cubicBezTo>
                  <a:cubicBezTo>
                    <a:pt x="2149" y="6882"/>
                    <a:pt x="2172" y="6885"/>
                    <a:pt x="2196" y="6885"/>
                  </a:cubicBezTo>
                  <a:cubicBezTo>
                    <a:pt x="2250" y="6885"/>
                    <a:pt x="2305" y="6868"/>
                    <a:pt x="2356" y="6849"/>
                  </a:cubicBezTo>
                  <a:cubicBezTo>
                    <a:pt x="2786" y="6689"/>
                    <a:pt x="3143" y="6382"/>
                    <a:pt x="3529" y="6133"/>
                  </a:cubicBezTo>
                  <a:cubicBezTo>
                    <a:pt x="3849" y="5926"/>
                    <a:pt x="4220" y="5751"/>
                    <a:pt x="4594" y="5751"/>
                  </a:cubicBezTo>
                  <a:cubicBezTo>
                    <a:pt x="4670" y="5751"/>
                    <a:pt x="4747" y="5759"/>
                    <a:pt x="4823" y="5774"/>
                  </a:cubicBezTo>
                  <a:cubicBezTo>
                    <a:pt x="5089" y="5828"/>
                    <a:pt x="5325" y="5980"/>
                    <a:pt x="5553" y="6129"/>
                  </a:cubicBezTo>
                  <a:lnTo>
                    <a:pt x="6663" y="6851"/>
                  </a:lnTo>
                  <a:lnTo>
                    <a:pt x="7356" y="3681"/>
                  </a:lnTo>
                  <a:cubicBezTo>
                    <a:pt x="6331" y="3397"/>
                    <a:pt x="5449" y="2635"/>
                    <a:pt x="5018" y="1662"/>
                  </a:cubicBezTo>
                  <a:cubicBezTo>
                    <a:pt x="4754" y="1065"/>
                    <a:pt x="4608" y="340"/>
                    <a:pt x="40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0"/>
            <p:cNvSpPr/>
            <p:nvPr/>
          </p:nvSpPr>
          <p:spPr>
            <a:xfrm>
              <a:off x="11912725" y="-809100"/>
              <a:ext cx="79925" cy="131000"/>
            </a:xfrm>
            <a:custGeom>
              <a:avLst/>
              <a:gdLst/>
              <a:ahLst/>
              <a:cxnLst/>
              <a:rect l="l" t="t" r="r" b="b"/>
              <a:pathLst>
                <a:path w="3197" h="5240" extrusionOk="0">
                  <a:moveTo>
                    <a:pt x="1774" y="0"/>
                  </a:moveTo>
                  <a:cubicBezTo>
                    <a:pt x="1622" y="0"/>
                    <a:pt x="1471" y="19"/>
                    <a:pt x="1331" y="81"/>
                  </a:cubicBezTo>
                  <a:cubicBezTo>
                    <a:pt x="888" y="278"/>
                    <a:pt x="668" y="1079"/>
                    <a:pt x="507" y="1541"/>
                  </a:cubicBezTo>
                  <a:cubicBezTo>
                    <a:pt x="293" y="2154"/>
                    <a:pt x="140" y="2796"/>
                    <a:pt x="43" y="3447"/>
                  </a:cubicBezTo>
                  <a:cubicBezTo>
                    <a:pt x="19" y="3605"/>
                    <a:pt x="0" y="3770"/>
                    <a:pt x="36" y="3925"/>
                  </a:cubicBezTo>
                  <a:cubicBezTo>
                    <a:pt x="168" y="4476"/>
                    <a:pt x="774" y="4800"/>
                    <a:pt x="1172" y="5066"/>
                  </a:cubicBezTo>
                  <a:cubicBezTo>
                    <a:pt x="1279" y="5138"/>
                    <a:pt x="1392" y="5204"/>
                    <a:pt x="1515" y="5229"/>
                  </a:cubicBezTo>
                  <a:cubicBezTo>
                    <a:pt x="1547" y="5236"/>
                    <a:pt x="1581" y="5240"/>
                    <a:pt x="1615" y="5240"/>
                  </a:cubicBezTo>
                  <a:cubicBezTo>
                    <a:pt x="1706" y="5240"/>
                    <a:pt x="1798" y="5213"/>
                    <a:pt x="1871" y="5150"/>
                  </a:cubicBezTo>
                  <a:cubicBezTo>
                    <a:pt x="1997" y="5041"/>
                    <a:pt x="2103" y="4892"/>
                    <a:pt x="2196" y="4721"/>
                  </a:cubicBezTo>
                  <a:cubicBezTo>
                    <a:pt x="2417" y="4315"/>
                    <a:pt x="2558" y="3789"/>
                    <a:pt x="2675" y="3403"/>
                  </a:cubicBezTo>
                  <a:cubicBezTo>
                    <a:pt x="2942" y="2519"/>
                    <a:pt x="3197" y="1675"/>
                    <a:pt x="3124" y="733"/>
                  </a:cubicBezTo>
                  <a:cubicBezTo>
                    <a:pt x="3114" y="600"/>
                    <a:pt x="3097" y="460"/>
                    <a:pt x="3024" y="356"/>
                  </a:cubicBezTo>
                  <a:cubicBezTo>
                    <a:pt x="2951" y="252"/>
                    <a:pt x="2835" y="204"/>
                    <a:pt x="2724" y="166"/>
                  </a:cubicBezTo>
                  <a:cubicBezTo>
                    <a:pt x="2457" y="75"/>
                    <a:pt x="2179" y="20"/>
                    <a:pt x="1898" y="4"/>
                  </a:cubicBezTo>
                  <a:cubicBezTo>
                    <a:pt x="1857" y="2"/>
                    <a:pt x="1815" y="0"/>
                    <a:pt x="1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 name="Google Shape;2128;p60"/>
          <p:cNvGrpSpPr/>
          <p:nvPr/>
        </p:nvGrpSpPr>
        <p:grpSpPr>
          <a:xfrm flipH="1">
            <a:off x="5953072" y="1283063"/>
            <a:ext cx="1499443" cy="1584558"/>
            <a:chOff x="5942195" y="3744966"/>
            <a:chExt cx="3056968" cy="3230495"/>
          </a:xfrm>
        </p:grpSpPr>
        <p:sp>
          <p:nvSpPr>
            <p:cNvPr id="2129" name="Google Shape;2129;p60"/>
            <p:cNvSpPr/>
            <p:nvPr/>
          </p:nvSpPr>
          <p:spPr>
            <a:xfrm>
              <a:off x="5942195" y="4001047"/>
              <a:ext cx="2358461" cy="2974414"/>
            </a:xfrm>
            <a:custGeom>
              <a:avLst/>
              <a:gdLst/>
              <a:ahLst/>
              <a:cxnLst/>
              <a:rect l="l" t="t" r="r" b="b"/>
              <a:pathLst>
                <a:path w="110389" h="139219" extrusionOk="0">
                  <a:moveTo>
                    <a:pt x="997" y="20761"/>
                  </a:moveTo>
                  <a:cubicBezTo>
                    <a:pt x="0" y="17897"/>
                    <a:pt x="3061" y="15198"/>
                    <a:pt x="4676" y="13621"/>
                  </a:cubicBezTo>
                  <a:cubicBezTo>
                    <a:pt x="6920" y="11426"/>
                    <a:pt x="8257" y="11015"/>
                    <a:pt x="8257" y="11015"/>
                  </a:cubicBezTo>
                  <a:lnTo>
                    <a:pt x="60941" y="767"/>
                  </a:lnTo>
                  <a:cubicBezTo>
                    <a:pt x="64852" y="0"/>
                    <a:pt x="69125" y="2461"/>
                    <a:pt x="70475" y="6257"/>
                  </a:cubicBezTo>
                  <a:lnTo>
                    <a:pt x="109447" y="116582"/>
                  </a:lnTo>
                  <a:cubicBezTo>
                    <a:pt x="110388" y="118474"/>
                    <a:pt x="108947" y="126254"/>
                    <a:pt x="106055" y="127566"/>
                  </a:cubicBezTo>
                  <a:lnTo>
                    <a:pt x="50492" y="138452"/>
                  </a:lnTo>
                  <a:cubicBezTo>
                    <a:pt x="46580" y="139218"/>
                    <a:pt x="42307" y="136758"/>
                    <a:pt x="40957" y="132961"/>
                  </a:cubicBezTo>
                  <a:cubicBezTo>
                    <a:pt x="40957" y="132961"/>
                    <a:pt x="5610" y="34029"/>
                    <a:pt x="997" y="2076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0"/>
            <p:cNvSpPr/>
            <p:nvPr/>
          </p:nvSpPr>
          <p:spPr>
            <a:xfrm>
              <a:off x="6033488" y="3993869"/>
              <a:ext cx="2273706" cy="2875344"/>
            </a:xfrm>
            <a:custGeom>
              <a:avLst/>
              <a:gdLst/>
              <a:ahLst/>
              <a:cxnLst/>
              <a:rect l="l" t="t" r="r" b="b"/>
              <a:pathLst>
                <a:path w="106422" h="134582" extrusionOk="0">
                  <a:moveTo>
                    <a:pt x="1253" y="18473"/>
                  </a:moveTo>
                  <a:cubicBezTo>
                    <a:pt x="0" y="14952"/>
                    <a:pt x="1928" y="11516"/>
                    <a:pt x="5555" y="10806"/>
                  </a:cubicBezTo>
                  <a:lnTo>
                    <a:pt x="57080" y="711"/>
                  </a:lnTo>
                  <a:cubicBezTo>
                    <a:pt x="60707" y="0"/>
                    <a:pt x="64668" y="2281"/>
                    <a:pt x="65921" y="5803"/>
                  </a:cubicBezTo>
                  <a:lnTo>
                    <a:pt x="105168" y="116110"/>
                  </a:lnTo>
                  <a:cubicBezTo>
                    <a:pt x="106421" y="119630"/>
                    <a:pt x="104493" y="123065"/>
                    <a:pt x="100867" y="123776"/>
                  </a:cubicBezTo>
                  <a:lnTo>
                    <a:pt x="49341" y="133871"/>
                  </a:lnTo>
                  <a:cubicBezTo>
                    <a:pt x="45715" y="134581"/>
                    <a:pt x="41752" y="132300"/>
                    <a:pt x="40500" y="1287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0"/>
            <p:cNvSpPr/>
            <p:nvPr/>
          </p:nvSpPr>
          <p:spPr>
            <a:xfrm>
              <a:off x="6168621" y="4143231"/>
              <a:ext cx="1946480" cy="2382497"/>
            </a:xfrm>
            <a:custGeom>
              <a:avLst/>
              <a:gdLst/>
              <a:ahLst/>
              <a:cxnLst/>
              <a:rect l="l" t="t" r="r" b="b"/>
              <a:pathLst>
                <a:path w="91106" h="111514" extrusionOk="0">
                  <a:moveTo>
                    <a:pt x="1137" y="16409"/>
                  </a:moveTo>
                  <a:cubicBezTo>
                    <a:pt x="0" y="13213"/>
                    <a:pt x="1751" y="10094"/>
                    <a:pt x="5044" y="9449"/>
                  </a:cubicBezTo>
                  <a:lnTo>
                    <a:pt x="49977" y="645"/>
                  </a:lnTo>
                  <a:cubicBezTo>
                    <a:pt x="53270" y="0"/>
                    <a:pt x="56868" y="2072"/>
                    <a:pt x="58006" y="5268"/>
                  </a:cubicBezTo>
                  <a:lnTo>
                    <a:pt x="89968" y="95103"/>
                  </a:lnTo>
                  <a:cubicBezTo>
                    <a:pt x="91105" y="98299"/>
                    <a:pt x="89355" y="101420"/>
                    <a:pt x="86061" y="102065"/>
                  </a:cubicBezTo>
                  <a:lnTo>
                    <a:pt x="41129" y="110868"/>
                  </a:lnTo>
                  <a:cubicBezTo>
                    <a:pt x="37835" y="111513"/>
                    <a:pt x="34237" y="109442"/>
                    <a:pt x="33100" y="10624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0"/>
            <p:cNvSpPr/>
            <p:nvPr/>
          </p:nvSpPr>
          <p:spPr>
            <a:xfrm>
              <a:off x="7474151" y="6443985"/>
              <a:ext cx="224140" cy="218222"/>
            </a:xfrm>
            <a:custGeom>
              <a:avLst/>
              <a:gdLst/>
              <a:ahLst/>
              <a:cxnLst/>
              <a:rect l="l" t="t" r="r" b="b"/>
              <a:pathLst>
                <a:path w="10491" h="10214" extrusionOk="0">
                  <a:moveTo>
                    <a:pt x="4485" y="0"/>
                  </a:moveTo>
                  <a:cubicBezTo>
                    <a:pt x="3519" y="0"/>
                    <a:pt x="2602" y="303"/>
                    <a:pt x="1875" y="932"/>
                  </a:cubicBezTo>
                  <a:cubicBezTo>
                    <a:pt x="1" y="2556"/>
                    <a:pt x="100" y="5741"/>
                    <a:pt x="2097" y="8047"/>
                  </a:cubicBezTo>
                  <a:cubicBezTo>
                    <a:pt x="3057" y="9154"/>
                    <a:pt x="4333" y="9907"/>
                    <a:pt x="5648" y="10138"/>
                  </a:cubicBezTo>
                  <a:cubicBezTo>
                    <a:pt x="5934" y="10188"/>
                    <a:pt x="6216" y="10213"/>
                    <a:pt x="6492" y="10213"/>
                  </a:cubicBezTo>
                  <a:cubicBezTo>
                    <a:pt x="7488" y="10213"/>
                    <a:pt x="8403" y="9891"/>
                    <a:pt x="9108" y="9281"/>
                  </a:cubicBezTo>
                  <a:cubicBezTo>
                    <a:pt x="10008" y="8502"/>
                    <a:pt x="10490" y="7314"/>
                    <a:pt x="10449" y="5980"/>
                  </a:cubicBezTo>
                  <a:cubicBezTo>
                    <a:pt x="10407" y="4645"/>
                    <a:pt x="9845" y="3274"/>
                    <a:pt x="8886" y="2166"/>
                  </a:cubicBezTo>
                  <a:cubicBezTo>
                    <a:pt x="7663" y="755"/>
                    <a:pt x="6012" y="0"/>
                    <a:pt x="44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0"/>
            <p:cNvSpPr/>
            <p:nvPr/>
          </p:nvSpPr>
          <p:spPr>
            <a:xfrm>
              <a:off x="6966198" y="3744966"/>
              <a:ext cx="1554111" cy="2067961"/>
            </a:xfrm>
            <a:custGeom>
              <a:avLst/>
              <a:gdLst/>
              <a:ahLst/>
              <a:cxnLst/>
              <a:rect l="l" t="t" r="r" b="b"/>
              <a:pathLst>
                <a:path w="72741" h="96792" extrusionOk="0">
                  <a:moveTo>
                    <a:pt x="50494" y="3507"/>
                  </a:moveTo>
                  <a:cubicBezTo>
                    <a:pt x="40577" y="0"/>
                    <a:pt x="20732" y="5197"/>
                    <a:pt x="20778" y="25001"/>
                  </a:cubicBezTo>
                  <a:cubicBezTo>
                    <a:pt x="20812" y="40046"/>
                    <a:pt x="8362" y="40390"/>
                    <a:pt x="5725" y="52890"/>
                  </a:cubicBezTo>
                  <a:cubicBezTo>
                    <a:pt x="1" y="80034"/>
                    <a:pt x="37244" y="96791"/>
                    <a:pt x="55193" y="74653"/>
                  </a:cubicBezTo>
                  <a:cubicBezTo>
                    <a:pt x="66360" y="60879"/>
                    <a:pt x="72740" y="11374"/>
                    <a:pt x="50494" y="35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0"/>
            <p:cNvSpPr/>
            <p:nvPr/>
          </p:nvSpPr>
          <p:spPr>
            <a:xfrm>
              <a:off x="6741652" y="3983378"/>
              <a:ext cx="1541186" cy="1840018"/>
            </a:xfrm>
            <a:custGeom>
              <a:avLst/>
              <a:gdLst/>
              <a:ahLst/>
              <a:cxnLst/>
              <a:rect l="l" t="t" r="r" b="b"/>
              <a:pathLst>
                <a:path w="72136" h="86123" extrusionOk="0">
                  <a:moveTo>
                    <a:pt x="56900" y="9609"/>
                  </a:moveTo>
                  <a:cubicBezTo>
                    <a:pt x="57719" y="3510"/>
                    <a:pt x="63107" y="0"/>
                    <a:pt x="65115" y="1517"/>
                  </a:cubicBezTo>
                  <a:cubicBezTo>
                    <a:pt x="67187" y="3081"/>
                    <a:pt x="69016" y="5876"/>
                    <a:pt x="70068" y="10433"/>
                  </a:cubicBezTo>
                  <a:cubicBezTo>
                    <a:pt x="72135" y="19408"/>
                    <a:pt x="71694" y="28691"/>
                    <a:pt x="68554" y="31652"/>
                  </a:cubicBezTo>
                  <a:cubicBezTo>
                    <a:pt x="66703" y="33398"/>
                    <a:pt x="59310" y="33989"/>
                    <a:pt x="59310" y="33989"/>
                  </a:cubicBezTo>
                  <a:cubicBezTo>
                    <a:pt x="59310" y="33989"/>
                    <a:pt x="51926" y="37315"/>
                    <a:pt x="51638" y="43293"/>
                  </a:cubicBezTo>
                  <a:cubicBezTo>
                    <a:pt x="51313" y="50029"/>
                    <a:pt x="59493" y="66396"/>
                    <a:pt x="52164" y="70807"/>
                  </a:cubicBezTo>
                  <a:cubicBezTo>
                    <a:pt x="44837" y="75216"/>
                    <a:pt x="36830" y="84499"/>
                    <a:pt x="24692" y="85305"/>
                  </a:cubicBezTo>
                  <a:cubicBezTo>
                    <a:pt x="12373" y="86123"/>
                    <a:pt x="1" y="70512"/>
                    <a:pt x="4453" y="65257"/>
                  </a:cubicBezTo>
                  <a:cubicBezTo>
                    <a:pt x="13934" y="54064"/>
                    <a:pt x="22300" y="36188"/>
                    <a:pt x="37175" y="33865"/>
                  </a:cubicBezTo>
                  <a:cubicBezTo>
                    <a:pt x="43871" y="32819"/>
                    <a:pt x="47587" y="33084"/>
                    <a:pt x="47557" y="26284"/>
                  </a:cubicBezTo>
                  <a:cubicBezTo>
                    <a:pt x="47557" y="26284"/>
                    <a:pt x="45391" y="26717"/>
                    <a:pt x="43819" y="25326"/>
                  </a:cubicBezTo>
                  <a:cubicBezTo>
                    <a:pt x="41839" y="23574"/>
                    <a:pt x="40622" y="18483"/>
                    <a:pt x="43962" y="17687"/>
                  </a:cubicBezTo>
                  <a:cubicBezTo>
                    <a:pt x="47602" y="16820"/>
                    <a:pt x="48606" y="23241"/>
                    <a:pt x="48606" y="23241"/>
                  </a:cubicBezTo>
                  <a:cubicBezTo>
                    <a:pt x="48606" y="23241"/>
                    <a:pt x="55445" y="20461"/>
                    <a:pt x="56900" y="96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0"/>
            <p:cNvSpPr/>
            <p:nvPr/>
          </p:nvSpPr>
          <p:spPr>
            <a:xfrm>
              <a:off x="6482067" y="4552328"/>
              <a:ext cx="1509694" cy="1443056"/>
            </a:xfrm>
            <a:custGeom>
              <a:avLst/>
              <a:gdLst/>
              <a:ahLst/>
              <a:cxnLst/>
              <a:rect l="l" t="t" r="r" b="b"/>
              <a:pathLst>
                <a:path w="70662" h="67543" extrusionOk="0">
                  <a:moveTo>
                    <a:pt x="53907" y="61276"/>
                  </a:moveTo>
                  <a:cubicBezTo>
                    <a:pt x="53907" y="61276"/>
                    <a:pt x="63900" y="53718"/>
                    <a:pt x="67467" y="44691"/>
                  </a:cubicBezTo>
                  <a:cubicBezTo>
                    <a:pt x="70662" y="36601"/>
                    <a:pt x="67566" y="27301"/>
                    <a:pt x="65607" y="26926"/>
                  </a:cubicBezTo>
                  <a:cubicBezTo>
                    <a:pt x="61396" y="26121"/>
                    <a:pt x="55698" y="14534"/>
                    <a:pt x="51334" y="4483"/>
                  </a:cubicBezTo>
                  <a:cubicBezTo>
                    <a:pt x="49390" y="0"/>
                    <a:pt x="13136" y="29106"/>
                    <a:pt x="6568" y="35766"/>
                  </a:cubicBezTo>
                  <a:cubicBezTo>
                    <a:pt x="1" y="42426"/>
                    <a:pt x="23355" y="60725"/>
                    <a:pt x="30538" y="64134"/>
                  </a:cubicBezTo>
                  <a:cubicBezTo>
                    <a:pt x="37722" y="67542"/>
                    <a:pt x="53907" y="61276"/>
                    <a:pt x="53907" y="612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0"/>
            <p:cNvSpPr/>
            <p:nvPr/>
          </p:nvSpPr>
          <p:spPr>
            <a:xfrm>
              <a:off x="7241892" y="4688252"/>
              <a:ext cx="1530738" cy="990674"/>
            </a:xfrm>
            <a:custGeom>
              <a:avLst/>
              <a:gdLst/>
              <a:ahLst/>
              <a:cxnLst/>
              <a:rect l="l" t="t" r="r" b="b"/>
              <a:pathLst>
                <a:path w="71647" h="46369" extrusionOk="0">
                  <a:moveTo>
                    <a:pt x="16633" y="7375"/>
                  </a:moveTo>
                  <a:cubicBezTo>
                    <a:pt x="19518" y="12817"/>
                    <a:pt x="30041" y="25707"/>
                    <a:pt x="36246" y="29433"/>
                  </a:cubicBezTo>
                  <a:cubicBezTo>
                    <a:pt x="39176" y="31192"/>
                    <a:pt x="66976" y="12337"/>
                    <a:pt x="66976" y="12337"/>
                  </a:cubicBezTo>
                  <a:cubicBezTo>
                    <a:pt x="66976" y="12337"/>
                    <a:pt x="71646" y="11879"/>
                    <a:pt x="68804" y="16429"/>
                  </a:cubicBezTo>
                  <a:cubicBezTo>
                    <a:pt x="65951" y="20994"/>
                    <a:pt x="44786" y="46369"/>
                    <a:pt x="32942" y="42795"/>
                  </a:cubicBezTo>
                  <a:cubicBezTo>
                    <a:pt x="21096" y="39220"/>
                    <a:pt x="2916" y="22307"/>
                    <a:pt x="1647" y="14967"/>
                  </a:cubicBezTo>
                  <a:cubicBezTo>
                    <a:pt x="1" y="5452"/>
                    <a:pt x="12724" y="1"/>
                    <a:pt x="16633" y="73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0"/>
            <p:cNvSpPr/>
            <p:nvPr/>
          </p:nvSpPr>
          <p:spPr>
            <a:xfrm>
              <a:off x="8573166" y="4836098"/>
              <a:ext cx="425997" cy="270032"/>
            </a:xfrm>
            <a:custGeom>
              <a:avLst/>
              <a:gdLst/>
              <a:ahLst/>
              <a:cxnLst/>
              <a:rect l="l" t="t" r="r" b="b"/>
              <a:pathLst>
                <a:path w="19939" h="12639" extrusionOk="0">
                  <a:moveTo>
                    <a:pt x="10074" y="1593"/>
                  </a:moveTo>
                  <a:cubicBezTo>
                    <a:pt x="8993" y="3001"/>
                    <a:pt x="3710" y="4499"/>
                    <a:pt x="539" y="9607"/>
                  </a:cubicBezTo>
                  <a:cubicBezTo>
                    <a:pt x="432" y="9779"/>
                    <a:pt x="1" y="12295"/>
                    <a:pt x="1720" y="12513"/>
                  </a:cubicBezTo>
                  <a:cubicBezTo>
                    <a:pt x="2723" y="12638"/>
                    <a:pt x="5904" y="12175"/>
                    <a:pt x="9631" y="10294"/>
                  </a:cubicBezTo>
                  <a:cubicBezTo>
                    <a:pt x="11847" y="9174"/>
                    <a:pt x="15971" y="7405"/>
                    <a:pt x="17633" y="6680"/>
                  </a:cubicBezTo>
                  <a:cubicBezTo>
                    <a:pt x="19316" y="5945"/>
                    <a:pt x="18632" y="5534"/>
                    <a:pt x="17436" y="5916"/>
                  </a:cubicBezTo>
                  <a:cubicBezTo>
                    <a:pt x="16383" y="6251"/>
                    <a:pt x="12623" y="7272"/>
                    <a:pt x="12623" y="7272"/>
                  </a:cubicBezTo>
                  <a:cubicBezTo>
                    <a:pt x="12623" y="7272"/>
                    <a:pt x="17324" y="5183"/>
                    <a:pt x="18489" y="4587"/>
                  </a:cubicBezTo>
                  <a:cubicBezTo>
                    <a:pt x="19543" y="4048"/>
                    <a:pt x="19939" y="3104"/>
                    <a:pt x="18496" y="3627"/>
                  </a:cubicBezTo>
                  <a:cubicBezTo>
                    <a:pt x="17313" y="4054"/>
                    <a:pt x="12822" y="5963"/>
                    <a:pt x="12822" y="5963"/>
                  </a:cubicBezTo>
                  <a:cubicBezTo>
                    <a:pt x="12822" y="5963"/>
                    <a:pt x="17580" y="3151"/>
                    <a:pt x="18668" y="2416"/>
                  </a:cubicBezTo>
                  <a:cubicBezTo>
                    <a:pt x="19411" y="1915"/>
                    <a:pt x="19251" y="1163"/>
                    <a:pt x="17793" y="1894"/>
                  </a:cubicBezTo>
                  <a:cubicBezTo>
                    <a:pt x="16622" y="2481"/>
                    <a:pt x="11982" y="4806"/>
                    <a:pt x="11982" y="4806"/>
                  </a:cubicBezTo>
                  <a:cubicBezTo>
                    <a:pt x="11982" y="4806"/>
                    <a:pt x="15680" y="2345"/>
                    <a:pt x="16660" y="1693"/>
                  </a:cubicBezTo>
                  <a:cubicBezTo>
                    <a:pt x="17757" y="961"/>
                    <a:pt x="17779" y="0"/>
                    <a:pt x="15880" y="1055"/>
                  </a:cubicBezTo>
                  <a:cubicBezTo>
                    <a:pt x="14450" y="1850"/>
                    <a:pt x="10966" y="3416"/>
                    <a:pt x="9017" y="4405"/>
                  </a:cubicBezTo>
                  <a:cubicBezTo>
                    <a:pt x="9764" y="3806"/>
                    <a:pt x="11390" y="2602"/>
                    <a:pt x="11243" y="1042"/>
                  </a:cubicBezTo>
                  <a:cubicBezTo>
                    <a:pt x="11214" y="742"/>
                    <a:pt x="11021" y="364"/>
                    <a:pt x="10074" y="15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 name="Google Shape;2138;p60"/>
          <p:cNvGrpSpPr/>
          <p:nvPr/>
        </p:nvGrpSpPr>
        <p:grpSpPr>
          <a:xfrm>
            <a:off x="2988148" y="2995176"/>
            <a:ext cx="3347058" cy="1744762"/>
            <a:chOff x="238125" y="994975"/>
            <a:chExt cx="7142675" cy="3723350"/>
          </a:xfrm>
        </p:grpSpPr>
        <p:sp>
          <p:nvSpPr>
            <p:cNvPr id="2139" name="Google Shape;2139;p60"/>
            <p:cNvSpPr/>
            <p:nvPr/>
          </p:nvSpPr>
          <p:spPr>
            <a:xfrm>
              <a:off x="238125" y="4269850"/>
              <a:ext cx="7142675" cy="448475"/>
            </a:xfrm>
            <a:custGeom>
              <a:avLst/>
              <a:gdLst/>
              <a:ahLst/>
              <a:cxnLst/>
              <a:rect l="l" t="t" r="r" b="b"/>
              <a:pathLst>
                <a:path w="285707" h="17939" extrusionOk="0">
                  <a:moveTo>
                    <a:pt x="142854" y="0"/>
                  </a:moveTo>
                  <a:cubicBezTo>
                    <a:pt x="104966" y="0"/>
                    <a:pt x="68631" y="944"/>
                    <a:pt x="41842" y="2627"/>
                  </a:cubicBezTo>
                  <a:cubicBezTo>
                    <a:pt x="15051" y="4309"/>
                    <a:pt x="0" y="6590"/>
                    <a:pt x="0" y="8969"/>
                  </a:cubicBezTo>
                  <a:cubicBezTo>
                    <a:pt x="0" y="11349"/>
                    <a:pt x="15051" y="13630"/>
                    <a:pt x="41842" y="15312"/>
                  </a:cubicBezTo>
                  <a:cubicBezTo>
                    <a:pt x="68631" y="16995"/>
                    <a:pt x="104966" y="17939"/>
                    <a:pt x="142854" y="17939"/>
                  </a:cubicBezTo>
                  <a:cubicBezTo>
                    <a:pt x="180741" y="17939"/>
                    <a:pt x="217076" y="16995"/>
                    <a:pt x="243867" y="15312"/>
                  </a:cubicBezTo>
                  <a:cubicBezTo>
                    <a:pt x="270658" y="13630"/>
                    <a:pt x="285707" y="11349"/>
                    <a:pt x="285707" y="8969"/>
                  </a:cubicBezTo>
                  <a:cubicBezTo>
                    <a:pt x="285707" y="6590"/>
                    <a:pt x="270658" y="4309"/>
                    <a:pt x="243867" y="2627"/>
                  </a:cubicBezTo>
                  <a:cubicBezTo>
                    <a:pt x="217076" y="944"/>
                    <a:pt x="180741" y="0"/>
                    <a:pt x="142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0"/>
            <p:cNvSpPr/>
            <p:nvPr/>
          </p:nvSpPr>
          <p:spPr>
            <a:xfrm>
              <a:off x="523100" y="1734800"/>
              <a:ext cx="1194150" cy="1531475"/>
            </a:xfrm>
            <a:custGeom>
              <a:avLst/>
              <a:gdLst/>
              <a:ahLst/>
              <a:cxnLst/>
              <a:rect l="l" t="t" r="r" b="b"/>
              <a:pathLst>
                <a:path w="47766" h="61259" extrusionOk="0">
                  <a:moveTo>
                    <a:pt x="14708" y="1"/>
                  </a:moveTo>
                  <a:cubicBezTo>
                    <a:pt x="9256" y="1"/>
                    <a:pt x="0" y="10518"/>
                    <a:pt x="937" y="33226"/>
                  </a:cubicBezTo>
                  <a:cubicBezTo>
                    <a:pt x="1447" y="45598"/>
                    <a:pt x="6075" y="51601"/>
                    <a:pt x="10222" y="54504"/>
                  </a:cubicBezTo>
                  <a:lnTo>
                    <a:pt x="10222" y="60803"/>
                  </a:lnTo>
                  <a:cubicBezTo>
                    <a:pt x="10222" y="61055"/>
                    <a:pt x="10426" y="61259"/>
                    <a:pt x="10680" y="61259"/>
                  </a:cubicBezTo>
                  <a:lnTo>
                    <a:pt x="47310" y="61259"/>
                  </a:lnTo>
                  <a:cubicBezTo>
                    <a:pt x="47562" y="61259"/>
                    <a:pt x="47766" y="61055"/>
                    <a:pt x="47766" y="60803"/>
                  </a:cubicBezTo>
                  <a:lnTo>
                    <a:pt x="47766" y="53603"/>
                  </a:lnTo>
                  <a:cubicBezTo>
                    <a:pt x="47766" y="53351"/>
                    <a:pt x="47562" y="53147"/>
                    <a:pt x="47310" y="53145"/>
                  </a:cubicBezTo>
                  <a:lnTo>
                    <a:pt x="23811" y="53145"/>
                  </a:lnTo>
                  <a:cubicBezTo>
                    <a:pt x="16614" y="47679"/>
                    <a:pt x="13579" y="39415"/>
                    <a:pt x="13579" y="28401"/>
                  </a:cubicBezTo>
                  <a:cubicBezTo>
                    <a:pt x="13579" y="11810"/>
                    <a:pt x="20273" y="175"/>
                    <a:pt x="14841" y="3"/>
                  </a:cubicBezTo>
                  <a:cubicBezTo>
                    <a:pt x="14797" y="1"/>
                    <a:pt x="14752" y="1"/>
                    <a:pt x="14708" y="1"/>
                  </a:cubicBezTo>
                  <a:close/>
                </a:path>
              </a:pathLst>
            </a:custGeom>
            <a:solidFill>
              <a:srgbClr val="686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0"/>
            <p:cNvSpPr/>
            <p:nvPr/>
          </p:nvSpPr>
          <p:spPr>
            <a:xfrm>
              <a:off x="844475" y="3557300"/>
              <a:ext cx="863350" cy="41825"/>
            </a:xfrm>
            <a:custGeom>
              <a:avLst/>
              <a:gdLst/>
              <a:ahLst/>
              <a:cxnLst/>
              <a:rect l="l" t="t" r="r" b="b"/>
              <a:pathLst>
                <a:path w="34534" h="1673" extrusionOk="0">
                  <a:moveTo>
                    <a:pt x="0" y="1"/>
                  </a:moveTo>
                  <a:lnTo>
                    <a:pt x="0" y="1673"/>
                  </a:lnTo>
                  <a:lnTo>
                    <a:pt x="34533" y="1673"/>
                  </a:lnTo>
                  <a:lnTo>
                    <a:pt x="345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0"/>
            <p:cNvSpPr/>
            <p:nvPr/>
          </p:nvSpPr>
          <p:spPr>
            <a:xfrm>
              <a:off x="844475" y="3741225"/>
              <a:ext cx="863350" cy="41850"/>
            </a:xfrm>
            <a:custGeom>
              <a:avLst/>
              <a:gdLst/>
              <a:ahLst/>
              <a:cxnLst/>
              <a:rect l="l" t="t" r="r" b="b"/>
              <a:pathLst>
                <a:path w="34534" h="1674" extrusionOk="0">
                  <a:moveTo>
                    <a:pt x="0" y="0"/>
                  </a:moveTo>
                  <a:lnTo>
                    <a:pt x="0" y="1674"/>
                  </a:lnTo>
                  <a:lnTo>
                    <a:pt x="34533" y="1674"/>
                  </a:lnTo>
                  <a:lnTo>
                    <a:pt x="34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0"/>
            <p:cNvSpPr/>
            <p:nvPr/>
          </p:nvSpPr>
          <p:spPr>
            <a:xfrm>
              <a:off x="653500" y="3181150"/>
              <a:ext cx="297950" cy="1312925"/>
            </a:xfrm>
            <a:custGeom>
              <a:avLst/>
              <a:gdLst/>
              <a:ahLst/>
              <a:cxnLst/>
              <a:rect l="l" t="t" r="r" b="b"/>
              <a:pathLst>
                <a:path w="11918" h="52517" extrusionOk="0">
                  <a:moveTo>
                    <a:pt x="8281" y="1"/>
                  </a:moveTo>
                  <a:lnTo>
                    <a:pt x="0" y="52517"/>
                  </a:lnTo>
                  <a:lnTo>
                    <a:pt x="3727" y="52517"/>
                  </a:lnTo>
                  <a:lnTo>
                    <a:pt x="11917" y="573"/>
                  </a:lnTo>
                  <a:lnTo>
                    <a:pt x="8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0"/>
            <p:cNvSpPr/>
            <p:nvPr/>
          </p:nvSpPr>
          <p:spPr>
            <a:xfrm>
              <a:off x="1600875" y="3181150"/>
              <a:ext cx="297925" cy="1312925"/>
            </a:xfrm>
            <a:custGeom>
              <a:avLst/>
              <a:gdLst/>
              <a:ahLst/>
              <a:cxnLst/>
              <a:rect l="l" t="t" r="r" b="b"/>
              <a:pathLst>
                <a:path w="11917" h="52517" extrusionOk="0">
                  <a:moveTo>
                    <a:pt x="3635" y="1"/>
                  </a:moveTo>
                  <a:lnTo>
                    <a:pt x="1" y="573"/>
                  </a:lnTo>
                  <a:lnTo>
                    <a:pt x="8191" y="52517"/>
                  </a:lnTo>
                  <a:lnTo>
                    <a:pt x="11916" y="52517"/>
                  </a:lnTo>
                  <a:lnTo>
                    <a:pt x="36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0"/>
            <p:cNvSpPr/>
            <p:nvPr/>
          </p:nvSpPr>
          <p:spPr>
            <a:xfrm>
              <a:off x="2057500" y="2353125"/>
              <a:ext cx="278050" cy="91475"/>
            </a:xfrm>
            <a:custGeom>
              <a:avLst/>
              <a:gdLst/>
              <a:ahLst/>
              <a:cxnLst/>
              <a:rect l="l" t="t" r="r" b="b"/>
              <a:pathLst>
                <a:path w="11122" h="3659" extrusionOk="0">
                  <a:moveTo>
                    <a:pt x="4408" y="1"/>
                  </a:moveTo>
                  <a:cubicBezTo>
                    <a:pt x="2687" y="1"/>
                    <a:pt x="949" y="574"/>
                    <a:pt x="949" y="574"/>
                  </a:cubicBezTo>
                  <a:cubicBezTo>
                    <a:pt x="0" y="2329"/>
                    <a:pt x="1998" y="3659"/>
                    <a:pt x="1998" y="3659"/>
                  </a:cubicBezTo>
                  <a:lnTo>
                    <a:pt x="11122" y="3659"/>
                  </a:lnTo>
                  <a:cubicBezTo>
                    <a:pt x="11122" y="1707"/>
                    <a:pt x="7807" y="674"/>
                    <a:pt x="5795" y="157"/>
                  </a:cubicBezTo>
                  <a:cubicBezTo>
                    <a:pt x="5359" y="44"/>
                    <a:pt x="4884" y="1"/>
                    <a:pt x="44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0"/>
            <p:cNvSpPr/>
            <p:nvPr/>
          </p:nvSpPr>
          <p:spPr>
            <a:xfrm>
              <a:off x="1290675" y="1911075"/>
              <a:ext cx="819750" cy="533525"/>
            </a:xfrm>
            <a:custGeom>
              <a:avLst/>
              <a:gdLst/>
              <a:ahLst/>
              <a:cxnLst/>
              <a:rect l="l" t="t" r="r" b="b"/>
              <a:pathLst>
                <a:path w="32790" h="21341" extrusionOk="0">
                  <a:moveTo>
                    <a:pt x="4370" y="1"/>
                  </a:moveTo>
                  <a:cubicBezTo>
                    <a:pt x="2956" y="1"/>
                    <a:pt x="637" y="514"/>
                    <a:pt x="1" y="3737"/>
                  </a:cubicBezTo>
                  <a:cubicBezTo>
                    <a:pt x="1" y="3737"/>
                    <a:pt x="6737" y="18335"/>
                    <a:pt x="14416" y="21341"/>
                  </a:cubicBezTo>
                  <a:lnTo>
                    <a:pt x="32789" y="21341"/>
                  </a:lnTo>
                  <a:cubicBezTo>
                    <a:pt x="32196" y="20186"/>
                    <a:pt x="31780" y="19022"/>
                    <a:pt x="32209" y="18081"/>
                  </a:cubicBezTo>
                  <a:cubicBezTo>
                    <a:pt x="32209" y="18081"/>
                    <a:pt x="28990" y="17639"/>
                    <a:pt x="24476" y="16907"/>
                  </a:cubicBezTo>
                  <a:cubicBezTo>
                    <a:pt x="19415" y="16085"/>
                    <a:pt x="15788" y="15225"/>
                    <a:pt x="14416" y="14150"/>
                  </a:cubicBezTo>
                  <a:cubicBezTo>
                    <a:pt x="14416" y="14150"/>
                    <a:pt x="10599" y="6160"/>
                    <a:pt x="5496" y="113"/>
                  </a:cubicBezTo>
                  <a:cubicBezTo>
                    <a:pt x="5496" y="113"/>
                    <a:pt x="5032" y="1"/>
                    <a:pt x="4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0"/>
            <p:cNvSpPr/>
            <p:nvPr/>
          </p:nvSpPr>
          <p:spPr>
            <a:xfrm>
              <a:off x="991425" y="2786625"/>
              <a:ext cx="1072575" cy="1025550"/>
            </a:xfrm>
            <a:custGeom>
              <a:avLst/>
              <a:gdLst/>
              <a:ahLst/>
              <a:cxnLst/>
              <a:rect l="l" t="t" r="r" b="b"/>
              <a:pathLst>
                <a:path w="42903" h="41022" extrusionOk="0">
                  <a:moveTo>
                    <a:pt x="8750" y="0"/>
                  </a:moveTo>
                  <a:cubicBezTo>
                    <a:pt x="6794" y="0"/>
                    <a:pt x="4611" y="64"/>
                    <a:pt x="2316" y="241"/>
                  </a:cubicBezTo>
                  <a:cubicBezTo>
                    <a:pt x="2316" y="241"/>
                    <a:pt x="0" y="11507"/>
                    <a:pt x="10231" y="11519"/>
                  </a:cubicBezTo>
                  <a:cubicBezTo>
                    <a:pt x="22197" y="11533"/>
                    <a:pt x="29722" y="11865"/>
                    <a:pt x="29722" y="11865"/>
                  </a:cubicBezTo>
                  <a:lnTo>
                    <a:pt x="36867" y="40883"/>
                  </a:lnTo>
                  <a:cubicBezTo>
                    <a:pt x="36867" y="40883"/>
                    <a:pt x="37674" y="41022"/>
                    <a:pt x="38745" y="41022"/>
                  </a:cubicBezTo>
                  <a:cubicBezTo>
                    <a:pt x="39997" y="41022"/>
                    <a:pt x="41611" y="40833"/>
                    <a:pt x="42719" y="40013"/>
                  </a:cubicBezTo>
                  <a:cubicBezTo>
                    <a:pt x="42719" y="40013"/>
                    <a:pt x="42903" y="12668"/>
                    <a:pt x="37972" y="5420"/>
                  </a:cubicBezTo>
                  <a:cubicBezTo>
                    <a:pt x="35445" y="1706"/>
                    <a:pt x="17397" y="433"/>
                    <a:pt x="17397" y="433"/>
                  </a:cubicBezTo>
                  <a:cubicBezTo>
                    <a:pt x="17397" y="433"/>
                    <a:pt x="13842" y="0"/>
                    <a:pt x="87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0"/>
            <p:cNvSpPr/>
            <p:nvPr/>
          </p:nvSpPr>
          <p:spPr>
            <a:xfrm>
              <a:off x="1905675" y="3786925"/>
              <a:ext cx="429525" cy="168350"/>
            </a:xfrm>
            <a:custGeom>
              <a:avLst/>
              <a:gdLst/>
              <a:ahLst/>
              <a:cxnLst/>
              <a:rect l="l" t="t" r="r" b="b"/>
              <a:pathLst>
                <a:path w="17181" h="6734" extrusionOk="0">
                  <a:moveTo>
                    <a:pt x="6150" y="1"/>
                  </a:moveTo>
                  <a:cubicBezTo>
                    <a:pt x="6149" y="1"/>
                    <a:pt x="5395" y="833"/>
                    <a:pt x="297" y="871"/>
                  </a:cubicBezTo>
                  <a:cubicBezTo>
                    <a:pt x="297" y="871"/>
                    <a:pt x="0" y="1380"/>
                    <a:pt x="94" y="2364"/>
                  </a:cubicBezTo>
                  <a:cubicBezTo>
                    <a:pt x="186" y="3348"/>
                    <a:pt x="605" y="6734"/>
                    <a:pt x="605" y="6734"/>
                  </a:cubicBezTo>
                  <a:lnTo>
                    <a:pt x="17181" y="5163"/>
                  </a:lnTo>
                  <a:cubicBezTo>
                    <a:pt x="17181" y="5163"/>
                    <a:pt x="16997" y="2576"/>
                    <a:pt x="14767" y="1397"/>
                  </a:cubicBezTo>
                  <a:cubicBezTo>
                    <a:pt x="14029" y="1006"/>
                    <a:pt x="13197" y="927"/>
                    <a:pt x="12293" y="927"/>
                  </a:cubicBezTo>
                  <a:cubicBezTo>
                    <a:pt x="11667" y="927"/>
                    <a:pt x="11006" y="965"/>
                    <a:pt x="10320" y="965"/>
                  </a:cubicBezTo>
                  <a:cubicBezTo>
                    <a:pt x="9005" y="965"/>
                    <a:pt x="7596" y="824"/>
                    <a:pt x="6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0"/>
            <p:cNvSpPr/>
            <p:nvPr/>
          </p:nvSpPr>
          <p:spPr>
            <a:xfrm>
              <a:off x="957900" y="1827900"/>
              <a:ext cx="546850" cy="1003725"/>
            </a:xfrm>
            <a:custGeom>
              <a:avLst/>
              <a:gdLst/>
              <a:ahLst/>
              <a:cxnLst/>
              <a:rect l="l" t="t" r="r" b="b"/>
              <a:pathLst>
                <a:path w="21874" h="40149" extrusionOk="0">
                  <a:moveTo>
                    <a:pt x="13312" y="1"/>
                  </a:moveTo>
                  <a:cubicBezTo>
                    <a:pt x="13312" y="1"/>
                    <a:pt x="10230" y="222"/>
                    <a:pt x="6927" y="5465"/>
                  </a:cubicBezTo>
                  <a:cubicBezTo>
                    <a:pt x="3623" y="10711"/>
                    <a:pt x="154" y="27871"/>
                    <a:pt x="1" y="40110"/>
                  </a:cubicBezTo>
                  <a:cubicBezTo>
                    <a:pt x="1" y="40110"/>
                    <a:pt x="957" y="40149"/>
                    <a:pt x="2472" y="40149"/>
                  </a:cubicBezTo>
                  <a:cubicBezTo>
                    <a:pt x="6733" y="40149"/>
                    <a:pt x="15412" y="39842"/>
                    <a:pt x="19669" y="37505"/>
                  </a:cubicBezTo>
                  <a:cubicBezTo>
                    <a:pt x="19669" y="37505"/>
                    <a:pt x="18495" y="16793"/>
                    <a:pt x="20184" y="11128"/>
                  </a:cubicBezTo>
                  <a:cubicBezTo>
                    <a:pt x="21873" y="5465"/>
                    <a:pt x="18970" y="2233"/>
                    <a:pt x="18970" y="2233"/>
                  </a:cubicBezTo>
                  <a:lnTo>
                    <a:pt x="133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0"/>
            <p:cNvSpPr/>
            <p:nvPr/>
          </p:nvSpPr>
          <p:spPr>
            <a:xfrm>
              <a:off x="947100" y="2765500"/>
              <a:ext cx="1166150" cy="931025"/>
            </a:xfrm>
            <a:custGeom>
              <a:avLst/>
              <a:gdLst/>
              <a:ahLst/>
              <a:cxnLst/>
              <a:rect l="l" t="t" r="r" b="b"/>
              <a:pathLst>
                <a:path w="46646" h="37241" extrusionOk="0">
                  <a:moveTo>
                    <a:pt x="24652" y="1"/>
                  </a:moveTo>
                  <a:cubicBezTo>
                    <a:pt x="19799" y="1"/>
                    <a:pt x="15353" y="398"/>
                    <a:pt x="15353" y="398"/>
                  </a:cubicBezTo>
                  <a:cubicBezTo>
                    <a:pt x="15353" y="398"/>
                    <a:pt x="8495" y="664"/>
                    <a:pt x="433" y="2606"/>
                  </a:cubicBezTo>
                  <a:cubicBezTo>
                    <a:pt x="433" y="2606"/>
                    <a:pt x="1" y="12638"/>
                    <a:pt x="8187" y="12638"/>
                  </a:cubicBezTo>
                  <a:cubicBezTo>
                    <a:pt x="8761" y="12638"/>
                    <a:pt x="9379" y="12588"/>
                    <a:pt x="10042" y="12482"/>
                  </a:cubicBezTo>
                  <a:cubicBezTo>
                    <a:pt x="21857" y="10595"/>
                    <a:pt x="29339" y="9725"/>
                    <a:pt x="29339" y="9725"/>
                  </a:cubicBezTo>
                  <a:lnTo>
                    <a:pt x="41006" y="37240"/>
                  </a:lnTo>
                  <a:cubicBezTo>
                    <a:pt x="41006" y="37240"/>
                    <a:pt x="41012" y="37240"/>
                    <a:pt x="41024" y="37240"/>
                  </a:cubicBezTo>
                  <a:cubicBezTo>
                    <a:pt x="41313" y="37240"/>
                    <a:pt x="44929" y="37205"/>
                    <a:pt x="46646" y="35450"/>
                  </a:cubicBezTo>
                  <a:cubicBezTo>
                    <a:pt x="46646" y="35450"/>
                    <a:pt x="42480" y="8423"/>
                    <a:pt x="36461" y="2052"/>
                  </a:cubicBezTo>
                  <a:cubicBezTo>
                    <a:pt x="34908" y="409"/>
                    <a:pt x="29571" y="1"/>
                    <a:pt x="246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0"/>
            <p:cNvSpPr/>
            <p:nvPr/>
          </p:nvSpPr>
          <p:spPr>
            <a:xfrm>
              <a:off x="1966975" y="3647225"/>
              <a:ext cx="439050" cy="192775"/>
            </a:xfrm>
            <a:custGeom>
              <a:avLst/>
              <a:gdLst/>
              <a:ahLst/>
              <a:cxnLst/>
              <a:rect l="l" t="t" r="r" b="b"/>
              <a:pathLst>
                <a:path w="17562" h="7711" extrusionOk="0">
                  <a:moveTo>
                    <a:pt x="13333" y="1"/>
                  </a:moveTo>
                  <a:cubicBezTo>
                    <a:pt x="11859" y="1"/>
                    <a:pt x="10227" y="628"/>
                    <a:pt x="8371" y="628"/>
                  </a:cubicBezTo>
                  <a:cubicBezTo>
                    <a:pt x="7573" y="628"/>
                    <a:pt x="6735" y="512"/>
                    <a:pt x="5849" y="181"/>
                  </a:cubicBezTo>
                  <a:cubicBezTo>
                    <a:pt x="5849" y="181"/>
                    <a:pt x="5237" y="1122"/>
                    <a:pt x="211" y="1971"/>
                  </a:cubicBezTo>
                  <a:cubicBezTo>
                    <a:pt x="211" y="1971"/>
                    <a:pt x="1" y="2519"/>
                    <a:pt x="248" y="3478"/>
                  </a:cubicBezTo>
                  <a:cubicBezTo>
                    <a:pt x="497" y="4434"/>
                    <a:pt x="1447" y="7711"/>
                    <a:pt x="1447" y="7711"/>
                  </a:cubicBezTo>
                  <a:lnTo>
                    <a:pt x="17562" y="3525"/>
                  </a:lnTo>
                  <a:cubicBezTo>
                    <a:pt x="17562" y="3525"/>
                    <a:pt x="16969" y="999"/>
                    <a:pt x="14580" y="190"/>
                  </a:cubicBezTo>
                  <a:cubicBezTo>
                    <a:pt x="14177" y="54"/>
                    <a:pt x="13762" y="1"/>
                    <a:pt x="13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0"/>
            <p:cNvSpPr/>
            <p:nvPr/>
          </p:nvSpPr>
          <p:spPr>
            <a:xfrm>
              <a:off x="1290675" y="1685950"/>
              <a:ext cx="171850" cy="198125"/>
            </a:xfrm>
            <a:custGeom>
              <a:avLst/>
              <a:gdLst/>
              <a:ahLst/>
              <a:cxnLst/>
              <a:rect l="l" t="t" r="r" b="b"/>
              <a:pathLst>
                <a:path w="6874" h="7925" extrusionOk="0">
                  <a:moveTo>
                    <a:pt x="2005" y="1"/>
                  </a:moveTo>
                  <a:cubicBezTo>
                    <a:pt x="1601" y="1"/>
                    <a:pt x="1174" y="59"/>
                    <a:pt x="748" y="214"/>
                  </a:cubicBezTo>
                  <a:lnTo>
                    <a:pt x="1" y="5680"/>
                  </a:lnTo>
                  <a:cubicBezTo>
                    <a:pt x="1552" y="6824"/>
                    <a:pt x="3319" y="7925"/>
                    <a:pt x="5299" y="7925"/>
                  </a:cubicBezTo>
                  <a:cubicBezTo>
                    <a:pt x="5418" y="7925"/>
                    <a:pt x="5538" y="7921"/>
                    <a:pt x="5659" y="7913"/>
                  </a:cubicBezTo>
                  <a:lnTo>
                    <a:pt x="6377" y="4857"/>
                  </a:lnTo>
                  <a:lnTo>
                    <a:pt x="6873" y="2751"/>
                  </a:lnTo>
                  <a:cubicBezTo>
                    <a:pt x="5978" y="1276"/>
                    <a:pt x="5341" y="956"/>
                    <a:pt x="3999" y="420"/>
                  </a:cubicBezTo>
                  <a:cubicBezTo>
                    <a:pt x="3579" y="253"/>
                    <a:pt x="2842" y="1"/>
                    <a:pt x="20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0"/>
            <p:cNvSpPr/>
            <p:nvPr/>
          </p:nvSpPr>
          <p:spPr>
            <a:xfrm>
              <a:off x="1361625" y="1709250"/>
              <a:ext cx="100900" cy="98150"/>
            </a:xfrm>
            <a:custGeom>
              <a:avLst/>
              <a:gdLst/>
              <a:ahLst/>
              <a:cxnLst/>
              <a:rect l="l" t="t" r="r" b="b"/>
              <a:pathLst>
                <a:path w="4036" h="3926" extrusionOk="0">
                  <a:moveTo>
                    <a:pt x="502" y="0"/>
                  </a:moveTo>
                  <a:cubicBezTo>
                    <a:pt x="332" y="0"/>
                    <a:pt x="165" y="9"/>
                    <a:pt x="0" y="25"/>
                  </a:cubicBezTo>
                  <a:cubicBezTo>
                    <a:pt x="442" y="834"/>
                    <a:pt x="1768" y="3030"/>
                    <a:pt x="3539" y="3925"/>
                  </a:cubicBezTo>
                  <a:lnTo>
                    <a:pt x="4035" y="1819"/>
                  </a:lnTo>
                  <a:cubicBezTo>
                    <a:pt x="3243" y="513"/>
                    <a:pt x="1816" y="0"/>
                    <a:pt x="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0"/>
            <p:cNvSpPr/>
            <p:nvPr/>
          </p:nvSpPr>
          <p:spPr>
            <a:xfrm>
              <a:off x="1191150" y="1305150"/>
              <a:ext cx="471675" cy="479575"/>
            </a:xfrm>
            <a:custGeom>
              <a:avLst/>
              <a:gdLst/>
              <a:ahLst/>
              <a:cxnLst/>
              <a:rect l="l" t="t" r="r" b="b"/>
              <a:pathLst>
                <a:path w="18867" h="19183" extrusionOk="0">
                  <a:moveTo>
                    <a:pt x="10486" y="0"/>
                  </a:moveTo>
                  <a:cubicBezTo>
                    <a:pt x="7343" y="0"/>
                    <a:pt x="4543" y="1039"/>
                    <a:pt x="2781" y="1943"/>
                  </a:cubicBezTo>
                  <a:cubicBezTo>
                    <a:pt x="0" y="3366"/>
                    <a:pt x="1086" y="11028"/>
                    <a:pt x="3458" y="13877"/>
                  </a:cubicBezTo>
                  <a:cubicBezTo>
                    <a:pt x="5626" y="16476"/>
                    <a:pt x="12114" y="19182"/>
                    <a:pt x="14791" y="19182"/>
                  </a:cubicBezTo>
                  <a:cubicBezTo>
                    <a:pt x="15045" y="19182"/>
                    <a:pt x="15265" y="19158"/>
                    <a:pt x="15444" y="19106"/>
                  </a:cubicBezTo>
                  <a:cubicBezTo>
                    <a:pt x="18867" y="18121"/>
                    <a:pt x="18782" y="15572"/>
                    <a:pt x="18308" y="10079"/>
                  </a:cubicBezTo>
                  <a:cubicBezTo>
                    <a:pt x="17833" y="4587"/>
                    <a:pt x="16140" y="1264"/>
                    <a:pt x="16140" y="1264"/>
                  </a:cubicBezTo>
                  <a:cubicBezTo>
                    <a:pt x="14229" y="346"/>
                    <a:pt x="12300" y="0"/>
                    <a:pt x="104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0"/>
            <p:cNvSpPr/>
            <p:nvPr/>
          </p:nvSpPr>
          <p:spPr>
            <a:xfrm>
              <a:off x="1150875" y="1200175"/>
              <a:ext cx="608500" cy="543700"/>
            </a:xfrm>
            <a:custGeom>
              <a:avLst/>
              <a:gdLst/>
              <a:ahLst/>
              <a:cxnLst/>
              <a:rect l="l" t="t" r="r" b="b"/>
              <a:pathLst>
                <a:path w="24340" h="21748" extrusionOk="0">
                  <a:moveTo>
                    <a:pt x="19765" y="0"/>
                  </a:moveTo>
                  <a:cubicBezTo>
                    <a:pt x="19765" y="0"/>
                    <a:pt x="18443" y="293"/>
                    <a:pt x="14495" y="937"/>
                  </a:cubicBezTo>
                  <a:cubicBezTo>
                    <a:pt x="10449" y="1595"/>
                    <a:pt x="6598" y="3051"/>
                    <a:pt x="6598" y="3051"/>
                  </a:cubicBezTo>
                  <a:cubicBezTo>
                    <a:pt x="4737" y="3281"/>
                    <a:pt x="3675" y="4341"/>
                    <a:pt x="3078" y="5376"/>
                  </a:cubicBezTo>
                  <a:cubicBezTo>
                    <a:pt x="2553" y="4878"/>
                    <a:pt x="1882" y="4350"/>
                    <a:pt x="1402" y="4350"/>
                  </a:cubicBezTo>
                  <a:cubicBezTo>
                    <a:pt x="1162" y="4350"/>
                    <a:pt x="969" y="4482"/>
                    <a:pt x="866" y="4817"/>
                  </a:cubicBezTo>
                  <a:cubicBezTo>
                    <a:pt x="659" y="5492"/>
                    <a:pt x="1376" y="6425"/>
                    <a:pt x="2216" y="6902"/>
                  </a:cubicBezTo>
                  <a:cubicBezTo>
                    <a:pt x="1887" y="6846"/>
                    <a:pt x="1537" y="6805"/>
                    <a:pt x="1220" y="6805"/>
                  </a:cubicBezTo>
                  <a:cubicBezTo>
                    <a:pt x="531" y="6805"/>
                    <a:pt x="0" y="7000"/>
                    <a:pt x="189" y="7665"/>
                  </a:cubicBezTo>
                  <a:cubicBezTo>
                    <a:pt x="331" y="8157"/>
                    <a:pt x="951" y="8497"/>
                    <a:pt x="1650" y="8625"/>
                  </a:cubicBezTo>
                  <a:cubicBezTo>
                    <a:pt x="873" y="10689"/>
                    <a:pt x="2520" y="13136"/>
                    <a:pt x="2744" y="13733"/>
                  </a:cubicBezTo>
                  <a:cubicBezTo>
                    <a:pt x="3911" y="16864"/>
                    <a:pt x="6084" y="21747"/>
                    <a:pt x="6084" y="21747"/>
                  </a:cubicBezTo>
                  <a:cubicBezTo>
                    <a:pt x="6118" y="21747"/>
                    <a:pt x="6151" y="21747"/>
                    <a:pt x="6185" y="21747"/>
                  </a:cubicBezTo>
                  <a:cubicBezTo>
                    <a:pt x="11273" y="21747"/>
                    <a:pt x="11461" y="17818"/>
                    <a:pt x="11461" y="17818"/>
                  </a:cubicBezTo>
                  <a:cubicBezTo>
                    <a:pt x="6327" y="16901"/>
                    <a:pt x="7534" y="13111"/>
                    <a:pt x="9262" y="12705"/>
                  </a:cubicBezTo>
                  <a:cubicBezTo>
                    <a:pt x="9414" y="12669"/>
                    <a:pt x="9568" y="12651"/>
                    <a:pt x="9723" y="12651"/>
                  </a:cubicBezTo>
                  <a:cubicBezTo>
                    <a:pt x="11223" y="12651"/>
                    <a:pt x="12329" y="14340"/>
                    <a:pt x="12329" y="14340"/>
                  </a:cubicBezTo>
                  <a:cubicBezTo>
                    <a:pt x="12869" y="13982"/>
                    <a:pt x="13101" y="13306"/>
                    <a:pt x="12894" y="12692"/>
                  </a:cubicBezTo>
                  <a:lnTo>
                    <a:pt x="12297" y="10914"/>
                  </a:lnTo>
                  <a:cubicBezTo>
                    <a:pt x="13516" y="9356"/>
                    <a:pt x="12769" y="7661"/>
                    <a:pt x="12769" y="7661"/>
                  </a:cubicBezTo>
                  <a:lnTo>
                    <a:pt x="12769" y="7661"/>
                  </a:lnTo>
                  <a:cubicBezTo>
                    <a:pt x="12769" y="7661"/>
                    <a:pt x="12779" y="7661"/>
                    <a:pt x="12797" y="7661"/>
                  </a:cubicBezTo>
                  <a:cubicBezTo>
                    <a:pt x="13000" y="7661"/>
                    <a:pt x="14320" y="7638"/>
                    <a:pt x="16906" y="7083"/>
                  </a:cubicBezTo>
                  <a:cubicBezTo>
                    <a:pt x="24339" y="5497"/>
                    <a:pt x="19765" y="0"/>
                    <a:pt x="19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0"/>
            <p:cNvSpPr/>
            <p:nvPr/>
          </p:nvSpPr>
          <p:spPr>
            <a:xfrm>
              <a:off x="1632250" y="1511125"/>
              <a:ext cx="54525" cy="115300"/>
            </a:xfrm>
            <a:custGeom>
              <a:avLst/>
              <a:gdLst/>
              <a:ahLst/>
              <a:cxnLst/>
              <a:rect l="l" t="t" r="r" b="b"/>
              <a:pathLst>
                <a:path w="2181" h="4612" extrusionOk="0">
                  <a:moveTo>
                    <a:pt x="0" y="1"/>
                  </a:moveTo>
                  <a:lnTo>
                    <a:pt x="0" y="4612"/>
                  </a:lnTo>
                  <a:lnTo>
                    <a:pt x="1275" y="4508"/>
                  </a:lnTo>
                  <a:cubicBezTo>
                    <a:pt x="1849" y="4461"/>
                    <a:pt x="2181" y="3833"/>
                    <a:pt x="1897" y="3333"/>
                  </a:cubicBez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0"/>
            <p:cNvSpPr/>
            <p:nvPr/>
          </p:nvSpPr>
          <p:spPr>
            <a:xfrm>
              <a:off x="1858200" y="2228200"/>
              <a:ext cx="433275" cy="216650"/>
            </a:xfrm>
            <a:custGeom>
              <a:avLst/>
              <a:gdLst/>
              <a:ahLst/>
              <a:cxnLst/>
              <a:rect l="l" t="t" r="r" b="b"/>
              <a:pathLst>
                <a:path w="17331" h="8666" extrusionOk="0">
                  <a:moveTo>
                    <a:pt x="0" y="1"/>
                  </a:moveTo>
                  <a:cubicBezTo>
                    <a:pt x="0" y="4787"/>
                    <a:pt x="3880" y="8665"/>
                    <a:pt x="8665" y="8665"/>
                  </a:cubicBezTo>
                  <a:cubicBezTo>
                    <a:pt x="13451" y="8665"/>
                    <a:pt x="17331" y="4787"/>
                    <a:pt x="17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0"/>
            <p:cNvSpPr/>
            <p:nvPr/>
          </p:nvSpPr>
          <p:spPr>
            <a:xfrm>
              <a:off x="1975300" y="2353125"/>
              <a:ext cx="274075" cy="91475"/>
            </a:xfrm>
            <a:custGeom>
              <a:avLst/>
              <a:gdLst/>
              <a:ahLst/>
              <a:cxnLst/>
              <a:rect l="l" t="t" r="r" b="b"/>
              <a:pathLst>
                <a:path w="10963" h="3659" extrusionOk="0">
                  <a:moveTo>
                    <a:pt x="4344" y="1"/>
                  </a:moveTo>
                  <a:cubicBezTo>
                    <a:pt x="2649" y="1"/>
                    <a:pt x="936" y="574"/>
                    <a:pt x="936" y="574"/>
                  </a:cubicBezTo>
                  <a:cubicBezTo>
                    <a:pt x="1" y="2329"/>
                    <a:pt x="1969" y="3659"/>
                    <a:pt x="1969" y="3659"/>
                  </a:cubicBezTo>
                  <a:lnTo>
                    <a:pt x="10963" y="3659"/>
                  </a:lnTo>
                  <a:cubicBezTo>
                    <a:pt x="10963" y="1707"/>
                    <a:pt x="7695" y="674"/>
                    <a:pt x="5711" y="157"/>
                  </a:cubicBezTo>
                  <a:cubicBezTo>
                    <a:pt x="5281" y="44"/>
                    <a:pt x="4813" y="1"/>
                    <a:pt x="43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0"/>
            <p:cNvSpPr/>
            <p:nvPr/>
          </p:nvSpPr>
          <p:spPr>
            <a:xfrm>
              <a:off x="1219425" y="1911075"/>
              <a:ext cx="808050" cy="533525"/>
            </a:xfrm>
            <a:custGeom>
              <a:avLst/>
              <a:gdLst/>
              <a:ahLst/>
              <a:cxnLst/>
              <a:rect l="l" t="t" r="r" b="b"/>
              <a:pathLst>
                <a:path w="32322" h="21341" extrusionOk="0">
                  <a:moveTo>
                    <a:pt x="4309" y="1"/>
                  </a:moveTo>
                  <a:cubicBezTo>
                    <a:pt x="2915" y="1"/>
                    <a:pt x="628" y="514"/>
                    <a:pt x="1" y="3737"/>
                  </a:cubicBezTo>
                  <a:cubicBezTo>
                    <a:pt x="1" y="3737"/>
                    <a:pt x="6642" y="18335"/>
                    <a:pt x="14210" y="21341"/>
                  </a:cubicBezTo>
                  <a:lnTo>
                    <a:pt x="32321" y="21341"/>
                  </a:lnTo>
                  <a:cubicBezTo>
                    <a:pt x="31736" y="20186"/>
                    <a:pt x="31328" y="19022"/>
                    <a:pt x="31748" y="18081"/>
                  </a:cubicBezTo>
                  <a:cubicBezTo>
                    <a:pt x="31748" y="18081"/>
                    <a:pt x="28576" y="17639"/>
                    <a:pt x="24126" y="16907"/>
                  </a:cubicBezTo>
                  <a:cubicBezTo>
                    <a:pt x="19137" y="16085"/>
                    <a:pt x="15563" y="15225"/>
                    <a:pt x="14210" y="14150"/>
                  </a:cubicBezTo>
                  <a:cubicBezTo>
                    <a:pt x="14210" y="14150"/>
                    <a:pt x="10448" y="6160"/>
                    <a:pt x="5418" y="113"/>
                  </a:cubicBezTo>
                  <a:cubicBezTo>
                    <a:pt x="5418" y="113"/>
                    <a:pt x="4961" y="1"/>
                    <a:pt x="43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0"/>
            <p:cNvSpPr/>
            <p:nvPr/>
          </p:nvSpPr>
          <p:spPr>
            <a:xfrm>
              <a:off x="5659650" y="1929850"/>
              <a:ext cx="775850" cy="514750"/>
            </a:xfrm>
            <a:custGeom>
              <a:avLst/>
              <a:gdLst/>
              <a:ahLst/>
              <a:cxnLst/>
              <a:rect l="l" t="t" r="r" b="b"/>
              <a:pathLst>
                <a:path w="31034" h="20590" extrusionOk="0">
                  <a:moveTo>
                    <a:pt x="27418" y="0"/>
                  </a:moveTo>
                  <a:cubicBezTo>
                    <a:pt x="26065" y="0"/>
                    <a:pt x="24699" y="707"/>
                    <a:pt x="24019" y="2172"/>
                  </a:cubicBezTo>
                  <a:cubicBezTo>
                    <a:pt x="20982" y="8725"/>
                    <a:pt x="15943" y="14288"/>
                    <a:pt x="15943" y="14288"/>
                  </a:cubicBezTo>
                  <a:cubicBezTo>
                    <a:pt x="14476" y="15363"/>
                    <a:pt x="12638" y="15789"/>
                    <a:pt x="7238" y="16642"/>
                  </a:cubicBezTo>
                  <a:cubicBezTo>
                    <a:pt x="6248" y="16799"/>
                    <a:pt x="682" y="17697"/>
                    <a:pt x="682" y="17697"/>
                  </a:cubicBezTo>
                  <a:lnTo>
                    <a:pt x="0" y="20590"/>
                  </a:lnTo>
                  <a:lnTo>
                    <a:pt x="15634" y="20590"/>
                  </a:lnTo>
                  <a:cubicBezTo>
                    <a:pt x="23837" y="17584"/>
                    <a:pt x="31033" y="2986"/>
                    <a:pt x="31033" y="2986"/>
                  </a:cubicBezTo>
                  <a:cubicBezTo>
                    <a:pt x="31018" y="2912"/>
                    <a:pt x="31001" y="2840"/>
                    <a:pt x="30984" y="2768"/>
                  </a:cubicBezTo>
                  <a:cubicBezTo>
                    <a:pt x="30538" y="949"/>
                    <a:pt x="28986" y="0"/>
                    <a:pt x="274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0"/>
            <p:cNvSpPr/>
            <p:nvPr/>
          </p:nvSpPr>
          <p:spPr>
            <a:xfrm>
              <a:off x="5436600" y="2353125"/>
              <a:ext cx="297025" cy="91475"/>
            </a:xfrm>
            <a:custGeom>
              <a:avLst/>
              <a:gdLst/>
              <a:ahLst/>
              <a:cxnLst/>
              <a:rect l="l" t="t" r="r" b="b"/>
              <a:pathLst>
                <a:path w="11881" h="3659" extrusionOk="0">
                  <a:moveTo>
                    <a:pt x="7172" y="1"/>
                  </a:moveTo>
                  <a:cubicBezTo>
                    <a:pt x="6663" y="1"/>
                    <a:pt x="6156" y="44"/>
                    <a:pt x="5690" y="157"/>
                  </a:cubicBezTo>
                  <a:cubicBezTo>
                    <a:pt x="3540" y="674"/>
                    <a:pt x="1" y="1707"/>
                    <a:pt x="1" y="3659"/>
                  </a:cubicBezTo>
                  <a:lnTo>
                    <a:pt x="9747" y="3659"/>
                  </a:lnTo>
                  <a:cubicBezTo>
                    <a:pt x="9747" y="3659"/>
                    <a:pt x="11881" y="2329"/>
                    <a:pt x="10866" y="574"/>
                  </a:cubicBezTo>
                  <a:cubicBezTo>
                    <a:pt x="10866" y="574"/>
                    <a:pt x="9010" y="1"/>
                    <a:pt x="71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0"/>
            <p:cNvSpPr/>
            <p:nvPr/>
          </p:nvSpPr>
          <p:spPr>
            <a:xfrm>
              <a:off x="5421250" y="2228200"/>
              <a:ext cx="433300" cy="216650"/>
            </a:xfrm>
            <a:custGeom>
              <a:avLst/>
              <a:gdLst/>
              <a:ahLst/>
              <a:cxnLst/>
              <a:rect l="l" t="t" r="r" b="b"/>
              <a:pathLst>
                <a:path w="17332" h="8666" extrusionOk="0">
                  <a:moveTo>
                    <a:pt x="1" y="1"/>
                  </a:moveTo>
                  <a:cubicBezTo>
                    <a:pt x="1" y="4787"/>
                    <a:pt x="3881" y="8665"/>
                    <a:pt x="8665" y="8665"/>
                  </a:cubicBezTo>
                  <a:cubicBezTo>
                    <a:pt x="13451" y="8665"/>
                    <a:pt x="17332" y="4787"/>
                    <a:pt x="17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0"/>
            <p:cNvSpPr/>
            <p:nvPr/>
          </p:nvSpPr>
          <p:spPr>
            <a:xfrm>
              <a:off x="6052450" y="1242550"/>
              <a:ext cx="703975" cy="993975"/>
            </a:xfrm>
            <a:custGeom>
              <a:avLst/>
              <a:gdLst/>
              <a:ahLst/>
              <a:cxnLst/>
              <a:rect l="l" t="t" r="r" b="b"/>
              <a:pathLst>
                <a:path w="28159" h="39759" extrusionOk="0">
                  <a:moveTo>
                    <a:pt x="10898" y="0"/>
                  </a:moveTo>
                  <a:cubicBezTo>
                    <a:pt x="4086" y="0"/>
                    <a:pt x="662" y="5735"/>
                    <a:pt x="662" y="5735"/>
                  </a:cubicBezTo>
                  <a:cubicBezTo>
                    <a:pt x="1" y="11395"/>
                    <a:pt x="3187" y="19958"/>
                    <a:pt x="6035" y="26249"/>
                  </a:cubicBezTo>
                  <a:cubicBezTo>
                    <a:pt x="8702" y="32141"/>
                    <a:pt x="13503" y="38829"/>
                    <a:pt x="19914" y="39683"/>
                  </a:cubicBezTo>
                  <a:cubicBezTo>
                    <a:pt x="20298" y="39734"/>
                    <a:pt x="20704" y="39759"/>
                    <a:pt x="21120" y="39759"/>
                  </a:cubicBezTo>
                  <a:cubicBezTo>
                    <a:pt x="24337" y="39759"/>
                    <a:pt x="28159" y="38283"/>
                    <a:pt x="27360" y="36162"/>
                  </a:cubicBezTo>
                  <a:cubicBezTo>
                    <a:pt x="20858" y="18917"/>
                    <a:pt x="27280" y="4098"/>
                    <a:pt x="14587" y="532"/>
                  </a:cubicBezTo>
                  <a:cubicBezTo>
                    <a:pt x="13264" y="160"/>
                    <a:pt x="12034" y="0"/>
                    <a:pt x="108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0"/>
            <p:cNvSpPr/>
            <p:nvPr/>
          </p:nvSpPr>
          <p:spPr>
            <a:xfrm>
              <a:off x="5652950" y="2786625"/>
              <a:ext cx="1072600" cy="1025550"/>
            </a:xfrm>
            <a:custGeom>
              <a:avLst/>
              <a:gdLst/>
              <a:ahLst/>
              <a:cxnLst/>
              <a:rect l="l" t="t" r="r" b="b"/>
              <a:pathLst>
                <a:path w="42904" h="41022" extrusionOk="0">
                  <a:moveTo>
                    <a:pt x="34146" y="0"/>
                  </a:moveTo>
                  <a:cubicBezTo>
                    <a:pt x="29058" y="0"/>
                    <a:pt x="25507" y="431"/>
                    <a:pt x="25507" y="431"/>
                  </a:cubicBezTo>
                  <a:cubicBezTo>
                    <a:pt x="25507" y="431"/>
                    <a:pt x="7459" y="1706"/>
                    <a:pt x="4931" y="5420"/>
                  </a:cubicBezTo>
                  <a:cubicBezTo>
                    <a:pt x="1" y="12666"/>
                    <a:pt x="185" y="40013"/>
                    <a:pt x="185" y="40013"/>
                  </a:cubicBezTo>
                  <a:cubicBezTo>
                    <a:pt x="1293" y="40833"/>
                    <a:pt x="2906" y="41022"/>
                    <a:pt x="4158" y="41022"/>
                  </a:cubicBezTo>
                  <a:cubicBezTo>
                    <a:pt x="5230" y="41022"/>
                    <a:pt x="6037" y="40883"/>
                    <a:pt x="6037" y="40883"/>
                  </a:cubicBezTo>
                  <a:lnTo>
                    <a:pt x="13181" y="11865"/>
                  </a:lnTo>
                  <a:cubicBezTo>
                    <a:pt x="13181" y="11865"/>
                    <a:pt x="20707" y="11533"/>
                    <a:pt x="32673" y="11519"/>
                  </a:cubicBezTo>
                  <a:cubicBezTo>
                    <a:pt x="42903" y="11507"/>
                    <a:pt x="40590" y="241"/>
                    <a:pt x="40590" y="241"/>
                  </a:cubicBezTo>
                  <a:cubicBezTo>
                    <a:pt x="38291" y="64"/>
                    <a:pt x="36105" y="0"/>
                    <a:pt x="34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0"/>
            <p:cNvSpPr/>
            <p:nvPr/>
          </p:nvSpPr>
          <p:spPr>
            <a:xfrm>
              <a:off x="5381750" y="3786925"/>
              <a:ext cx="429550" cy="168350"/>
            </a:xfrm>
            <a:custGeom>
              <a:avLst/>
              <a:gdLst/>
              <a:ahLst/>
              <a:cxnLst/>
              <a:rect l="l" t="t" r="r" b="b"/>
              <a:pathLst>
                <a:path w="17182" h="6734" extrusionOk="0">
                  <a:moveTo>
                    <a:pt x="11033" y="1"/>
                  </a:moveTo>
                  <a:cubicBezTo>
                    <a:pt x="9587" y="824"/>
                    <a:pt x="8178" y="965"/>
                    <a:pt x="6863" y="965"/>
                  </a:cubicBezTo>
                  <a:cubicBezTo>
                    <a:pt x="6176" y="965"/>
                    <a:pt x="5516" y="927"/>
                    <a:pt x="4889" y="927"/>
                  </a:cubicBezTo>
                  <a:cubicBezTo>
                    <a:pt x="3986" y="927"/>
                    <a:pt x="3153" y="1006"/>
                    <a:pt x="2414" y="1397"/>
                  </a:cubicBezTo>
                  <a:cubicBezTo>
                    <a:pt x="185" y="2576"/>
                    <a:pt x="1" y="5163"/>
                    <a:pt x="1" y="5163"/>
                  </a:cubicBezTo>
                  <a:lnTo>
                    <a:pt x="16578" y="6734"/>
                  </a:lnTo>
                  <a:cubicBezTo>
                    <a:pt x="16578" y="6734"/>
                    <a:pt x="16995" y="3348"/>
                    <a:pt x="17089" y="2364"/>
                  </a:cubicBezTo>
                  <a:cubicBezTo>
                    <a:pt x="17181" y="1380"/>
                    <a:pt x="16885" y="871"/>
                    <a:pt x="16885" y="871"/>
                  </a:cubicBezTo>
                  <a:cubicBezTo>
                    <a:pt x="11787" y="833"/>
                    <a:pt x="11033" y="1"/>
                    <a:pt x="110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0"/>
            <p:cNvSpPr/>
            <p:nvPr/>
          </p:nvSpPr>
          <p:spPr>
            <a:xfrm>
              <a:off x="6212250" y="1827900"/>
              <a:ext cx="546800" cy="1003725"/>
            </a:xfrm>
            <a:custGeom>
              <a:avLst/>
              <a:gdLst/>
              <a:ahLst/>
              <a:cxnLst/>
              <a:rect l="l" t="t" r="r" b="b"/>
              <a:pathLst>
                <a:path w="21872" h="40149" extrusionOk="0">
                  <a:moveTo>
                    <a:pt x="8065" y="1"/>
                  </a:moveTo>
                  <a:lnTo>
                    <a:pt x="2904" y="2233"/>
                  </a:lnTo>
                  <a:cubicBezTo>
                    <a:pt x="2904" y="2233"/>
                    <a:pt x="1" y="5465"/>
                    <a:pt x="1688" y="11128"/>
                  </a:cubicBezTo>
                  <a:cubicBezTo>
                    <a:pt x="3377" y="16793"/>
                    <a:pt x="2204" y="37505"/>
                    <a:pt x="2204" y="37505"/>
                  </a:cubicBezTo>
                  <a:cubicBezTo>
                    <a:pt x="6461" y="39842"/>
                    <a:pt x="15140" y="40149"/>
                    <a:pt x="19400" y="40149"/>
                  </a:cubicBezTo>
                  <a:cubicBezTo>
                    <a:pt x="20916" y="40149"/>
                    <a:pt x="21872" y="40110"/>
                    <a:pt x="21872" y="40110"/>
                  </a:cubicBezTo>
                  <a:cubicBezTo>
                    <a:pt x="21718" y="27871"/>
                    <a:pt x="18250" y="10711"/>
                    <a:pt x="14947" y="5465"/>
                  </a:cubicBezTo>
                  <a:cubicBezTo>
                    <a:pt x="11643" y="222"/>
                    <a:pt x="8065" y="1"/>
                    <a:pt x="8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0"/>
            <p:cNvSpPr/>
            <p:nvPr/>
          </p:nvSpPr>
          <p:spPr>
            <a:xfrm>
              <a:off x="5603750" y="2765500"/>
              <a:ext cx="1166125" cy="931025"/>
            </a:xfrm>
            <a:custGeom>
              <a:avLst/>
              <a:gdLst/>
              <a:ahLst/>
              <a:cxnLst/>
              <a:rect l="l" t="t" r="r" b="b"/>
              <a:pathLst>
                <a:path w="46645" h="37241" extrusionOk="0">
                  <a:moveTo>
                    <a:pt x="21992" y="1"/>
                  </a:moveTo>
                  <a:cubicBezTo>
                    <a:pt x="17074" y="1"/>
                    <a:pt x="11738" y="409"/>
                    <a:pt x="10185" y="2052"/>
                  </a:cubicBezTo>
                  <a:cubicBezTo>
                    <a:pt x="4166" y="8423"/>
                    <a:pt x="0" y="35450"/>
                    <a:pt x="0" y="35450"/>
                  </a:cubicBezTo>
                  <a:cubicBezTo>
                    <a:pt x="1717" y="37205"/>
                    <a:pt x="5333" y="37240"/>
                    <a:pt x="5622" y="37240"/>
                  </a:cubicBezTo>
                  <a:cubicBezTo>
                    <a:pt x="5634" y="37240"/>
                    <a:pt x="5640" y="37240"/>
                    <a:pt x="5640" y="37240"/>
                  </a:cubicBezTo>
                  <a:lnTo>
                    <a:pt x="17307" y="9725"/>
                  </a:lnTo>
                  <a:cubicBezTo>
                    <a:pt x="17307" y="9725"/>
                    <a:pt x="24788" y="10595"/>
                    <a:pt x="36605" y="12482"/>
                  </a:cubicBezTo>
                  <a:cubicBezTo>
                    <a:pt x="37267" y="12588"/>
                    <a:pt x="37885" y="12638"/>
                    <a:pt x="38460" y="12638"/>
                  </a:cubicBezTo>
                  <a:cubicBezTo>
                    <a:pt x="46645" y="12638"/>
                    <a:pt x="46212" y="2606"/>
                    <a:pt x="46212" y="2606"/>
                  </a:cubicBezTo>
                  <a:cubicBezTo>
                    <a:pt x="38149" y="664"/>
                    <a:pt x="31292" y="398"/>
                    <a:pt x="31292" y="398"/>
                  </a:cubicBezTo>
                  <a:cubicBezTo>
                    <a:pt x="31292" y="398"/>
                    <a:pt x="26846" y="1"/>
                    <a:pt x="219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0"/>
            <p:cNvSpPr/>
            <p:nvPr/>
          </p:nvSpPr>
          <p:spPr>
            <a:xfrm>
              <a:off x="5310925" y="3647225"/>
              <a:ext cx="439100" cy="192775"/>
            </a:xfrm>
            <a:custGeom>
              <a:avLst/>
              <a:gdLst/>
              <a:ahLst/>
              <a:cxnLst/>
              <a:rect l="l" t="t" r="r" b="b"/>
              <a:pathLst>
                <a:path w="17564" h="7711" extrusionOk="0">
                  <a:moveTo>
                    <a:pt x="4229" y="1"/>
                  </a:moveTo>
                  <a:cubicBezTo>
                    <a:pt x="3801" y="1"/>
                    <a:pt x="3386" y="54"/>
                    <a:pt x="2983" y="190"/>
                  </a:cubicBezTo>
                  <a:cubicBezTo>
                    <a:pt x="593" y="999"/>
                    <a:pt x="1" y="3525"/>
                    <a:pt x="1" y="3525"/>
                  </a:cubicBezTo>
                  <a:lnTo>
                    <a:pt x="16117" y="7711"/>
                  </a:lnTo>
                  <a:cubicBezTo>
                    <a:pt x="16117" y="7711"/>
                    <a:pt x="17068" y="4434"/>
                    <a:pt x="17316" y="3478"/>
                  </a:cubicBezTo>
                  <a:cubicBezTo>
                    <a:pt x="17564" y="2519"/>
                    <a:pt x="17353" y="1971"/>
                    <a:pt x="17353" y="1971"/>
                  </a:cubicBezTo>
                  <a:cubicBezTo>
                    <a:pt x="12326" y="1122"/>
                    <a:pt x="11713" y="181"/>
                    <a:pt x="11713" y="181"/>
                  </a:cubicBezTo>
                  <a:cubicBezTo>
                    <a:pt x="10828" y="512"/>
                    <a:pt x="9989" y="628"/>
                    <a:pt x="9192" y="628"/>
                  </a:cubicBezTo>
                  <a:cubicBezTo>
                    <a:pt x="7336" y="628"/>
                    <a:pt x="5704" y="1"/>
                    <a:pt x="4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0"/>
            <p:cNvSpPr/>
            <p:nvPr/>
          </p:nvSpPr>
          <p:spPr>
            <a:xfrm>
              <a:off x="6331225" y="1656500"/>
              <a:ext cx="50" cy="175"/>
            </a:xfrm>
            <a:custGeom>
              <a:avLst/>
              <a:gdLst/>
              <a:ahLst/>
              <a:cxnLst/>
              <a:rect l="l" t="t" r="r" b="b"/>
              <a:pathLst>
                <a:path w="2" h="7" extrusionOk="0">
                  <a:moveTo>
                    <a:pt x="0" y="1"/>
                  </a:moveTo>
                  <a:cubicBezTo>
                    <a:pt x="0" y="2"/>
                    <a:pt x="0" y="5"/>
                    <a:pt x="2" y="7"/>
                  </a:cubicBezTo>
                  <a:lnTo>
                    <a:pt x="2" y="1"/>
                  </a:lnTo>
                  <a:close/>
                </a:path>
              </a:pathLst>
            </a:custGeom>
            <a:solidFill>
              <a:srgbClr val="13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0"/>
            <p:cNvSpPr/>
            <p:nvPr/>
          </p:nvSpPr>
          <p:spPr>
            <a:xfrm>
              <a:off x="5721675" y="1929850"/>
              <a:ext cx="775850" cy="514750"/>
            </a:xfrm>
            <a:custGeom>
              <a:avLst/>
              <a:gdLst/>
              <a:ahLst/>
              <a:cxnLst/>
              <a:rect l="l" t="t" r="r" b="b"/>
              <a:pathLst>
                <a:path w="31034" h="20590" extrusionOk="0">
                  <a:moveTo>
                    <a:pt x="27419" y="0"/>
                  </a:moveTo>
                  <a:cubicBezTo>
                    <a:pt x="26066" y="0"/>
                    <a:pt x="24700" y="707"/>
                    <a:pt x="24020" y="2172"/>
                  </a:cubicBezTo>
                  <a:cubicBezTo>
                    <a:pt x="20983" y="8725"/>
                    <a:pt x="15943" y="14287"/>
                    <a:pt x="15943" y="14287"/>
                  </a:cubicBezTo>
                  <a:cubicBezTo>
                    <a:pt x="14477" y="15362"/>
                    <a:pt x="12639" y="15789"/>
                    <a:pt x="7237" y="16641"/>
                  </a:cubicBezTo>
                  <a:cubicBezTo>
                    <a:pt x="6248" y="16799"/>
                    <a:pt x="682" y="17697"/>
                    <a:pt x="682" y="17697"/>
                  </a:cubicBezTo>
                  <a:lnTo>
                    <a:pt x="0" y="20590"/>
                  </a:lnTo>
                  <a:lnTo>
                    <a:pt x="15636" y="20590"/>
                  </a:lnTo>
                  <a:cubicBezTo>
                    <a:pt x="23839" y="17584"/>
                    <a:pt x="31034" y="2986"/>
                    <a:pt x="31034" y="2986"/>
                  </a:cubicBezTo>
                  <a:cubicBezTo>
                    <a:pt x="31018" y="2912"/>
                    <a:pt x="31002" y="2840"/>
                    <a:pt x="30985" y="2768"/>
                  </a:cubicBezTo>
                  <a:cubicBezTo>
                    <a:pt x="30539" y="949"/>
                    <a:pt x="28987" y="0"/>
                    <a:pt x="274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5498650" y="2353125"/>
              <a:ext cx="297025" cy="91475"/>
            </a:xfrm>
            <a:custGeom>
              <a:avLst/>
              <a:gdLst/>
              <a:ahLst/>
              <a:cxnLst/>
              <a:rect l="l" t="t" r="r" b="b"/>
              <a:pathLst>
                <a:path w="11881" h="3659" extrusionOk="0">
                  <a:moveTo>
                    <a:pt x="7172" y="1"/>
                  </a:moveTo>
                  <a:cubicBezTo>
                    <a:pt x="6664" y="1"/>
                    <a:pt x="6157" y="44"/>
                    <a:pt x="5691" y="157"/>
                  </a:cubicBezTo>
                  <a:cubicBezTo>
                    <a:pt x="3541" y="674"/>
                    <a:pt x="0" y="1707"/>
                    <a:pt x="0" y="3659"/>
                  </a:cubicBezTo>
                  <a:lnTo>
                    <a:pt x="9747" y="3659"/>
                  </a:lnTo>
                  <a:cubicBezTo>
                    <a:pt x="9747" y="3659"/>
                    <a:pt x="11880" y="2329"/>
                    <a:pt x="10865" y="574"/>
                  </a:cubicBezTo>
                  <a:cubicBezTo>
                    <a:pt x="10865" y="574"/>
                    <a:pt x="9009" y="1"/>
                    <a:pt x="71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0"/>
            <p:cNvSpPr/>
            <p:nvPr/>
          </p:nvSpPr>
          <p:spPr>
            <a:xfrm>
              <a:off x="6039250" y="1292650"/>
              <a:ext cx="515525" cy="426100"/>
            </a:xfrm>
            <a:custGeom>
              <a:avLst/>
              <a:gdLst/>
              <a:ahLst/>
              <a:cxnLst/>
              <a:rect l="l" t="t" r="r" b="b"/>
              <a:pathLst>
                <a:path w="20621" h="17044" extrusionOk="0">
                  <a:moveTo>
                    <a:pt x="9381" y="1"/>
                  </a:moveTo>
                  <a:cubicBezTo>
                    <a:pt x="5412" y="1"/>
                    <a:pt x="1594" y="2014"/>
                    <a:pt x="972" y="4160"/>
                  </a:cubicBezTo>
                  <a:cubicBezTo>
                    <a:pt x="0" y="7505"/>
                    <a:pt x="1722" y="9150"/>
                    <a:pt x="1722" y="9150"/>
                  </a:cubicBezTo>
                  <a:lnTo>
                    <a:pt x="13956" y="17044"/>
                  </a:lnTo>
                  <a:cubicBezTo>
                    <a:pt x="19820" y="12138"/>
                    <a:pt x="20620" y="6658"/>
                    <a:pt x="15654" y="2223"/>
                  </a:cubicBezTo>
                  <a:cubicBezTo>
                    <a:pt x="13872" y="632"/>
                    <a:pt x="11603" y="1"/>
                    <a:pt x="9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0"/>
            <p:cNvSpPr/>
            <p:nvPr/>
          </p:nvSpPr>
          <p:spPr>
            <a:xfrm>
              <a:off x="6261725" y="1678475"/>
              <a:ext cx="152150" cy="223425"/>
            </a:xfrm>
            <a:custGeom>
              <a:avLst/>
              <a:gdLst/>
              <a:ahLst/>
              <a:cxnLst/>
              <a:rect l="l" t="t" r="r" b="b"/>
              <a:pathLst>
                <a:path w="6086" h="8937" extrusionOk="0">
                  <a:moveTo>
                    <a:pt x="4442" y="0"/>
                  </a:moveTo>
                  <a:cubicBezTo>
                    <a:pt x="3002" y="0"/>
                    <a:pt x="1865" y="1179"/>
                    <a:pt x="1102" y="2319"/>
                  </a:cubicBezTo>
                  <a:cubicBezTo>
                    <a:pt x="388" y="3386"/>
                    <a:pt x="1" y="4421"/>
                    <a:pt x="1" y="4421"/>
                  </a:cubicBezTo>
                  <a:lnTo>
                    <a:pt x="687" y="6950"/>
                  </a:lnTo>
                  <a:lnTo>
                    <a:pt x="1225" y="8936"/>
                  </a:lnTo>
                  <a:cubicBezTo>
                    <a:pt x="3126" y="8821"/>
                    <a:pt x="4808" y="8204"/>
                    <a:pt x="6086" y="6174"/>
                  </a:cubicBezTo>
                  <a:lnTo>
                    <a:pt x="4681" y="11"/>
                  </a:lnTo>
                  <a:cubicBezTo>
                    <a:pt x="4600" y="4"/>
                    <a:pt x="4521" y="0"/>
                    <a:pt x="4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6261725" y="1702800"/>
              <a:ext cx="103600" cy="149425"/>
            </a:xfrm>
            <a:custGeom>
              <a:avLst/>
              <a:gdLst/>
              <a:ahLst/>
              <a:cxnLst/>
              <a:rect l="l" t="t" r="r" b="b"/>
              <a:pathLst>
                <a:path w="4144" h="5977" extrusionOk="0">
                  <a:moveTo>
                    <a:pt x="4144" y="1"/>
                  </a:moveTo>
                  <a:lnTo>
                    <a:pt x="1102" y="1346"/>
                  </a:lnTo>
                  <a:cubicBezTo>
                    <a:pt x="388" y="2413"/>
                    <a:pt x="1" y="3446"/>
                    <a:pt x="1" y="3446"/>
                  </a:cubicBezTo>
                  <a:lnTo>
                    <a:pt x="687" y="5977"/>
                  </a:lnTo>
                  <a:cubicBezTo>
                    <a:pt x="3592" y="4389"/>
                    <a:pt x="4144" y="1"/>
                    <a:pt x="4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0"/>
            <p:cNvSpPr/>
            <p:nvPr/>
          </p:nvSpPr>
          <p:spPr>
            <a:xfrm>
              <a:off x="6071675" y="1382275"/>
              <a:ext cx="378675" cy="438850"/>
            </a:xfrm>
            <a:custGeom>
              <a:avLst/>
              <a:gdLst/>
              <a:ahLst/>
              <a:cxnLst/>
              <a:rect l="l" t="t" r="r" b="b"/>
              <a:pathLst>
                <a:path w="15147" h="17554" extrusionOk="0">
                  <a:moveTo>
                    <a:pt x="5769" y="1"/>
                  </a:moveTo>
                  <a:cubicBezTo>
                    <a:pt x="4418" y="1"/>
                    <a:pt x="2781" y="415"/>
                    <a:pt x="497" y="1513"/>
                  </a:cubicBezTo>
                  <a:cubicBezTo>
                    <a:pt x="497" y="1513"/>
                    <a:pt x="945" y="3311"/>
                    <a:pt x="471" y="8803"/>
                  </a:cubicBezTo>
                  <a:cubicBezTo>
                    <a:pt x="1" y="14244"/>
                    <a:pt x="1238" y="17553"/>
                    <a:pt x="4308" y="17553"/>
                  </a:cubicBezTo>
                  <a:cubicBezTo>
                    <a:pt x="4337" y="17553"/>
                    <a:pt x="4366" y="17553"/>
                    <a:pt x="4395" y="17552"/>
                  </a:cubicBezTo>
                  <a:cubicBezTo>
                    <a:pt x="6536" y="17508"/>
                    <a:pt x="10401" y="14916"/>
                    <a:pt x="12773" y="12068"/>
                  </a:cubicBezTo>
                  <a:cubicBezTo>
                    <a:pt x="15147" y="9219"/>
                    <a:pt x="13115" y="2912"/>
                    <a:pt x="10336" y="1488"/>
                  </a:cubicBezTo>
                  <a:cubicBezTo>
                    <a:pt x="8773" y="687"/>
                    <a:pt x="7507" y="1"/>
                    <a:pt x="57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0"/>
            <p:cNvSpPr/>
            <p:nvPr/>
          </p:nvSpPr>
          <p:spPr>
            <a:xfrm>
              <a:off x="6050075" y="1567500"/>
              <a:ext cx="54675" cy="105550"/>
            </a:xfrm>
            <a:custGeom>
              <a:avLst/>
              <a:gdLst/>
              <a:ahLst/>
              <a:cxnLst/>
              <a:rect l="l" t="t" r="r" b="b"/>
              <a:pathLst>
                <a:path w="2187" h="4222" extrusionOk="0">
                  <a:moveTo>
                    <a:pt x="1980" y="0"/>
                  </a:moveTo>
                  <a:lnTo>
                    <a:pt x="105" y="3702"/>
                  </a:lnTo>
                  <a:cubicBezTo>
                    <a:pt x="0" y="3909"/>
                    <a:pt x="146" y="4157"/>
                    <a:pt x="380" y="4164"/>
                  </a:cubicBezTo>
                  <a:lnTo>
                    <a:pt x="2187" y="4221"/>
                  </a:lnTo>
                  <a:lnTo>
                    <a:pt x="19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6083400" y="1376250"/>
              <a:ext cx="655200" cy="843500"/>
            </a:xfrm>
            <a:custGeom>
              <a:avLst/>
              <a:gdLst/>
              <a:ahLst/>
              <a:cxnLst/>
              <a:rect l="l" t="t" r="r" b="b"/>
              <a:pathLst>
                <a:path w="26208" h="33740" extrusionOk="0">
                  <a:moveTo>
                    <a:pt x="5246" y="1"/>
                  </a:moveTo>
                  <a:cubicBezTo>
                    <a:pt x="3644" y="1"/>
                    <a:pt x="1984" y="454"/>
                    <a:pt x="419" y="1484"/>
                  </a:cubicBezTo>
                  <a:cubicBezTo>
                    <a:pt x="287" y="1570"/>
                    <a:pt x="158" y="1659"/>
                    <a:pt x="28" y="1754"/>
                  </a:cubicBezTo>
                  <a:lnTo>
                    <a:pt x="0" y="3243"/>
                  </a:lnTo>
                  <a:cubicBezTo>
                    <a:pt x="0" y="3243"/>
                    <a:pt x="5144" y="5189"/>
                    <a:pt x="5775" y="8022"/>
                  </a:cubicBezTo>
                  <a:cubicBezTo>
                    <a:pt x="5903" y="8598"/>
                    <a:pt x="6076" y="8829"/>
                    <a:pt x="6288" y="8829"/>
                  </a:cubicBezTo>
                  <a:cubicBezTo>
                    <a:pt x="7115" y="8829"/>
                    <a:pt x="8531" y="5303"/>
                    <a:pt x="10151" y="5130"/>
                  </a:cubicBezTo>
                  <a:cubicBezTo>
                    <a:pt x="10229" y="5122"/>
                    <a:pt x="10304" y="5118"/>
                    <a:pt x="10376" y="5118"/>
                  </a:cubicBezTo>
                  <a:cubicBezTo>
                    <a:pt x="12908" y="5118"/>
                    <a:pt x="12064" y="10064"/>
                    <a:pt x="10002" y="10437"/>
                  </a:cubicBezTo>
                  <a:cubicBezTo>
                    <a:pt x="9882" y="10458"/>
                    <a:pt x="9859" y="10750"/>
                    <a:pt x="9915" y="11211"/>
                  </a:cubicBezTo>
                  <a:lnTo>
                    <a:pt x="9915" y="11217"/>
                  </a:lnTo>
                  <a:cubicBezTo>
                    <a:pt x="9915" y="11222"/>
                    <a:pt x="9916" y="11228"/>
                    <a:pt x="9916" y="11232"/>
                  </a:cubicBezTo>
                  <a:cubicBezTo>
                    <a:pt x="9918" y="11241"/>
                    <a:pt x="9918" y="11251"/>
                    <a:pt x="9919" y="11261"/>
                  </a:cubicBezTo>
                  <a:lnTo>
                    <a:pt x="9924" y="11300"/>
                  </a:lnTo>
                  <a:cubicBezTo>
                    <a:pt x="9927" y="11323"/>
                    <a:pt x="9930" y="11349"/>
                    <a:pt x="9935" y="11383"/>
                  </a:cubicBezTo>
                  <a:cubicBezTo>
                    <a:pt x="9939" y="11415"/>
                    <a:pt x="9944" y="11450"/>
                    <a:pt x="9948" y="11484"/>
                  </a:cubicBezTo>
                  <a:cubicBezTo>
                    <a:pt x="10279" y="13867"/>
                    <a:pt x="13164" y="31554"/>
                    <a:pt x="23745" y="33739"/>
                  </a:cubicBezTo>
                  <a:cubicBezTo>
                    <a:pt x="23745" y="33739"/>
                    <a:pt x="26071" y="32815"/>
                    <a:pt x="26208" y="31130"/>
                  </a:cubicBezTo>
                  <a:lnTo>
                    <a:pt x="13564" y="11226"/>
                  </a:lnTo>
                  <a:cubicBezTo>
                    <a:pt x="15715" y="5487"/>
                    <a:pt x="10824" y="1"/>
                    <a:pt x="52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0"/>
            <p:cNvSpPr/>
            <p:nvPr/>
          </p:nvSpPr>
          <p:spPr>
            <a:xfrm>
              <a:off x="6025575" y="1734800"/>
              <a:ext cx="1194175" cy="1531475"/>
            </a:xfrm>
            <a:custGeom>
              <a:avLst/>
              <a:gdLst/>
              <a:ahLst/>
              <a:cxnLst/>
              <a:rect l="l" t="t" r="r" b="b"/>
              <a:pathLst>
                <a:path w="47767" h="61259" extrusionOk="0">
                  <a:moveTo>
                    <a:pt x="33060" y="1"/>
                  </a:moveTo>
                  <a:cubicBezTo>
                    <a:pt x="33016" y="1"/>
                    <a:pt x="32971" y="1"/>
                    <a:pt x="32927" y="3"/>
                  </a:cubicBezTo>
                  <a:cubicBezTo>
                    <a:pt x="27495" y="175"/>
                    <a:pt x="34188" y="11810"/>
                    <a:pt x="34188" y="28401"/>
                  </a:cubicBezTo>
                  <a:cubicBezTo>
                    <a:pt x="34188" y="39415"/>
                    <a:pt x="31152" y="47679"/>
                    <a:pt x="23956" y="53145"/>
                  </a:cubicBezTo>
                  <a:lnTo>
                    <a:pt x="458" y="53145"/>
                  </a:lnTo>
                  <a:cubicBezTo>
                    <a:pt x="205" y="53147"/>
                    <a:pt x="1" y="53351"/>
                    <a:pt x="1" y="53603"/>
                  </a:cubicBezTo>
                  <a:lnTo>
                    <a:pt x="1" y="60803"/>
                  </a:lnTo>
                  <a:cubicBezTo>
                    <a:pt x="2" y="61055"/>
                    <a:pt x="205" y="61259"/>
                    <a:pt x="458" y="61259"/>
                  </a:cubicBezTo>
                  <a:lnTo>
                    <a:pt x="37088" y="61259"/>
                  </a:lnTo>
                  <a:cubicBezTo>
                    <a:pt x="37340" y="61259"/>
                    <a:pt x="37545" y="61055"/>
                    <a:pt x="37545" y="60803"/>
                  </a:cubicBezTo>
                  <a:lnTo>
                    <a:pt x="37545" y="54504"/>
                  </a:lnTo>
                  <a:cubicBezTo>
                    <a:pt x="41692" y="51601"/>
                    <a:pt x="46320" y="45598"/>
                    <a:pt x="46830" y="33226"/>
                  </a:cubicBezTo>
                  <a:cubicBezTo>
                    <a:pt x="47766" y="10518"/>
                    <a:pt x="38512" y="1"/>
                    <a:pt x="330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6035025" y="3557300"/>
              <a:ext cx="863350" cy="41825"/>
            </a:xfrm>
            <a:custGeom>
              <a:avLst/>
              <a:gdLst/>
              <a:ahLst/>
              <a:cxnLst/>
              <a:rect l="l" t="t" r="r" b="b"/>
              <a:pathLst>
                <a:path w="34534" h="1673" extrusionOk="0">
                  <a:moveTo>
                    <a:pt x="0" y="1"/>
                  </a:moveTo>
                  <a:lnTo>
                    <a:pt x="0" y="1673"/>
                  </a:lnTo>
                  <a:lnTo>
                    <a:pt x="34533" y="1673"/>
                  </a:lnTo>
                  <a:lnTo>
                    <a:pt x="345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6035025" y="3741225"/>
              <a:ext cx="863350" cy="41850"/>
            </a:xfrm>
            <a:custGeom>
              <a:avLst/>
              <a:gdLst/>
              <a:ahLst/>
              <a:cxnLst/>
              <a:rect l="l" t="t" r="r" b="b"/>
              <a:pathLst>
                <a:path w="34534" h="1674" extrusionOk="0">
                  <a:moveTo>
                    <a:pt x="0" y="0"/>
                  </a:moveTo>
                  <a:lnTo>
                    <a:pt x="0" y="1674"/>
                  </a:lnTo>
                  <a:lnTo>
                    <a:pt x="34533" y="1674"/>
                  </a:lnTo>
                  <a:lnTo>
                    <a:pt x="34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6791425" y="3181150"/>
              <a:ext cx="297925" cy="1312925"/>
            </a:xfrm>
            <a:custGeom>
              <a:avLst/>
              <a:gdLst/>
              <a:ahLst/>
              <a:cxnLst/>
              <a:rect l="l" t="t" r="r" b="b"/>
              <a:pathLst>
                <a:path w="11917" h="52517" extrusionOk="0">
                  <a:moveTo>
                    <a:pt x="3637" y="1"/>
                  </a:moveTo>
                  <a:lnTo>
                    <a:pt x="1" y="573"/>
                  </a:lnTo>
                  <a:lnTo>
                    <a:pt x="8191" y="52517"/>
                  </a:lnTo>
                  <a:lnTo>
                    <a:pt x="11916" y="52517"/>
                  </a:lnTo>
                  <a:lnTo>
                    <a:pt x="36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5844050" y="3181150"/>
              <a:ext cx="297950" cy="1312925"/>
            </a:xfrm>
            <a:custGeom>
              <a:avLst/>
              <a:gdLst/>
              <a:ahLst/>
              <a:cxnLst/>
              <a:rect l="l" t="t" r="r" b="b"/>
              <a:pathLst>
                <a:path w="11918" h="52517" extrusionOk="0">
                  <a:moveTo>
                    <a:pt x="8281" y="1"/>
                  </a:moveTo>
                  <a:lnTo>
                    <a:pt x="0" y="52517"/>
                  </a:lnTo>
                  <a:lnTo>
                    <a:pt x="3727" y="52517"/>
                  </a:lnTo>
                  <a:lnTo>
                    <a:pt x="11917" y="573"/>
                  </a:lnTo>
                  <a:lnTo>
                    <a:pt x="8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2557675" y="1844600"/>
              <a:ext cx="975400" cy="1370175"/>
            </a:xfrm>
            <a:custGeom>
              <a:avLst/>
              <a:gdLst/>
              <a:ahLst/>
              <a:cxnLst/>
              <a:rect l="l" t="t" r="r" b="b"/>
              <a:pathLst>
                <a:path w="39016" h="54807" extrusionOk="0">
                  <a:moveTo>
                    <a:pt x="6876" y="1"/>
                  </a:moveTo>
                  <a:cubicBezTo>
                    <a:pt x="3067" y="1"/>
                    <a:pt x="0" y="3067"/>
                    <a:pt x="0" y="6876"/>
                  </a:cubicBezTo>
                  <a:lnTo>
                    <a:pt x="0" y="47930"/>
                  </a:lnTo>
                  <a:cubicBezTo>
                    <a:pt x="0" y="51740"/>
                    <a:pt x="3067" y="54806"/>
                    <a:pt x="6876" y="54806"/>
                  </a:cubicBezTo>
                  <a:lnTo>
                    <a:pt x="32139" y="54806"/>
                  </a:lnTo>
                  <a:cubicBezTo>
                    <a:pt x="35949" y="54806"/>
                    <a:pt x="39015" y="51740"/>
                    <a:pt x="39015" y="47930"/>
                  </a:cubicBezTo>
                  <a:lnTo>
                    <a:pt x="39015" y="6876"/>
                  </a:lnTo>
                  <a:cubicBezTo>
                    <a:pt x="39015" y="3067"/>
                    <a:pt x="35949" y="1"/>
                    <a:pt x="32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2604775" y="3530850"/>
              <a:ext cx="866000" cy="41975"/>
            </a:xfrm>
            <a:custGeom>
              <a:avLst/>
              <a:gdLst/>
              <a:ahLst/>
              <a:cxnLst/>
              <a:rect l="l" t="t" r="r" b="b"/>
              <a:pathLst>
                <a:path w="34640" h="1679" extrusionOk="0">
                  <a:moveTo>
                    <a:pt x="1" y="1"/>
                  </a:moveTo>
                  <a:lnTo>
                    <a:pt x="1" y="1679"/>
                  </a:lnTo>
                  <a:lnTo>
                    <a:pt x="34639" y="1679"/>
                  </a:lnTo>
                  <a:lnTo>
                    <a:pt x="346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2604775" y="3715350"/>
              <a:ext cx="866000" cy="41975"/>
            </a:xfrm>
            <a:custGeom>
              <a:avLst/>
              <a:gdLst/>
              <a:ahLst/>
              <a:cxnLst/>
              <a:rect l="l" t="t" r="r" b="b"/>
              <a:pathLst>
                <a:path w="34640" h="1679" extrusionOk="0">
                  <a:moveTo>
                    <a:pt x="1" y="0"/>
                  </a:moveTo>
                  <a:lnTo>
                    <a:pt x="1" y="1678"/>
                  </a:lnTo>
                  <a:lnTo>
                    <a:pt x="34639" y="1678"/>
                  </a:lnTo>
                  <a:lnTo>
                    <a:pt x="346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2413225" y="3153550"/>
              <a:ext cx="298825" cy="1316950"/>
            </a:xfrm>
            <a:custGeom>
              <a:avLst/>
              <a:gdLst/>
              <a:ahLst/>
              <a:cxnLst/>
              <a:rect l="l" t="t" r="r" b="b"/>
              <a:pathLst>
                <a:path w="11953" h="52678" extrusionOk="0">
                  <a:moveTo>
                    <a:pt x="8306" y="1"/>
                  </a:moveTo>
                  <a:lnTo>
                    <a:pt x="1" y="52678"/>
                  </a:lnTo>
                  <a:lnTo>
                    <a:pt x="3738" y="52678"/>
                  </a:lnTo>
                  <a:lnTo>
                    <a:pt x="11953" y="576"/>
                  </a:lnTo>
                  <a:lnTo>
                    <a:pt x="83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3363500" y="3153550"/>
              <a:ext cx="298825" cy="1316950"/>
            </a:xfrm>
            <a:custGeom>
              <a:avLst/>
              <a:gdLst/>
              <a:ahLst/>
              <a:cxnLst/>
              <a:rect l="l" t="t" r="r" b="b"/>
              <a:pathLst>
                <a:path w="11953" h="52678" extrusionOk="0">
                  <a:moveTo>
                    <a:pt x="3647" y="1"/>
                  </a:moveTo>
                  <a:lnTo>
                    <a:pt x="0" y="576"/>
                  </a:lnTo>
                  <a:lnTo>
                    <a:pt x="8215" y="52678"/>
                  </a:lnTo>
                  <a:lnTo>
                    <a:pt x="11952" y="52678"/>
                  </a:lnTo>
                  <a:lnTo>
                    <a:pt x="36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2699050" y="2738600"/>
              <a:ext cx="664475" cy="363575"/>
            </a:xfrm>
            <a:custGeom>
              <a:avLst/>
              <a:gdLst/>
              <a:ahLst/>
              <a:cxnLst/>
              <a:rect l="l" t="t" r="r" b="b"/>
              <a:pathLst>
                <a:path w="26579" h="14543" extrusionOk="0">
                  <a:moveTo>
                    <a:pt x="973" y="0"/>
                  </a:moveTo>
                  <a:lnTo>
                    <a:pt x="973" y="0"/>
                  </a:lnTo>
                  <a:cubicBezTo>
                    <a:pt x="973" y="0"/>
                    <a:pt x="1" y="11267"/>
                    <a:pt x="4547" y="13165"/>
                  </a:cubicBezTo>
                  <a:cubicBezTo>
                    <a:pt x="6652" y="14044"/>
                    <a:pt x="10520" y="14543"/>
                    <a:pt x="14289" y="14543"/>
                  </a:cubicBezTo>
                  <a:cubicBezTo>
                    <a:pt x="18659" y="14543"/>
                    <a:pt x="22895" y="13872"/>
                    <a:pt x="24089" y="12344"/>
                  </a:cubicBezTo>
                  <a:cubicBezTo>
                    <a:pt x="26312" y="9497"/>
                    <a:pt x="26578" y="0"/>
                    <a:pt x="26578" y="0"/>
                  </a:cubicBezTo>
                  <a:lnTo>
                    <a:pt x="26578" y="0"/>
                  </a:lnTo>
                  <a:cubicBezTo>
                    <a:pt x="22301" y="1802"/>
                    <a:pt x="18029" y="2703"/>
                    <a:pt x="13761" y="2703"/>
                  </a:cubicBezTo>
                  <a:cubicBezTo>
                    <a:pt x="9493" y="2703"/>
                    <a:pt x="5230" y="1802"/>
                    <a:pt x="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0"/>
            <p:cNvSpPr/>
            <p:nvPr/>
          </p:nvSpPr>
          <p:spPr>
            <a:xfrm>
              <a:off x="2708950" y="1756625"/>
              <a:ext cx="683850" cy="1153100"/>
            </a:xfrm>
            <a:custGeom>
              <a:avLst/>
              <a:gdLst/>
              <a:ahLst/>
              <a:cxnLst/>
              <a:rect l="l" t="t" r="r" b="b"/>
              <a:pathLst>
                <a:path w="27354" h="46124" extrusionOk="0">
                  <a:moveTo>
                    <a:pt x="10445" y="0"/>
                  </a:moveTo>
                  <a:lnTo>
                    <a:pt x="1" y="3182"/>
                  </a:lnTo>
                  <a:lnTo>
                    <a:pt x="254" y="43557"/>
                  </a:lnTo>
                  <a:cubicBezTo>
                    <a:pt x="254" y="43557"/>
                    <a:pt x="5728" y="46124"/>
                    <a:pt x="13893" y="46124"/>
                  </a:cubicBezTo>
                  <a:cubicBezTo>
                    <a:pt x="17518" y="46124"/>
                    <a:pt x="21673" y="45618"/>
                    <a:pt x="26115" y="44157"/>
                  </a:cubicBezTo>
                  <a:lnTo>
                    <a:pt x="27354" y="2790"/>
                  </a:lnTo>
                  <a:lnTo>
                    <a:pt x="16503" y="2"/>
                  </a:lnTo>
                  <a:lnTo>
                    <a:pt x="10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0"/>
            <p:cNvSpPr/>
            <p:nvPr/>
          </p:nvSpPr>
          <p:spPr>
            <a:xfrm>
              <a:off x="2473100" y="1836150"/>
              <a:ext cx="527500" cy="608450"/>
            </a:xfrm>
            <a:custGeom>
              <a:avLst/>
              <a:gdLst/>
              <a:ahLst/>
              <a:cxnLst/>
              <a:rect l="l" t="t" r="r" b="b"/>
              <a:pathLst>
                <a:path w="21100" h="24338" extrusionOk="0">
                  <a:moveTo>
                    <a:pt x="9435" y="1"/>
                  </a:moveTo>
                  <a:cubicBezTo>
                    <a:pt x="9435" y="1"/>
                    <a:pt x="4962" y="9925"/>
                    <a:pt x="747" y="20450"/>
                  </a:cubicBezTo>
                  <a:cubicBezTo>
                    <a:pt x="1" y="22311"/>
                    <a:pt x="1369" y="24338"/>
                    <a:pt x="3374" y="24338"/>
                  </a:cubicBezTo>
                  <a:lnTo>
                    <a:pt x="21100" y="24338"/>
                  </a:lnTo>
                  <a:lnTo>
                    <a:pt x="20393" y="20839"/>
                  </a:lnTo>
                  <a:cubicBezTo>
                    <a:pt x="20393" y="20839"/>
                    <a:pt x="11141" y="19610"/>
                    <a:pt x="8071" y="18784"/>
                  </a:cubicBezTo>
                  <a:lnTo>
                    <a:pt x="11580" y="10901"/>
                  </a:lnTo>
                  <a:cubicBezTo>
                    <a:pt x="11580" y="10901"/>
                    <a:pt x="12349" y="4894"/>
                    <a:pt x="9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0"/>
            <p:cNvSpPr/>
            <p:nvPr/>
          </p:nvSpPr>
          <p:spPr>
            <a:xfrm>
              <a:off x="2957500" y="2345600"/>
              <a:ext cx="287475" cy="99250"/>
            </a:xfrm>
            <a:custGeom>
              <a:avLst/>
              <a:gdLst/>
              <a:ahLst/>
              <a:cxnLst/>
              <a:rect l="l" t="t" r="r" b="b"/>
              <a:pathLst>
                <a:path w="11499" h="3970" extrusionOk="0">
                  <a:moveTo>
                    <a:pt x="4070" y="0"/>
                  </a:moveTo>
                  <a:cubicBezTo>
                    <a:pt x="2443" y="0"/>
                    <a:pt x="1017" y="459"/>
                    <a:pt x="1017" y="459"/>
                  </a:cubicBezTo>
                  <a:cubicBezTo>
                    <a:pt x="1" y="2220"/>
                    <a:pt x="1724" y="3969"/>
                    <a:pt x="1724" y="3969"/>
                  </a:cubicBezTo>
                  <a:lnTo>
                    <a:pt x="11499" y="3969"/>
                  </a:lnTo>
                  <a:cubicBezTo>
                    <a:pt x="11499" y="2013"/>
                    <a:pt x="7824" y="694"/>
                    <a:pt x="5668" y="175"/>
                  </a:cubicBezTo>
                  <a:cubicBezTo>
                    <a:pt x="5142" y="48"/>
                    <a:pt x="4595" y="0"/>
                    <a:pt x="4070" y="0"/>
                  </a:cubicBezTo>
                  <a:close/>
                </a:path>
              </a:pathLst>
            </a:custGeom>
            <a:solidFill>
              <a:srgbClr val="FDB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0"/>
            <p:cNvSpPr/>
            <p:nvPr/>
          </p:nvSpPr>
          <p:spPr>
            <a:xfrm>
              <a:off x="3101150" y="1826375"/>
              <a:ext cx="527500" cy="618225"/>
            </a:xfrm>
            <a:custGeom>
              <a:avLst/>
              <a:gdLst/>
              <a:ahLst/>
              <a:cxnLst/>
              <a:rect l="l" t="t" r="r" b="b"/>
              <a:pathLst>
                <a:path w="21100" h="24729" extrusionOk="0">
                  <a:moveTo>
                    <a:pt x="11666" y="0"/>
                  </a:moveTo>
                  <a:cubicBezTo>
                    <a:pt x="8753" y="4894"/>
                    <a:pt x="9522" y="11291"/>
                    <a:pt x="9522" y="11291"/>
                  </a:cubicBezTo>
                  <a:lnTo>
                    <a:pt x="13029" y="19175"/>
                  </a:lnTo>
                  <a:cubicBezTo>
                    <a:pt x="9960" y="20000"/>
                    <a:pt x="707" y="21228"/>
                    <a:pt x="707" y="21228"/>
                  </a:cubicBezTo>
                  <a:lnTo>
                    <a:pt x="1" y="24729"/>
                  </a:lnTo>
                  <a:lnTo>
                    <a:pt x="17726" y="24729"/>
                  </a:lnTo>
                  <a:cubicBezTo>
                    <a:pt x="19732" y="24729"/>
                    <a:pt x="21100" y="22702"/>
                    <a:pt x="20355" y="20840"/>
                  </a:cubicBezTo>
                  <a:cubicBezTo>
                    <a:pt x="16139" y="10314"/>
                    <a:pt x="11666" y="0"/>
                    <a:pt x="116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0"/>
            <p:cNvSpPr/>
            <p:nvPr/>
          </p:nvSpPr>
          <p:spPr>
            <a:xfrm>
              <a:off x="2856775" y="2345600"/>
              <a:ext cx="287475" cy="99250"/>
            </a:xfrm>
            <a:custGeom>
              <a:avLst/>
              <a:gdLst/>
              <a:ahLst/>
              <a:cxnLst/>
              <a:rect l="l" t="t" r="r" b="b"/>
              <a:pathLst>
                <a:path w="11499" h="3970" extrusionOk="0">
                  <a:moveTo>
                    <a:pt x="7430" y="0"/>
                  </a:moveTo>
                  <a:cubicBezTo>
                    <a:pt x="6904" y="0"/>
                    <a:pt x="6358" y="48"/>
                    <a:pt x="5831" y="175"/>
                  </a:cubicBezTo>
                  <a:cubicBezTo>
                    <a:pt x="3675" y="694"/>
                    <a:pt x="1" y="2013"/>
                    <a:pt x="1" y="3969"/>
                  </a:cubicBezTo>
                  <a:lnTo>
                    <a:pt x="9776" y="3969"/>
                  </a:lnTo>
                  <a:cubicBezTo>
                    <a:pt x="9776" y="3969"/>
                    <a:pt x="11499" y="2220"/>
                    <a:pt x="10482" y="459"/>
                  </a:cubicBezTo>
                  <a:cubicBezTo>
                    <a:pt x="10482" y="459"/>
                    <a:pt x="9057" y="0"/>
                    <a:pt x="7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3246750" y="1246950"/>
              <a:ext cx="114775" cy="206975"/>
            </a:xfrm>
            <a:custGeom>
              <a:avLst/>
              <a:gdLst/>
              <a:ahLst/>
              <a:cxnLst/>
              <a:rect l="l" t="t" r="r" b="b"/>
              <a:pathLst>
                <a:path w="4591" h="8279" extrusionOk="0">
                  <a:moveTo>
                    <a:pt x="2697" y="1"/>
                  </a:moveTo>
                  <a:cubicBezTo>
                    <a:pt x="1" y="933"/>
                    <a:pt x="2129" y="8279"/>
                    <a:pt x="2129" y="8279"/>
                  </a:cubicBezTo>
                  <a:cubicBezTo>
                    <a:pt x="2129" y="8279"/>
                    <a:pt x="3411" y="7892"/>
                    <a:pt x="4001" y="4538"/>
                  </a:cubicBezTo>
                  <a:cubicBezTo>
                    <a:pt x="4590" y="1185"/>
                    <a:pt x="2697" y="1"/>
                    <a:pt x="26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0"/>
            <p:cNvSpPr/>
            <p:nvPr/>
          </p:nvSpPr>
          <p:spPr>
            <a:xfrm>
              <a:off x="2965200" y="1611550"/>
              <a:ext cx="176675" cy="206200"/>
            </a:xfrm>
            <a:custGeom>
              <a:avLst/>
              <a:gdLst/>
              <a:ahLst/>
              <a:cxnLst/>
              <a:rect l="l" t="t" r="r" b="b"/>
              <a:pathLst>
                <a:path w="7067" h="8248" extrusionOk="0">
                  <a:moveTo>
                    <a:pt x="1153" y="0"/>
                  </a:moveTo>
                  <a:cubicBezTo>
                    <a:pt x="689" y="0"/>
                    <a:pt x="289" y="77"/>
                    <a:pt x="0" y="269"/>
                  </a:cubicBezTo>
                  <a:lnTo>
                    <a:pt x="298" y="6884"/>
                  </a:lnTo>
                  <a:cubicBezTo>
                    <a:pt x="298" y="6884"/>
                    <a:pt x="2440" y="8247"/>
                    <a:pt x="4546" y="8247"/>
                  </a:cubicBezTo>
                  <a:cubicBezTo>
                    <a:pt x="5294" y="8247"/>
                    <a:pt x="6038" y="8075"/>
                    <a:pt x="6679" y="7607"/>
                  </a:cubicBezTo>
                  <a:lnTo>
                    <a:pt x="6801" y="5673"/>
                  </a:lnTo>
                  <a:lnTo>
                    <a:pt x="7066" y="1453"/>
                  </a:lnTo>
                  <a:cubicBezTo>
                    <a:pt x="7066" y="1453"/>
                    <a:pt x="6503" y="1255"/>
                    <a:pt x="5684" y="1020"/>
                  </a:cubicBezTo>
                  <a:cubicBezTo>
                    <a:pt x="4390" y="651"/>
                    <a:pt x="2501" y="0"/>
                    <a:pt x="1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0"/>
            <p:cNvSpPr/>
            <p:nvPr/>
          </p:nvSpPr>
          <p:spPr>
            <a:xfrm>
              <a:off x="3004850" y="1637000"/>
              <a:ext cx="137025" cy="142550"/>
            </a:xfrm>
            <a:custGeom>
              <a:avLst/>
              <a:gdLst/>
              <a:ahLst/>
              <a:cxnLst/>
              <a:rect l="l" t="t" r="r" b="b"/>
              <a:pathLst>
                <a:path w="5481" h="5702" extrusionOk="0">
                  <a:moveTo>
                    <a:pt x="0" y="1"/>
                  </a:moveTo>
                  <a:cubicBezTo>
                    <a:pt x="0" y="1"/>
                    <a:pt x="1642" y="5148"/>
                    <a:pt x="5149" y="5702"/>
                  </a:cubicBezTo>
                  <a:lnTo>
                    <a:pt x="5480" y="435"/>
                  </a:lnTo>
                  <a:cubicBezTo>
                    <a:pt x="5480" y="435"/>
                    <a:pt x="4917" y="237"/>
                    <a:pt x="4098" y="2"/>
                  </a:cubicBez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0"/>
            <p:cNvSpPr/>
            <p:nvPr/>
          </p:nvSpPr>
          <p:spPr>
            <a:xfrm>
              <a:off x="2897350" y="1199175"/>
              <a:ext cx="440100" cy="511750"/>
            </a:xfrm>
            <a:custGeom>
              <a:avLst/>
              <a:gdLst/>
              <a:ahLst/>
              <a:cxnLst/>
              <a:rect l="l" t="t" r="r" b="b"/>
              <a:pathLst>
                <a:path w="17604" h="20470" extrusionOk="0">
                  <a:moveTo>
                    <a:pt x="8236" y="0"/>
                  </a:moveTo>
                  <a:cubicBezTo>
                    <a:pt x="5067" y="0"/>
                    <a:pt x="1866" y="918"/>
                    <a:pt x="127" y="3185"/>
                  </a:cubicBezTo>
                  <a:cubicBezTo>
                    <a:pt x="127" y="3185"/>
                    <a:pt x="1" y="6778"/>
                    <a:pt x="82" y="10437"/>
                  </a:cubicBezTo>
                  <a:cubicBezTo>
                    <a:pt x="98" y="10492"/>
                    <a:pt x="108" y="10549"/>
                    <a:pt x="116" y="10606"/>
                  </a:cubicBezTo>
                  <a:cubicBezTo>
                    <a:pt x="205" y="11332"/>
                    <a:pt x="322" y="12055"/>
                    <a:pt x="474" y="12768"/>
                  </a:cubicBezTo>
                  <a:cubicBezTo>
                    <a:pt x="858" y="14553"/>
                    <a:pt x="1475" y="16270"/>
                    <a:pt x="2476" y="17790"/>
                  </a:cubicBezTo>
                  <a:cubicBezTo>
                    <a:pt x="2591" y="17965"/>
                    <a:pt x="2711" y="18137"/>
                    <a:pt x="2835" y="18306"/>
                  </a:cubicBezTo>
                  <a:cubicBezTo>
                    <a:pt x="3766" y="18695"/>
                    <a:pt x="4910" y="19048"/>
                    <a:pt x="6129" y="19361"/>
                  </a:cubicBezTo>
                  <a:cubicBezTo>
                    <a:pt x="6204" y="19382"/>
                    <a:pt x="6278" y="19399"/>
                    <a:pt x="6353" y="19418"/>
                  </a:cubicBezTo>
                  <a:cubicBezTo>
                    <a:pt x="7876" y="19803"/>
                    <a:pt x="9504" y="20129"/>
                    <a:pt x="10978" y="20391"/>
                  </a:cubicBezTo>
                  <a:cubicBezTo>
                    <a:pt x="11275" y="20444"/>
                    <a:pt x="11569" y="20469"/>
                    <a:pt x="11860" y="20469"/>
                  </a:cubicBezTo>
                  <a:cubicBezTo>
                    <a:pt x="13337" y="20469"/>
                    <a:pt x="14705" y="19815"/>
                    <a:pt x="15637" y="18744"/>
                  </a:cubicBezTo>
                  <a:cubicBezTo>
                    <a:pt x="16106" y="18203"/>
                    <a:pt x="16457" y="17569"/>
                    <a:pt x="16659" y="16883"/>
                  </a:cubicBezTo>
                  <a:cubicBezTo>
                    <a:pt x="16727" y="16654"/>
                    <a:pt x="16777" y="16422"/>
                    <a:pt x="16813" y="16187"/>
                  </a:cubicBezTo>
                  <a:cubicBezTo>
                    <a:pt x="16863" y="15848"/>
                    <a:pt x="16913" y="15499"/>
                    <a:pt x="16962" y="15141"/>
                  </a:cubicBezTo>
                  <a:cubicBezTo>
                    <a:pt x="17032" y="14629"/>
                    <a:pt x="17100" y="14099"/>
                    <a:pt x="17166" y="13561"/>
                  </a:cubicBezTo>
                  <a:cubicBezTo>
                    <a:pt x="17198" y="13302"/>
                    <a:pt x="17227" y="13042"/>
                    <a:pt x="17257" y="12781"/>
                  </a:cubicBezTo>
                  <a:cubicBezTo>
                    <a:pt x="17290" y="12479"/>
                    <a:pt x="17323" y="12176"/>
                    <a:pt x="17352" y="11872"/>
                  </a:cubicBezTo>
                  <a:cubicBezTo>
                    <a:pt x="17493" y="10423"/>
                    <a:pt x="17591" y="8977"/>
                    <a:pt x="17600" y="7668"/>
                  </a:cubicBezTo>
                  <a:cubicBezTo>
                    <a:pt x="17604" y="7518"/>
                    <a:pt x="17602" y="7372"/>
                    <a:pt x="17600" y="7226"/>
                  </a:cubicBezTo>
                  <a:cubicBezTo>
                    <a:pt x="17585" y="5597"/>
                    <a:pt x="17419" y="4217"/>
                    <a:pt x="17009" y="3395"/>
                  </a:cubicBezTo>
                  <a:cubicBezTo>
                    <a:pt x="16023" y="1404"/>
                    <a:pt x="12155" y="0"/>
                    <a:pt x="8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0"/>
            <p:cNvSpPr/>
            <p:nvPr/>
          </p:nvSpPr>
          <p:spPr>
            <a:xfrm>
              <a:off x="2909225" y="1518300"/>
              <a:ext cx="60375" cy="125650"/>
            </a:xfrm>
            <a:custGeom>
              <a:avLst/>
              <a:gdLst/>
              <a:ahLst/>
              <a:cxnLst/>
              <a:rect l="l" t="t" r="r" b="b"/>
              <a:pathLst>
                <a:path w="2415" h="5026" extrusionOk="0">
                  <a:moveTo>
                    <a:pt x="33" y="1"/>
                  </a:moveTo>
                  <a:cubicBezTo>
                    <a:pt x="22" y="1"/>
                    <a:pt x="11" y="1"/>
                    <a:pt x="0" y="1"/>
                  </a:cubicBezTo>
                  <a:cubicBezTo>
                    <a:pt x="384" y="1787"/>
                    <a:pt x="1000" y="3505"/>
                    <a:pt x="2003" y="5025"/>
                  </a:cubicBezTo>
                  <a:cubicBezTo>
                    <a:pt x="2414" y="3176"/>
                    <a:pt x="2148" y="538"/>
                    <a:pt x="2148" y="538"/>
                  </a:cubicBezTo>
                  <a:cubicBezTo>
                    <a:pt x="1252" y="149"/>
                    <a:pt x="56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0"/>
            <p:cNvSpPr/>
            <p:nvPr/>
          </p:nvSpPr>
          <p:spPr>
            <a:xfrm>
              <a:off x="2870025" y="1146150"/>
              <a:ext cx="527750" cy="296800"/>
            </a:xfrm>
            <a:custGeom>
              <a:avLst/>
              <a:gdLst/>
              <a:ahLst/>
              <a:cxnLst/>
              <a:rect l="l" t="t" r="r" b="b"/>
              <a:pathLst>
                <a:path w="21110" h="11872" extrusionOk="0">
                  <a:moveTo>
                    <a:pt x="8502" y="1"/>
                  </a:moveTo>
                  <a:cubicBezTo>
                    <a:pt x="6976" y="1"/>
                    <a:pt x="5529" y="257"/>
                    <a:pt x="4363" y="868"/>
                  </a:cubicBezTo>
                  <a:cubicBezTo>
                    <a:pt x="1" y="3155"/>
                    <a:pt x="209" y="6970"/>
                    <a:pt x="1154" y="11036"/>
                  </a:cubicBezTo>
                  <a:cubicBezTo>
                    <a:pt x="1154" y="11036"/>
                    <a:pt x="1668" y="10684"/>
                    <a:pt x="2387" y="10684"/>
                  </a:cubicBezTo>
                  <a:cubicBezTo>
                    <a:pt x="2995" y="10684"/>
                    <a:pt x="3750" y="10937"/>
                    <a:pt x="4461" y="11871"/>
                  </a:cubicBezTo>
                  <a:lnTo>
                    <a:pt x="5630" y="11844"/>
                  </a:lnTo>
                  <a:cubicBezTo>
                    <a:pt x="5630" y="11844"/>
                    <a:pt x="5507" y="9444"/>
                    <a:pt x="6043" y="8129"/>
                  </a:cubicBezTo>
                  <a:cubicBezTo>
                    <a:pt x="6580" y="6815"/>
                    <a:pt x="8817" y="6797"/>
                    <a:pt x="9115" y="5254"/>
                  </a:cubicBezTo>
                  <a:cubicBezTo>
                    <a:pt x="9115" y="5254"/>
                    <a:pt x="12000" y="6658"/>
                    <a:pt x="14855" y="6658"/>
                  </a:cubicBezTo>
                  <a:cubicBezTo>
                    <a:pt x="16044" y="6658"/>
                    <a:pt x="17229" y="6414"/>
                    <a:pt x="18198" y="5723"/>
                  </a:cubicBezTo>
                  <a:cubicBezTo>
                    <a:pt x="21110" y="3647"/>
                    <a:pt x="14252" y="1"/>
                    <a:pt x="8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0"/>
            <p:cNvSpPr/>
            <p:nvPr/>
          </p:nvSpPr>
          <p:spPr>
            <a:xfrm>
              <a:off x="2859225" y="1411650"/>
              <a:ext cx="122350" cy="158000"/>
            </a:xfrm>
            <a:custGeom>
              <a:avLst/>
              <a:gdLst/>
              <a:ahLst/>
              <a:cxnLst/>
              <a:rect l="l" t="t" r="r" b="b"/>
              <a:pathLst>
                <a:path w="4894" h="6320" extrusionOk="0">
                  <a:moveTo>
                    <a:pt x="2644" y="0"/>
                  </a:moveTo>
                  <a:cubicBezTo>
                    <a:pt x="2290" y="0"/>
                    <a:pt x="1928" y="115"/>
                    <a:pt x="1586" y="416"/>
                  </a:cubicBezTo>
                  <a:cubicBezTo>
                    <a:pt x="0" y="1810"/>
                    <a:pt x="1289" y="6319"/>
                    <a:pt x="4499" y="6319"/>
                  </a:cubicBezTo>
                  <a:cubicBezTo>
                    <a:pt x="4562" y="6319"/>
                    <a:pt x="4627" y="6317"/>
                    <a:pt x="4692" y="6314"/>
                  </a:cubicBezTo>
                  <a:lnTo>
                    <a:pt x="4893" y="1251"/>
                  </a:lnTo>
                  <a:cubicBezTo>
                    <a:pt x="4893" y="1251"/>
                    <a:pt x="3811" y="0"/>
                    <a:pt x="2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0"/>
            <p:cNvSpPr/>
            <p:nvPr/>
          </p:nvSpPr>
          <p:spPr>
            <a:xfrm>
              <a:off x="3152600" y="1125475"/>
              <a:ext cx="272175" cy="158150"/>
            </a:xfrm>
            <a:custGeom>
              <a:avLst/>
              <a:gdLst/>
              <a:ahLst/>
              <a:cxnLst/>
              <a:rect l="l" t="t" r="r" b="b"/>
              <a:pathLst>
                <a:path w="10887" h="6326" extrusionOk="0">
                  <a:moveTo>
                    <a:pt x="7231" y="0"/>
                  </a:moveTo>
                  <a:cubicBezTo>
                    <a:pt x="6939" y="0"/>
                    <a:pt x="6628" y="68"/>
                    <a:pt x="6303" y="217"/>
                  </a:cubicBezTo>
                  <a:cubicBezTo>
                    <a:pt x="4586" y="1004"/>
                    <a:pt x="2706" y="1166"/>
                    <a:pt x="1449" y="1166"/>
                  </a:cubicBezTo>
                  <a:cubicBezTo>
                    <a:pt x="573" y="1166"/>
                    <a:pt x="0" y="1087"/>
                    <a:pt x="0" y="1087"/>
                  </a:cubicBezTo>
                  <a:lnTo>
                    <a:pt x="0" y="1087"/>
                  </a:lnTo>
                  <a:cubicBezTo>
                    <a:pt x="0" y="1087"/>
                    <a:pt x="3043" y="6326"/>
                    <a:pt x="6452" y="6326"/>
                  </a:cubicBezTo>
                  <a:cubicBezTo>
                    <a:pt x="6792" y="6326"/>
                    <a:pt x="7136" y="6274"/>
                    <a:pt x="7481" y="6159"/>
                  </a:cubicBezTo>
                  <a:cubicBezTo>
                    <a:pt x="10887" y="5024"/>
                    <a:pt x="9752" y="0"/>
                    <a:pt x="7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0"/>
            <p:cNvSpPr/>
            <p:nvPr/>
          </p:nvSpPr>
          <p:spPr>
            <a:xfrm>
              <a:off x="2981500" y="1442225"/>
              <a:ext cx="350925" cy="307375"/>
            </a:xfrm>
            <a:custGeom>
              <a:avLst/>
              <a:gdLst/>
              <a:ahLst/>
              <a:cxnLst/>
              <a:rect l="l" t="t" r="r" b="b"/>
              <a:pathLst>
                <a:path w="14037" h="12295" extrusionOk="0">
                  <a:moveTo>
                    <a:pt x="5976" y="4597"/>
                  </a:moveTo>
                  <a:cubicBezTo>
                    <a:pt x="5996" y="4597"/>
                    <a:pt x="6016" y="4597"/>
                    <a:pt x="6037" y="4598"/>
                  </a:cubicBezTo>
                  <a:cubicBezTo>
                    <a:pt x="6043" y="4599"/>
                    <a:pt x="6050" y="4600"/>
                    <a:pt x="6057" y="4600"/>
                  </a:cubicBezTo>
                  <a:cubicBezTo>
                    <a:pt x="6060" y="4600"/>
                    <a:pt x="6063" y="4600"/>
                    <a:pt x="6066" y="4600"/>
                  </a:cubicBezTo>
                  <a:cubicBezTo>
                    <a:pt x="7073" y="4649"/>
                    <a:pt x="8159" y="5118"/>
                    <a:pt x="9005" y="5387"/>
                  </a:cubicBezTo>
                  <a:cubicBezTo>
                    <a:pt x="9276" y="5474"/>
                    <a:pt x="9508" y="5508"/>
                    <a:pt x="9718" y="5508"/>
                  </a:cubicBezTo>
                  <a:cubicBezTo>
                    <a:pt x="10265" y="5508"/>
                    <a:pt x="10667" y="5273"/>
                    <a:pt x="11248" y="5105"/>
                  </a:cubicBezTo>
                  <a:cubicBezTo>
                    <a:pt x="11701" y="4972"/>
                    <a:pt x="12067" y="4920"/>
                    <a:pt x="12366" y="4920"/>
                  </a:cubicBezTo>
                  <a:cubicBezTo>
                    <a:pt x="12775" y="4920"/>
                    <a:pt x="13058" y="5018"/>
                    <a:pt x="13262" y="5142"/>
                  </a:cubicBezTo>
                  <a:lnTo>
                    <a:pt x="13262" y="5142"/>
                  </a:lnTo>
                  <a:cubicBezTo>
                    <a:pt x="13021" y="7803"/>
                    <a:pt x="11721" y="9173"/>
                    <a:pt x="10213" y="9349"/>
                  </a:cubicBezTo>
                  <a:cubicBezTo>
                    <a:pt x="10025" y="9371"/>
                    <a:pt x="9840" y="9381"/>
                    <a:pt x="9657" y="9381"/>
                  </a:cubicBezTo>
                  <a:cubicBezTo>
                    <a:pt x="7801" y="9381"/>
                    <a:pt x="6198" y="8285"/>
                    <a:pt x="4844" y="6843"/>
                  </a:cubicBezTo>
                  <a:cubicBezTo>
                    <a:pt x="4017" y="5960"/>
                    <a:pt x="4705" y="4597"/>
                    <a:pt x="5976" y="4597"/>
                  </a:cubicBezTo>
                  <a:close/>
                  <a:moveTo>
                    <a:pt x="1169" y="1"/>
                  </a:moveTo>
                  <a:lnTo>
                    <a:pt x="1" y="28"/>
                  </a:lnTo>
                  <a:cubicBezTo>
                    <a:pt x="1" y="28"/>
                    <a:pt x="231" y="4120"/>
                    <a:pt x="1398" y="7101"/>
                  </a:cubicBezTo>
                  <a:cubicBezTo>
                    <a:pt x="1770" y="8053"/>
                    <a:pt x="2307" y="8931"/>
                    <a:pt x="2989" y="9696"/>
                  </a:cubicBezTo>
                  <a:cubicBezTo>
                    <a:pt x="3827" y="10642"/>
                    <a:pt x="4873" y="11394"/>
                    <a:pt x="6069" y="11870"/>
                  </a:cubicBezTo>
                  <a:cubicBezTo>
                    <a:pt x="6749" y="12141"/>
                    <a:pt x="7402" y="12295"/>
                    <a:pt x="7967" y="12295"/>
                  </a:cubicBezTo>
                  <a:cubicBezTo>
                    <a:pt x="8061" y="12295"/>
                    <a:pt x="8154" y="12290"/>
                    <a:pt x="8243" y="12281"/>
                  </a:cubicBezTo>
                  <a:cubicBezTo>
                    <a:pt x="10030" y="12102"/>
                    <a:pt x="14022" y="9938"/>
                    <a:pt x="13584" y="5407"/>
                  </a:cubicBezTo>
                  <a:lnTo>
                    <a:pt x="13584" y="5407"/>
                  </a:lnTo>
                  <a:cubicBezTo>
                    <a:pt x="13588" y="5411"/>
                    <a:pt x="13592" y="5415"/>
                    <a:pt x="13596" y="5419"/>
                  </a:cubicBezTo>
                  <a:cubicBezTo>
                    <a:pt x="13732" y="5235"/>
                    <a:pt x="13915" y="4982"/>
                    <a:pt x="13980" y="4609"/>
                  </a:cubicBezTo>
                  <a:cubicBezTo>
                    <a:pt x="14023" y="4352"/>
                    <a:pt x="14036" y="4104"/>
                    <a:pt x="13950" y="3724"/>
                  </a:cubicBezTo>
                  <a:cubicBezTo>
                    <a:pt x="13861" y="3575"/>
                    <a:pt x="13699" y="3520"/>
                    <a:pt x="13480" y="3520"/>
                  </a:cubicBezTo>
                  <a:cubicBezTo>
                    <a:pt x="13220" y="3520"/>
                    <a:pt x="12881" y="3597"/>
                    <a:pt x="12490" y="3684"/>
                  </a:cubicBezTo>
                  <a:cubicBezTo>
                    <a:pt x="11739" y="3853"/>
                    <a:pt x="11004" y="3959"/>
                    <a:pt x="10277" y="3959"/>
                  </a:cubicBezTo>
                  <a:cubicBezTo>
                    <a:pt x="9498" y="3959"/>
                    <a:pt x="8729" y="3837"/>
                    <a:pt x="7961" y="3538"/>
                  </a:cubicBezTo>
                  <a:cubicBezTo>
                    <a:pt x="7412" y="3327"/>
                    <a:pt x="6802" y="3175"/>
                    <a:pt x="6172" y="3175"/>
                  </a:cubicBezTo>
                  <a:cubicBezTo>
                    <a:pt x="6129" y="3175"/>
                    <a:pt x="6085" y="3176"/>
                    <a:pt x="6041" y="3178"/>
                  </a:cubicBezTo>
                  <a:cubicBezTo>
                    <a:pt x="4742" y="3224"/>
                    <a:pt x="3574" y="3787"/>
                    <a:pt x="2831" y="4242"/>
                  </a:cubicBezTo>
                  <a:cubicBezTo>
                    <a:pt x="1611" y="2367"/>
                    <a:pt x="1169" y="1"/>
                    <a:pt x="1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0"/>
            <p:cNvSpPr/>
            <p:nvPr/>
          </p:nvSpPr>
          <p:spPr>
            <a:xfrm>
              <a:off x="2564700" y="2800825"/>
              <a:ext cx="399850" cy="1589175"/>
            </a:xfrm>
            <a:custGeom>
              <a:avLst/>
              <a:gdLst/>
              <a:ahLst/>
              <a:cxnLst/>
              <a:rect l="l" t="t" r="r" b="b"/>
              <a:pathLst>
                <a:path w="15994" h="63567" extrusionOk="0">
                  <a:moveTo>
                    <a:pt x="9753" y="1"/>
                  </a:moveTo>
                  <a:cubicBezTo>
                    <a:pt x="8770" y="1"/>
                    <a:pt x="7725" y="271"/>
                    <a:pt x="6658" y="808"/>
                  </a:cubicBezTo>
                  <a:cubicBezTo>
                    <a:pt x="0" y="4158"/>
                    <a:pt x="3144" y="17426"/>
                    <a:pt x="3144" y="17426"/>
                  </a:cubicBezTo>
                  <a:lnTo>
                    <a:pt x="6922" y="62895"/>
                  </a:lnTo>
                  <a:cubicBezTo>
                    <a:pt x="8238" y="63268"/>
                    <a:pt x="9202" y="63566"/>
                    <a:pt x="10242" y="63566"/>
                  </a:cubicBezTo>
                  <a:cubicBezTo>
                    <a:pt x="10854" y="63566"/>
                    <a:pt x="11492" y="63463"/>
                    <a:pt x="12244" y="63209"/>
                  </a:cubicBezTo>
                  <a:cubicBezTo>
                    <a:pt x="12244" y="63209"/>
                    <a:pt x="13112" y="58479"/>
                    <a:pt x="15203" y="32165"/>
                  </a:cubicBezTo>
                  <a:cubicBezTo>
                    <a:pt x="15312" y="30792"/>
                    <a:pt x="15994" y="17458"/>
                    <a:pt x="15994" y="10613"/>
                  </a:cubicBezTo>
                  <a:cubicBezTo>
                    <a:pt x="15994" y="3473"/>
                    <a:pt x="13275" y="1"/>
                    <a:pt x="97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0"/>
            <p:cNvSpPr/>
            <p:nvPr/>
          </p:nvSpPr>
          <p:spPr>
            <a:xfrm>
              <a:off x="2670525" y="4346825"/>
              <a:ext cx="273075" cy="225300"/>
            </a:xfrm>
            <a:custGeom>
              <a:avLst/>
              <a:gdLst/>
              <a:ahLst/>
              <a:cxnLst/>
              <a:rect l="l" t="t" r="r" b="b"/>
              <a:pathLst>
                <a:path w="10923" h="9012" extrusionOk="0">
                  <a:moveTo>
                    <a:pt x="5266" y="1"/>
                  </a:moveTo>
                  <a:cubicBezTo>
                    <a:pt x="5018" y="1"/>
                    <a:pt x="4762" y="30"/>
                    <a:pt x="4498" y="95"/>
                  </a:cubicBezTo>
                  <a:cubicBezTo>
                    <a:pt x="3514" y="336"/>
                    <a:pt x="2703" y="1032"/>
                    <a:pt x="2253" y="1941"/>
                  </a:cubicBezTo>
                  <a:cubicBezTo>
                    <a:pt x="2087" y="2277"/>
                    <a:pt x="1869" y="2714"/>
                    <a:pt x="1598" y="3261"/>
                  </a:cubicBezTo>
                  <a:cubicBezTo>
                    <a:pt x="901" y="4663"/>
                    <a:pt x="1" y="8595"/>
                    <a:pt x="2996" y="8872"/>
                  </a:cubicBezTo>
                  <a:cubicBezTo>
                    <a:pt x="3925" y="8958"/>
                    <a:pt x="4791" y="9011"/>
                    <a:pt x="5579" y="9011"/>
                  </a:cubicBezTo>
                  <a:cubicBezTo>
                    <a:pt x="7971" y="9011"/>
                    <a:pt x="9643" y="8517"/>
                    <a:pt x="10184" y="6935"/>
                  </a:cubicBezTo>
                  <a:cubicBezTo>
                    <a:pt x="10923" y="4780"/>
                    <a:pt x="8011" y="1369"/>
                    <a:pt x="8011" y="1369"/>
                  </a:cubicBezTo>
                  <a:cubicBezTo>
                    <a:pt x="7358" y="631"/>
                    <a:pt x="6406" y="1"/>
                    <a:pt x="52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0"/>
            <p:cNvSpPr/>
            <p:nvPr/>
          </p:nvSpPr>
          <p:spPr>
            <a:xfrm>
              <a:off x="3109950" y="2800825"/>
              <a:ext cx="399825" cy="1598725"/>
            </a:xfrm>
            <a:custGeom>
              <a:avLst/>
              <a:gdLst/>
              <a:ahLst/>
              <a:cxnLst/>
              <a:rect l="l" t="t" r="r" b="b"/>
              <a:pathLst>
                <a:path w="15993" h="63949" extrusionOk="0">
                  <a:moveTo>
                    <a:pt x="6241" y="1"/>
                  </a:moveTo>
                  <a:cubicBezTo>
                    <a:pt x="2719" y="1"/>
                    <a:pt x="0" y="3473"/>
                    <a:pt x="0" y="10613"/>
                  </a:cubicBezTo>
                  <a:cubicBezTo>
                    <a:pt x="0" y="17458"/>
                    <a:pt x="682" y="30792"/>
                    <a:pt x="791" y="32165"/>
                  </a:cubicBezTo>
                  <a:cubicBezTo>
                    <a:pt x="2882" y="58479"/>
                    <a:pt x="3910" y="63203"/>
                    <a:pt x="3910" y="63203"/>
                  </a:cubicBezTo>
                  <a:cubicBezTo>
                    <a:pt x="5221" y="63645"/>
                    <a:pt x="6365" y="63949"/>
                    <a:pt x="7575" y="63949"/>
                  </a:cubicBezTo>
                  <a:cubicBezTo>
                    <a:pt x="8238" y="63949"/>
                    <a:pt x="8919" y="63858"/>
                    <a:pt x="9658" y="63648"/>
                  </a:cubicBezTo>
                  <a:lnTo>
                    <a:pt x="12851" y="17426"/>
                  </a:lnTo>
                  <a:cubicBezTo>
                    <a:pt x="12851" y="17426"/>
                    <a:pt x="15992" y="4158"/>
                    <a:pt x="9336" y="808"/>
                  </a:cubicBezTo>
                  <a:cubicBezTo>
                    <a:pt x="8270" y="271"/>
                    <a:pt x="7224" y="1"/>
                    <a:pt x="6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0"/>
            <p:cNvSpPr/>
            <p:nvPr/>
          </p:nvSpPr>
          <p:spPr>
            <a:xfrm>
              <a:off x="3142425" y="4346825"/>
              <a:ext cx="273075" cy="225300"/>
            </a:xfrm>
            <a:custGeom>
              <a:avLst/>
              <a:gdLst/>
              <a:ahLst/>
              <a:cxnLst/>
              <a:rect l="l" t="t" r="r" b="b"/>
              <a:pathLst>
                <a:path w="10923" h="9012" extrusionOk="0">
                  <a:moveTo>
                    <a:pt x="5267" y="1"/>
                  </a:moveTo>
                  <a:cubicBezTo>
                    <a:pt x="5019" y="1"/>
                    <a:pt x="4763" y="30"/>
                    <a:pt x="4499" y="95"/>
                  </a:cubicBezTo>
                  <a:cubicBezTo>
                    <a:pt x="3514" y="336"/>
                    <a:pt x="2703" y="1032"/>
                    <a:pt x="2253" y="1941"/>
                  </a:cubicBezTo>
                  <a:cubicBezTo>
                    <a:pt x="2087" y="2277"/>
                    <a:pt x="1869" y="2714"/>
                    <a:pt x="1597" y="3261"/>
                  </a:cubicBezTo>
                  <a:cubicBezTo>
                    <a:pt x="900" y="4663"/>
                    <a:pt x="0" y="8595"/>
                    <a:pt x="2996" y="8872"/>
                  </a:cubicBezTo>
                  <a:cubicBezTo>
                    <a:pt x="3925" y="8958"/>
                    <a:pt x="4791" y="9011"/>
                    <a:pt x="5578" y="9011"/>
                  </a:cubicBezTo>
                  <a:cubicBezTo>
                    <a:pt x="7971" y="9011"/>
                    <a:pt x="9643" y="8517"/>
                    <a:pt x="10184" y="6935"/>
                  </a:cubicBezTo>
                  <a:cubicBezTo>
                    <a:pt x="10922" y="4780"/>
                    <a:pt x="8011" y="1369"/>
                    <a:pt x="8011" y="1369"/>
                  </a:cubicBezTo>
                  <a:cubicBezTo>
                    <a:pt x="7357" y="631"/>
                    <a:pt x="6407" y="1"/>
                    <a:pt x="52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0"/>
            <p:cNvSpPr/>
            <p:nvPr/>
          </p:nvSpPr>
          <p:spPr>
            <a:xfrm>
              <a:off x="2825700" y="2228200"/>
              <a:ext cx="433300" cy="216650"/>
            </a:xfrm>
            <a:custGeom>
              <a:avLst/>
              <a:gdLst/>
              <a:ahLst/>
              <a:cxnLst/>
              <a:rect l="l" t="t" r="r" b="b"/>
              <a:pathLst>
                <a:path w="17332" h="8666" extrusionOk="0">
                  <a:moveTo>
                    <a:pt x="0" y="1"/>
                  </a:moveTo>
                  <a:cubicBezTo>
                    <a:pt x="0" y="4787"/>
                    <a:pt x="3880" y="8665"/>
                    <a:pt x="8666" y="8665"/>
                  </a:cubicBezTo>
                  <a:cubicBezTo>
                    <a:pt x="13451" y="8665"/>
                    <a:pt x="17331" y="4787"/>
                    <a:pt x="173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0"/>
            <p:cNvSpPr/>
            <p:nvPr/>
          </p:nvSpPr>
          <p:spPr>
            <a:xfrm>
              <a:off x="4172675" y="1876150"/>
              <a:ext cx="972450" cy="1366025"/>
            </a:xfrm>
            <a:custGeom>
              <a:avLst/>
              <a:gdLst/>
              <a:ahLst/>
              <a:cxnLst/>
              <a:rect l="l" t="t" r="r" b="b"/>
              <a:pathLst>
                <a:path w="38898" h="54641" extrusionOk="0">
                  <a:moveTo>
                    <a:pt x="7215" y="1"/>
                  </a:moveTo>
                  <a:cubicBezTo>
                    <a:pt x="3218" y="1"/>
                    <a:pt x="1" y="3218"/>
                    <a:pt x="1" y="7214"/>
                  </a:cubicBezTo>
                  <a:lnTo>
                    <a:pt x="1" y="47427"/>
                  </a:lnTo>
                  <a:cubicBezTo>
                    <a:pt x="1" y="51424"/>
                    <a:pt x="3218" y="54640"/>
                    <a:pt x="7215" y="54640"/>
                  </a:cubicBezTo>
                  <a:lnTo>
                    <a:pt x="31685" y="54640"/>
                  </a:lnTo>
                  <a:cubicBezTo>
                    <a:pt x="35681" y="54640"/>
                    <a:pt x="38898" y="51424"/>
                    <a:pt x="38898" y="47427"/>
                  </a:cubicBezTo>
                  <a:lnTo>
                    <a:pt x="38898" y="7214"/>
                  </a:lnTo>
                  <a:cubicBezTo>
                    <a:pt x="38898" y="3218"/>
                    <a:pt x="35681" y="1"/>
                    <a:pt x="31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0"/>
            <p:cNvSpPr/>
            <p:nvPr/>
          </p:nvSpPr>
          <p:spPr>
            <a:xfrm>
              <a:off x="4219675" y="3557300"/>
              <a:ext cx="863350" cy="41825"/>
            </a:xfrm>
            <a:custGeom>
              <a:avLst/>
              <a:gdLst/>
              <a:ahLst/>
              <a:cxnLst/>
              <a:rect l="l" t="t" r="r" b="b"/>
              <a:pathLst>
                <a:path w="34534" h="1673" extrusionOk="0">
                  <a:moveTo>
                    <a:pt x="0" y="1"/>
                  </a:moveTo>
                  <a:lnTo>
                    <a:pt x="0" y="1673"/>
                  </a:lnTo>
                  <a:lnTo>
                    <a:pt x="34533" y="1673"/>
                  </a:lnTo>
                  <a:lnTo>
                    <a:pt x="345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0"/>
            <p:cNvSpPr/>
            <p:nvPr/>
          </p:nvSpPr>
          <p:spPr>
            <a:xfrm>
              <a:off x="4219675" y="3741225"/>
              <a:ext cx="863350" cy="41850"/>
            </a:xfrm>
            <a:custGeom>
              <a:avLst/>
              <a:gdLst/>
              <a:ahLst/>
              <a:cxnLst/>
              <a:rect l="l" t="t" r="r" b="b"/>
              <a:pathLst>
                <a:path w="34534" h="1674" extrusionOk="0">
                  <a:moveTo>
                    <a:pt x="0" y="0"/>
                  </a:moveTo>
                  <a:lnTo>
                    <a:pt x="0" y="1674"/>
                  </a:lnTo>
                  <a:lnTo>
                    <a:pt x="34533" y="1674"/>
                  </a:lnTo>
                  <a:lnTo>
                    <a:pt x="34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0"/>
            <p:cNvSpPr/>
            <p:nvPr/>
          </p:nvSpPr>
          <p:spPr>
            <a:xfrm>
              <a:off x="4028700" y="3181150"/>
              <a:ext cx="297900" cy="1312925"/>
            </a:xfrm>
            <a:custGeom>
              <a:avLst/>
              <a:gdLst/>
              <a:ahLst/>
              <a:cxnLst/>
              <a:rect l="l" t="t" r="r" b="b"/>
              <a:pathLst>
                <a:path w="11916" h="52517" extrusionOk="0">
                  <a:moveTo>
                    <a:pt x="8281" y="1"/>
                  </a:moveTo>
                  <a:lnTo>
                    <a:pt x="0" y="52517"/>
                  </a:lnTo>
                  <a:lnTo>
                    <a:pt x="3725" y="52517"/>
                  </a:lnTo>
                  <a:lnTo>
                    <a:pt x="11916" y="573"/>
                  </a:lnTo>
                  <a:lnTo>
                    <a:pt x="8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0"/>
            <p:cNvSpPr/>
            <p:nvPr/>
          </p:nvSpPr>
          <p:spPr>
            <a:xfrm>
              <a:off x="4976050" y="3181150"/>
              <a:ext cx="297950" cy="1312925"/>
            </a:xfrm>
            <a:custGeom>
              <a:avLst/>
              <a:gdLst/>
              <a:ahLst/>
              <a:cxnLst/>
              <a:rect l="l" t="t" r="r" b="b"/>
              <a:pathLst>
                <a:path w="11918" h="52517" extrusionOk="0">
                  <a:moveTo>
                    <a:pt x="3636" y="1"/>
                  </a:moveTo>
                  <a:lnTo>
                    <a:pt x="0" y="573"/>
                  </a:lnTo>
                  <a:lnTo>
                    <a:pt x="8191" y="52517"/>
                  </a:lnTo>
                  <a:lnTo>
                    <a:pt x="11917" y="52517"/>
                  </a:lnTo>
                  <a:lnTo>
                    <a:pt x="36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0"/>
            <p:cNvSpPr/>
            <p:nvPr/>
          </p:nvSpPr>
          <p:spPr>
            <a:xfrm>
              <a:off x="4306425" y="1755225"/>
              <a:ext cx="722300" cy="1101825"/>
            </a:xfrm>
            <a:custGeom>
              <a:avLst/>
              <a:gdLst/>
              <a:ahLst/>
              <a:cxnLst/>
              <a:rect l="l" t="t" r="r" b="b"/>
              <a:pathLst>
                <a:path w="28892" h="44073" extrusionOk="0">
                  <a:moveTo>
                    <a:pt x="15181" y="0"/>
                  </a:moveTo>
                  <a:cubicBezTo>
                    <a:pt x="13929" y="0"/>
                    <a:pt x="12769" y="88"/>
                    <a:pt x="11629" y="264"/>
                  </a:cubicBezTo>
                  <a:cubicBezTo>
                    <a:pt x="9103" y="657"/>
                    <a:pt x="6672" y="1490"/>
                    <a:pt x="3541" y="2788"/>
                  </a:cubicBezTo>
                  <a:lnTo>
                    <a:pt x="5111" y="26204"/>
                  </a:lnTo>
                  <a:lnTo>
                    <a:pt x="1" y="42460"/>
                  </a:lnTo>
                  <a:cubicBezTo>
                    <a:pt x="1" y="42460"/>
                    <a:pt x="12636" y="44072"/>
                    <a:pt x="21729" y="44072"/>
                  </a:cubicBezTo>
                  <a:cubicBezTo>
                    <a:pt x="24669" y="44072"/>
                    <a:pt x="27239" y="43904"/>
                    <a:pt x="28892" y="43458"/>
                  </a:cubicBezTo>
                  <a:lnTo>
                    <a:pt x="25456" y="25751"/>
                  </a:lnTo>
                  <a:lnTo>
                    <a:pt x="27836" y="2631"/>
                  </a:lnTo>
                  <a:cubicBezTo>
                    <a:pt x="25565" y="1675"/>
                    <a:pt x="23200" y="956"/>
                    <a:pt x="20782" y="514"/>
                  </a:cubicBezTo>
                  <a:cubicBezTo>
                    <a:pt x="19673" y="311"/>
                    <a:pt x="18554" y="167"/>
                    <a:pt x="17430" y="85"/>
                  </a:cubicBezTo>
                  <a:cubicBezTo>
                    <a:pt x="16641" y="29"/>
                    <a:pt x="15896" y="0"/>
                    <a:pt x="15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0"/>
            <p:cNvSpPr/>
            <p:nvPr/>
          </p:nvSpPr>
          <p:spPr>
            <a:xfrm>
              <a:off x="4564375" y="1755250"/>
              <a:ext cx="261600" cy="124225"/>
            </a:xfrm>
            <a:custGeom>
              <a:avLst/>
              <a:gdLst/>
              <a:ahLst/>
              <a:cxnLst/>
              <a:rect l="l" t="t" r="r" b="b"/>
              <a:pathLst>
                <a:path w="10464" h="4969" extrusionOk="0">
                  <a:moveTo>
                    <a:pt x="4862" y="1"/>
                  </a:moveTo>
                  <a:cubicBezTo>
                    <a:pt x="3609" y="1"/>
                    <a:pt x="2450" y="88"/>
                    <a:pt x="1309" y="264"/>
                  </a:cubicBezTo>
                  <a:cubicBezTo>
                    <a:pt x="873" y="1274"/>
                    <a:pt x="1" y="4092"/>
                    <a:pt x="3479" y="4838"/>
                  </a:cubicBezTo>
                  <a:cubicBezTo>
                    <a:pt x="3893" y="4927"/>
                    <a:pt x="4293" y="4968"/>
                    <a:pt x="4679" y="4968"/>
                  </a:cubicBezTo>
                  <a:cubicBezTo>
                    <a:pt x="7605" y="4968"/>
                    <a:pt x="9692" y="2593"/>
                    <a:pt x="10464" y="514"/>
                  </a:cubicBezTo>
                  <a:cubicBezTo>
                    <a:pt x="9355" y="310"/>
                    <a:pt x="8236" y="167"/>
                    <a:pt x="7110" y="86"/>
                  </a:cubicBezTo>
                  <a:cubicBezTo>
                    <a:pt x="6321" y="29"/>
                    <a:pt x="5576" y="1"/>
                    <a:pt x="48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0"/>
            <p:cNvSpPr/>
            <p:nvPr/>
          </p:nvSpPr>
          <p:spPr>
            <a:xfrm>
              <a:off x="4675525" y="4250800"/>
              <a:ext cx="123775" cy="101625"/>
            </a:xfrm>
            <a:custGeom>
              <a:avLst/>
              <a:gdLst/>
              <a:ahLst/>
              <a:cxnLst/>
              <a:rect l="l" t="t" r="r" b="b"/>
              <a:pathLst>
                <a:path w="4951" h="4065" extrusionOk="0">
                  <a:moveTo>
                    <a:pt x="0" y="0"/>
                  </a:moveTo>
                  <a:lnTo>
                    <a:pt x="416" y="3752"/>
                  </a:lnTo>
                  <a:lnTo>
                    <a:pt x="4950" y="4065"/>
                  </a:lnTo>
                  <a:lnTo>
                    <a:pt x="4950" y="4065"/>
                  </a:lnTo>
                  <a:lnTo>
                    <a:pt x="4742" y="730"/>
                  </a:lnTo>
                  <a:lnTo>
                    <a:pt x="0" y="0"/>
                  </a:lnTo>
                  <a:close/>
                </a:path>
              </a:pathLst>
            </a:custGeom>
            <a:solidFill>
              <a:srgbClr val="FDB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0"/>
            <p:cNvSpPr/>
            <p:nvPr/>
          </p:nvSpPr>
          <p:spPr>
            <a:xfrm>
              <a:off x="4636825" y="4334550"/>
              <a:ext cx="246275" cy="207750"/>
            </a:xfrm>
            <a:custGeom>
              <a:avLst/>
              <a:gdLst/>
              <a:ahLst/>
              <a:cxnLst/>
              <a:rect l="l" t="t" r="r" b="b"/>
              <a:pathLst>
                <a:path w="9851" h="8310" extrusionOk="0">
                  <a:moveTo>
                    <a:pt x="3772" y="1"/>
                  </a:moveTo>
                  <a:cubicBezTo>
                    <a:pt x="3152" y="1"/>
                    <a:pt x="2549" y="128"/>
                    <a:pt x="1964" y="402"/>
                  </a:cubicBezTo>
                  <a:cubicBezTo>
                    <a:pt x="1964" y="402"/>
                    <a:pt x="1084" y="1183"/>
                    <a:pt x="713" y="2682"/>
                  </a:cubicBezTo>
                  <a:cubicBezTo>
                    <a:pt x="341" y="4180"/>
                    <a:pt x="0" y="7990"/>
                    <a:pt x="3205" y="8203"/>
                  </a:cubicBezTo>
                  <a:cubicBezTo>
                    <a:pt x="4051" y="8260"/>
                    <a:pt x="4891" y="8309"/>
                    <a:pt x="5671" y="8309"/>
                  </a:cubicBezTo>
                  <a:cubicBezTo>
                    <a:pt x="7849" y="8309"/>
                    <a:pt x="9568" y="7927"/>
                    <a:pt x="9688" y="6261"/>
                  </a:cubicBezTo>
                  <a:cubicBezTo>
                    <a:pt x="9850" y="3998"/>
                    <a:pt x="6498" y="715"/>
                    <a:pt x="6498" y="715"/>
                  </a:cubicBezTo>
                  <a:cubicBezTo>
                    <a:pt x="5561" y="257"/>
                    <a:pt x="4650" y="1"/>
                    <a:pt x="37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0"/>
            <p:cNvSpPr/>
            <p:nvPr/>
          </p:nvSpPr>
          <p:spPr>
            <a:xfrm>
              <a:off x="4221900" y="2694000"/>
              <a:ext cx="689950" cy="1600200"/>
            </a:xfrm>
            <a:custGeom>
              <a:avLst/>
              <a:gdLst/>
              <a:ahLst/>
              <a:cxnLst/>
              <a:rect l="l" t="t" r="r" b="b"/>
              <a:pathLst>
                <a:path w="27598" h="64008" extrusionOk="0">
                  <a:moveTo>
                    <a:pt x="15227" y="0"/>
                  </a:moveTo>
                  <a:cubicBezTo>
                    <a:pt x="12016" y="0"/>
                    <a:pt x="6007" y="291"/>
                    <a:pt x="3501" y="2342"/>
                  </a:cubicBezTo>
                  <a:cubicBezTo>
                    <a:pt x="0" y="5205"/>
                    <a:pt x="704" y="13425"/>
                    <a:pt x="4271" y="15668"/>
                  </a:cubicBezTo>
                  <a:cubicBezTo>
                    <a:pt x="7836" y="17911"/>
                    <a:pt x="13915" y="22321"/>
                    <a:pt x="13915" y="22321"/>
                  </a:cubicBezTo>
                  <a:lnTo>
                    <a:pt x="17336" y="63370"/>
                  </a:lnTo>
                  <a:lnTo>
                    <a:pt x="23461" y="64008"/>
                  </a:lnTo>
                  <a:cubicBezTo>
                    <a:pt x="23461" y="64008"/>
                    <a:pt x="27597" y="22321"/>
                    <a:pt x="25211" y="14842"/>
                  </a:cubicBezTo>
                  <a:cubicBezTo>
                    <a:pt x="22825" y="7364"/>
                    <a:pt x="17336" y="46"/>
                    <a:pt x="17336" y="46"/>
                  </a:cubicBezTo>
                  <a:cubicBezTo>
                    <a:pt x="17336" y="46"/>
                    <a:pt x="16502" y="0"/>
                    <a:pt x="15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0"/>
            <p:cNvSpPr/>
            <p:nvPr/>
          </p:nvSpPr>
          <p:spPr>
            <a:xfrm>
              <a:off x="4209075" y="3918550"/>
              <a:ext cx="148575" cy="130325"/>
            </a:xfrm>
            <a:custGeom>
              <a:avLst/>
              <a:gdLst/>
              <a:ahLst/>
              <a:cxnLst/>
              <a:rect l="l" t="t" r="r" b="b"/>
              <a:pathLst>
                <a:path w="5943" h="5213" extrusionOk="0">
                  <a:moveTo>
                    <a:pt x="1043" y="1"/>
                  </a:moveTo>
                  <a:lnTo>
                    <a:pt x="1" y="4379"/>
                  </a:lnTo>
                  <a:lnTo>
                    <a:pt x="4222" y="5212"/>
                  </a:lnTo>
                  <a:lnTo>
                    <a:pt x="5943" y="1305"/>
                  </a:lnTo>
                  <a:lnTo>
                    <a:pt x="1043" y="1"/>
                  </a:lnTo>
                  <a:close/>
                </a:path>
              </a:pathLst>
            </a:custGeom>
            <a:solidFill>
              <a:srgbClr val="FDB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0"/>
            <p:cNvSpPr/>
            <p:nvPr/>
          </p:nvSpPr>
          <p:spPr>
            <a:xfrm>
              <a:off x="4201825" y="2665025"/>
              <a:ext cx="900700" cy="1326850"/>
            </a:xfrm>
            <a:custGeom>
              <a:avLst/>
              <a:gdLst/>
              <a:ahLst/>
              <a:cxnLst/>
              <a:rect l="l" t="t" r="r" b="b"/>
              <a:pathLst>
                <a:path w="36028" h="53074" extrusionOk="0">
                  <a:moveTo>
                    <a:pt x="19585" y="0"/>
                  </a:moveTo>
                  <a:cubicBezTo>
                    <a:pt x="17319" y="0"/>
                    <a:pt x="14489" y="626"/>
                    <a:pt x="12410" y="3193"/>
                  </a:cubicBezTo>
                  <a:cubicBezTo>
                    <a:pt x="8353" y="8205"/>
                    <a:pt x="0" y="50925"/>
                    <a:pt x="0" y="50925"/>
                  </a:cubicBezTo>
                  <a:lnTo>
                    <a:pt x="6683" y="53073"/>
                  </a:lnTo>
                  <a:lnTo>
                    <a:pt x="21188" y="14861"/>
                  </a:lnTo>
                  <a:cubicBezTo>
                    <a:pt x="21188" y="14861"/>
                    <a:pt x="25354" y="17239"/>
                    <a:pt x="29111" y="17239"/>
                  </a:cubicBezTo>
                  <a:cubicBezTo>
                    <a:pt x="31782" y="17239"/>
                    <a:pt x="34245" y="16038"/>
                    <a:pt x="34859" y="11929"/>
                  </a:cubicBezTo>
                  <a:cubicBezTo>
                    <a:pt x="36027" y="4101"/>
                    <a:pt x="23389" y="568"/>
                    <a:pt x="23389" y="568"/>
                  </a:cubicBezTo>
                  <a:cubicBezTo>
                    <a:pt x="23389" y="568"/>
                    <a:pt x="21742" y="0"/>
                    <a:pt x="19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0"/>
            <p:cNvSpPr/>
            <p:nvPr/>
          </p:nvSpPr>
          <p:spPr>
            <a:xfrm>
              <a:off x="3971100" y="3989500"/>
              <a:ext cx="361925" cy="404975"/>
            </a:xfrm>
            <a:custGeom>
              <a:avLst/>
              <a:gdLst/>
              <a:ahLst/>
              <a:cxnLst/>
              <a:rect l="l" t="t" r="r" b="b"/>
              <a:pathLst>
                <a:path w="14477" h="16199" extrusionOk="0">
                  <a:moveTo>
                    <a:pt x="9887" y="1"/>
                  </a:moveTo>
                  <a:cubicBezTo>
                    <a:pt x="9887" y="1"/>
                    <a:pt x="6633" y="5789"/>
                    <a:pt x="3318" y="9781"/>
                  </a:cubicBezTo>
                  <a:cubicBezTo>
                    <a:pt x="1" y="13776"/>
                    <a:pt x="1426" y="16199"/>
                    <a:pt x="4084" y="16199"/>
                  </a:cubicBezTo>
                  <a:cubicBezTo>
                    <a:pt x="4758" y="16199"/>
                    <a:pt x="5513" y="16043"/>
                    <a:pt x="6289" y="15716"/>
                  </a:cubicBezTo>
                  <a:cubicBezTo>
                    <a:pt x="10121" y="14104"/>
                    <a:pt x="12282" y="9333"/>
                    <a:pt x="13380" y="7988"/>
                  </a:cubicBezTo>
                  <a:cubicBezTo>
                    <a:pt x="14476" y="6643"/>
                    <a:pt x="14290" y="1126"/>
                    <a:pt x="14290" y="1126"/>
                  </a:cubicBezTo>
                  <a:lnTo>
                    <a:pt x="14290" y="1126"/>
                  </a:lnTo>
                  <a:cubicBezTo>
                    <a:pt x="13905" y="1164"/>
                    <a:pt x="13553" y="1181"/>
                    <a:pt x="13229" y="1181"/>
                  </a:cubicBezTo>
                  <a:cubicBezTo>
                    <a:pt x="10522" y="1181"/>
                    <a:pt x="9887" y="1"/>
                    <a:pt x="98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0"/>
            <p:cNvSpPr/>
            <p:nvPr/>
          </p:nvSpPr>
          <p:spPr>
            <a:xfrm>
              <a:off x="4675025" y="994975"/>
              <a:ext cx="284575" cy="272700"/>
            </a:xfrm>
            <a:custGeom>
              <a:avLst/>
              <a:gdLst/>
              <a:ahLst/>
              <a:cxnLst/>
              <a:rect l="l" t="t" r="r" b="b"/>
              <a:pathLst>
                <a:path w="11383" h="10908" extrusionOk="0">
                  <a:moveTo>
                    <a:pt x="5689" y="1"/>
                  </a:moveTo>
                  <a:cubicBezTo>
                    <a:pt x="3123" y="1"/>
                    <a:pt x="908" y="1800"/>
                    <a:pt x="366" y="4285"/>
                  </a:cubicBezTo>
                  <a:cubicBezTo>
                    <a:pt x="315" y="4517"/>
                    <a:pt x="280" y="4752"/>
                    <a:pt x="260" y="4987"/>
                  </a:cubicBezTo>
                  <a:cubicBezTo>
                    <a:pt x="0" y="7989"/>
                    <a:pt x="2223" y="10630"/>
                    <a:pt x="5225" y="10887"/>
                  </a:cubicBezTo>
                  <a:cubicBezTo>
                    <a:pt x="5384" y="10901"/>
                    <a:pt x="5542" y="10908"/>
                    <a:pt x="5699" y="10908"/>
                  </a:cubicBezTo>
                  <a:cubicBezTo>
                    <a:pt x="8499" y="10908"/>
                    <a:pt x="10880" y="8765"/>
                    <a:pt x="11125" y="5922"/>
                  </a:cubicBezTo>
                  <a:cubicBezTo>
                    <a:pt x="11383" y="2921"/>
                    <a:pt x="9161" y="279"/>
                    <a:pt x="6160" y="21"/>
                  </a:cubicBezTo>
                  <a:cubicBezTo>
                    <a:pt x="6002" y="7"/>
                    <a:pt x="5845" y="1"/>
                    <a:pt x="56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0"/>
            <p:cNvSpPr/>
            <p:nvPr/>
          </p:nvSpPr>
          <p:spPr>
            <a:xfrm>
              <a:off x="4675025" y="1102075"/>
              <a:ext cx="198325" cy="165625"/>
            </a:xfrm>
            <a:custGeom>
              <a:avLst/>
              <a:gdLst/>
              <a:ahLst/>
              <a:cxnLst/>
              <a:rect l="l" t="t" r="r" b="b"/>
              <a:pathLst>
                <a:path w="7933" h="6625" extrusionOk="0">
                  <a:moveTo>
                    <a:pt x="366" y="1"/>
                  </a:moveTo>
                  <a:cubicBezTo>
                    <a:pt x="315" y="233"/>
                    <a:pt x="280" y="468"/>
                    <a:pt x="260" y="703"/>
                  </a:cubicBezTo>
                  <a:cubicBezTo>
                    <a:pt x="0" y="3705"/>
                    <a:pt x="2223" y="6346"/>
                    <a:pt x="5225" y="6603"/>
                  </a:cubicBezTo>
                  <a:cubicBezTo>
                    <a:pt x="5383" y="6617"/>
                    <a:pt x="5541" y="6624"/>
                    <a:pt x="5698" y="6624"/>
                  </a:cubicBezTo>
                  <a:cubicBezTo>
                    <a:pt x="6467" y="6624"/>
                    <a:pt x="7229" y="6460"/>
                    <a:pt x="7932" y="6143"/>
                  </a:cubicBezTo>
                  <a:cubicBezTo>
                    <a:pt x="6478" y="1302"/>
                    <a:pt x="2061" y="234"/>
                    <a:pt x="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0"/>
            <p:cNvSpPr/>
            <p:nvPr/>
          </p:nvSpPr>
          <p:spPr>
            <a:xfrm>
              <a:off x="4370150" y="1433600"/>
              <a:ext cx="119225" cy="319200"/>
            </a:xfrm>
            <a:custGeom>
              <a:avLst/>
              <a:gdLst/>
              <a:ahLst/>
              <a:cxnLst/>
              <a:rect l="l" t="t" r="r" b="b"/>
              <a:pathLst>
                <a:path w="4769" h="12768" extrusionOk="0">
                  <a:moveTo>
                    <a:pt x="390" y="1"/>
                  </a:moveTo>
                  <a:cubicBezTo>
                    <a:pt x="237" y="1"/>
                    <a:pt x="103" y="45"/>
                    <a:pt x="0" y="140"/>
                  </a:cubicBezTo>
                  <a:cubicBezTo>
                    <a:pt x="0" y="140"/>
                    <a:pt x="303" y="4499"/>
                    <a:pt x="1448" y="6908"/>
                  </a:cubicBezTo>
                  <a:cubicBezTo>
                    <a:pt x="2714" y="9566"/>
                    <a:pt x="3564" y="9998"/>
                    <a:pt x="3362" y="12768"/>
                  </a:cubicBezTo>
                  <a:cubicBezTo>
                    <a:pt x="3362" y="12768"/>
                    <a:pt x="4768" y="11406"/>
                    <a:pt x="4538" y="9984"/>
                  </a:cubicBezTo>
                  <a:cubicBezTo>
                    <a:pt x="4307" y="8562"/>
                    <a:pt x="1952" y="4888"/>
                    <a:pt x="2497" y="3140"/>
                  </a:cubicBezTo>
                  <a:cubicBezTo>
                    <a:pt x="2964" y="1637"/>
                    <a:pt x="1324"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0"/>
            <p:cNvSpPr/>
            <p:nvPr/>
          </p:nvSpPr>
          <p:spPr>
            <a:xfrm>
              <a:off x="4361500" y="1112650"/>
              <a:ext cx="540500" cy="493975"/>
            </a:xfrm>
            <a:custGeom>
              <a:avLst/>
              <a:gdLst/>
              <a:ahLst/>
              <a:cxnLst/>
              <a:rect l="l" t="t" r="r" b="b"/>
              <a:pathLst>
                <a:path w="21620" h="19759" extrusionOk="0">
                  <a:moveTo>
                    <a:pt x="10882" y="0"/>
                  </a:moveTo>
                  <a:cubicBezTo>
                    <a:pt x="10741" y="0"/>
                    <a:pt x="10598" y="3"/>
                    <a:pt x="10454" y="8"/>
                  </a:cubicBezTo>
                  <a:cubicBezTo>
                    <a:pt x="4349" y="229"/>
                    <a:pt x="1635" y="2981"/>
                    <a:pt x="735" y="5904"/>
                  </a:cubicBezTo>
                  <a:cubicBezTo>
                    <a:pt x="354" y="7137"/>
                    <a:pt x="1" y="9778"/>
                    <a:pt x="136" y="11091"/>
                  </a:cubicBezTo>
                  <a:cubicBezTo>
                    <a:pt x="260" y="12293"/>
                    <a:pt x="399" y="13452"/>
                    <a:pt x="552" y="14569"/>
                  </a:cubicBezTo>
                  <a:cubicBezTo>
                    <a:pt x="959" y="17545"/>
                    <a:pt x="3508" y="19759"/>
                    <a:pt x="6511" y="19759"/>
                  </a:cubicBezTo>
                  <a:lnTo>
                    <a:pt x="15428" y="19759"/>
                  </a:lnTo>
                  <a:cubicBezTo>
                    <a:pt x="18703" y="19759"/>
                    <a:pt x="21369" y="17138"/>
                    <a:pt x="21442" y="13862"/>
                  </a:cubicBezTo>
                  <a:cubicBezTo>
                    <a:pt x="21444" y="13841"/>
                    <a:pt x="21444" y="13818"/>
                    <a:pt x="21444" y="13796"/>
                  </a:cubicBezTo>
                  <a:cubicBezTo>
                    <a:pt x="21620" y="6224"/>
                    <a:pt x="17816" y="0"/>
                    <a:pt x="10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0"/>
            <p:cNvSpPr/>
            <p:nvPr/>
          </p:nvSpPr>
          <p:spPr>
            <a:xfrm>
              <a:off x="4612625" y="1615425"/>
              <a:ext cx="167300" cy="200150"/>
            </a:xfrm>
            <a:custGeom>
              <a:avLst/>
              <a:gdLst/>
              <a:ahLst/>
              <a:cxnLst/>
              <a:rect l="l" t="t" r="r" b="b"/>
              <a:pathLst>
                <a:path w="6692" h="8006" extrusionOk="0">
                  <a:moveTo>
                    <a:pt x="5550" y="0"/>
                  </a:moveTo>
                  <a:cubicBezTo>
                    <a:pt x="5055" y="0"/>
                    <a:pt x="4456" y="170"/>
                    <a:pt x="3834" y="408"/>
                  </a:cubicBezTo>
                  <a:cubicBezTo>
                    <a:pt x="2925" y="750"/>
                    <a:pt x="1965" y="1243"/>
                    <a:pt x="1209" y="1552"/>
                  </a:cubicBezTo>
                  <a:cubicBezTo>
                    <a:pt x="494" y="1848"/>
                    <a:pt x="1" y="2083"/>
                    <a:pt x="1" y="2083"/>
                  </a:cubicBezTo>
                  <a:lnTo>
                    <a:pt x="319" y="3866"/>
                  </a:lnTo>
                  <a:lnTo>
                    <a:pt x="677" y="5879"/>
                  </a:lnTo>
                  <a:lnTo>
                    <a:pt x="984" y="7620"/>
                  </a:lnTo>
                  <a:cubicBezTo>
                    <a:pt x="1471" y="7895"/>
                    <a:pt x="1996" y="8005"/>
                    <a:pt x="2523" y="8005"/>
                  </a:cubicBezTo>
                  <a:cubicBezTo>
                    <a:pt x="3103" y="8005"/>
                    <a:pt x="3685" y="7872"/>
                    <a:pt x="4222" y="7680"/>
                  </a:cubicBezTo>
                  <a:cubicBezTo>
                    <a:pt x="5602" y="7188"/>
                    <a:pt x="6691" y="6310"/>
                    <a:pt x="6691" y="6310"/>
                  </a:cubicBezTo>
                  <a:lnTo>
                    <a:pt x="6679" y="6170"/>
                  </a:lnTo>
                  <a:lnTo>
                    <a:pt x="6625" y="5510"/>
                  </a:lnTo>
                  <a:lnTo>
                    <a:pt x="6264" y="1065"/>
                  </a:lnTo>
                  <a:lnTo>
                    <a:pt x="6189" y="133"/>
                  </a:lnTo>
                  <a:cubicBezTo>
                    <a:pt x="6007" y="40"/>
                    <a:pt x="5791" y="0"/>
                    <a:pt x="5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0"/>
            <p:cNvSpPr/>
            <p:nvPr/>
          </p:nvSpPr>
          <p:spPr>
            <a:xfrm>
              <a:off x="4612675" y="1643650"/>
              <a:ext cx="122975" cy="118800"/>
            </a:xfrm>
            <a:custGeom>
              <a:avLst/>
              <a:gdLst/>
              <a:ahLst/>
              <a:cxnLst/>
              <a:rect l="l" t="t" r="r" b="b"/>
              <a:pathLst>
                <a:path w="4919" h="4752" extrusionOk="0">
                  <a:moveTo>
                    <a:pt x="4919" y="0"/>
                  </a:moveTo>
                  <a:lnTo>
                    <a:pt x="1207" y="423"/>
                  </a:lnTo>
                  <a:cubicBezTo>
                    <a:pt x="490" y="719"/>
                    <a:pt x="1" y="955"/>
                    <a:pt x="1" y="955"/>
                  </a:cubicBezTo>
                  <a:lnTo>
                    <a:pt x="675" y="4751"/>
                  </a:lnTo>
                  <a:cubicBezTo>
                    <a:pt x="3187" y="3842"/>
                    <a:pt x="4919" y="0"/>
                    <a:pt x="49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0"/>
            <p:cNvSpPr/>
            <p:nvPr/>
          </p:nvSpPr>
          <p:spPr>
            <a:xfrm>
              <a:off x="4390300" y="1298250"/>
              <a:ext cx="422125" cy="419175"/>
            </a:xfrm>
            <a:custGeom>
              <a:avLst/>
              <a:gdLst/>
              <a:ahLst/>
              <a:cxnLst/>
              <a:rect l="l" t="t" r="r" b="b"/>
              <a:pathLst>
                <a:path w="16885" h="16767" extrusionOk="0">
                  <a:moveTo>
                    <a:pt x="13698" y="0"/>
                  </a:moveTo>
                  <a:lnTo>
                    <a:pt x="11331" y="22"/>
                  </a:lnTo>
                  <a:lnTo>
                    <a:pt x="122" y="125"/>
                  </a:lnTo>
                  <a:cubicBezTo>
                    <a:pt x="122" y="125"/>
                    <a:pt x="108" y="293"/>
                    <a:pt x="90" y="598"/>
                  </a:cubicBezTo>
                  <a:cubicBezTo>
                    <a:pt x="53" y="1258"/>
                    <a:pt x="1" y="2558"/>
                    <a:pt x="39" y="4144"/>
                  </a:cubicBezTo>
                  <a:cubicBezTo>
                    <a:pt x="42" y="4264"/>
                    <a:pt x="45" y="4382"/>
                    <a:pt x="50" y="4507"/>
                  </a:cubicBezTo>
                  <a:cubicBezTo>
                    <a:pt x="191" y="8915"/>
                    <a:pt x="1069" y="15231"/>
                    <a:pt x="4828" y="16408"/>
                  </a:cubicBezTo>
                  <a:cubicBezTo>
                    <a:pt x="5627" y="16659"/>
                    <a:pt x="6431" y="16767"/>
                    <a:pt x="7223" y="16767"/>
                  </a:cubicBezTo>
                  <a:cubicBezTo>
                    <a:pt x="7897" y="16767"/>
                    <a:pt x="8563" y="16688"/>
                    <a:pt x="9210" y="16553"/>
                  </a:cubicBezTo>
                  <a:cubicBezTo>
                    <a:pt x="10554" y="16272"/>
                    <a:pt x="11814" y="15746"/>
                    <a:pt x="12911" y="15161"/>
                  </a:cubicBezTo>
                  <a:cubicBezTo>
                    <a:pt x="13691" y="14742"/>
                    <a:pt x="14440" y="14271"/>
                    <a:pt x="15157" y="13752"/>
                  </a:cubicBezTo>
                  <a:cubicBezTo>
                    <a:pt x="15656" y="13391"/>
                    <a:pt x="16063" y="13064"/>
                    <a:pt x="16347" y="12823"/>
                  </a:cubicBezTo>
                  <a:cubicBezTo>
                    <a:pt x="16654" y="12562"/>
                    <a:pt x="16823" y="12398"/>
                    <a:pt x="16823" y="12398"/>
                  </a:cubicBezTo>
                  <a:cubicBezTo>
                    <a:pt x="16823" y="12398"/>
                    <a:pt x="16885" y="11443"/>
                    <a:pt x="16866" y="10056"/>
                  </a:cubicBezTo>
                  <a:cubicBezTo>
                    <a:pt x="16846" y="8582"/>
                    <a:pt x="16739" y="6621"/>
                    <a:pt x="16376" y="4806"/>
                  </a:cubicBezTo>
                  <a:cubicBezTo>
                    <a:pt x="15943" y="2634"/>
                    <a:pt x="15146" y="670"/>
                    <a:pt x="136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0"/>
            <p:cNvSpPr/>
            <p:nvPr/>
          </p:nvSpPr>
          <p:spPr>
            <a:xfrm>
              <a:off x="4752775" y="1417700"/>
              <a:ext cx="116675" cy="164600"/>
            </a:xfrm>
            <a:custGeom>
              <a:avLst/>
              <a:gdLst/>
              <a:ahLst/>
              <a:cxnLst/>
              <a:rect l="l" t="t" r="r" b="b"/>
              <a:pathLst>
                <a:path w="4667" h="6584" extrusionOk="0">
                  <a:moveTo>
                    <a:pt x="1969" y="0"/>
                  </a:moveTo>
                  <a:cubicBezTo>
                    <a:pt x="848" y="0"/>
                    <a:pt x="1" y="1401"/>
                    <a:pt x="1" y="1401"/>
                  </a:cubicBezTo>
                  <a:lnTo>
                    <a:pt x="452" y="6583"/>
                  </a:lnTo>
                  <a:cubicBezTo>
                    <a:pt x="462" y="6583"/>
                    <a:pt x="472" y="6583"/>
                    <a:pt x="482" y="6583"/>
                  </a:cubicBezTo>
                  <a:cubicBezTo>
                    <a:pt x="3901" y="6583"/>
                    <a:pt x="4667" y="1752"/>
                    <a:pt x="2944" y="377"/>
                  </a:cubicBezTo>
                  <a:cubicBezTo>
                    <a:pt x="2607" y="106"/>
                    <a:pt x="2277" y="0"/>
                    <a:pt x="1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0"/>
            <p:cNvSpPr/>
            <p:nvPr/>
          </p:nvSpPr>
          <p:spPr>
            <a:xfrm>
              <a:off x="4382250" y="1293625"/>
              <a:ext cx="430050" cy="191725"/>
            </a:xfrm>
            <a:custGeom>
              <a:avLst/>
              <a:gdLst/>
              <a:ahLst/>
              <a:cxnLst/>
              <a:rect l="l" t="t" r="r" b="b"/>
              <a:pathLst>
                <a:path w="17202" h="7669" extrusionOk="0">
                  <a:moveTo>
                    <a:pt x="13947" y="1"/>
                  </a:moveTo>
                  <a:lnTo>
                    <a:pt x="32" y="128"/>
                  </a:lnTo>
                  <a:cubicBezTo>
                    <a:pt x="32" y="128"/>
                    <a:pt x="18" y="302"/>
                    <a:pt x="0" y="614"/>
                  </a:cubicBezTo>
                  <a:cubicBezTo>
                    <a:pt x="35" y="2097"/>
                    <a:pt x="2635" y="3582"/>
                    <a:pt x="12129" y="3666"/>
                  </a:cubicBezTo>
                  <a:cubicBezTo>
                    <a:pt x="12129" y="3666"/>
                    <a:pt x="12132" y="7669"/>
                    <a:pt x="13768" y="7669"/>
                  </a:cubicBezTo>
                  <a:cubicBezTo>
                    <a:pt x="13842" y="7669"/>
                    <a:pt x="13920" y="7660"/>
                    <a:pt x="14002" y="7643"/>
                  </a:cubicBezTo>
                  <a:cubicBezTo>
                    <a:pt x="14447" y="7548"/>
                    <a:pt x="14885" y="5017"/>
                    <a:pt x="16695" y="4898"/>
                  </a:cubicBezTo>
                  <a:cubicBezTo>
                    <a:pt x="17202" y="753"/>
                    <a:pt x="15416" y="675"/>
                    <a:pt x="139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0"/>
            <p:cNvSpPr/>
            <p:nvPr/>
          </p:nvSpPr>
          <p:spPr>
            <a:xfrm>
              <a:off x="4676925" y="1383775"/>
              <a:ext cx="118150" cy="312650"/>
            </a:xfrm>
            <a:custGeom>
              <a:avLst/>
              <a:gdLst/>
              <a:ahLst/>
              <a:cxnLst/>
              <a:rect l="l" t="t" r="r" b="b"/>
              <a:pathLst>
                <a:path w="4726" h="12506" extrusionOk="0">
                  <a:moveTo>
                    <a:pt x="870" y="1"/>
                  </a:moveTo>
                  <a:cubicBezTo>
                    <a:pt x="715" y="1"/>
                    <a:pt x="573" y="50"/>
                    <a:pt x="458" y="157"/>
                  </a:cubicBezTo>
                  <a:cubicBezTo>
                    <a:pt x="458" y="157"/>
                    <a:pt x="1" y="4378"/>
                    <a:pt x="1406" y="6646"/>
                  </a:cubicBezTo>
                  <a:cubicBezTo>
                    <a:pt x="2811" y="8914"/>
                    <a:pt x="4079" y="9767"/>
                    <a:pt x="3319" y="12505"/>
                  </a:cubicBezTo>
                  <a:cubicBezTo>
                    <a:pt x="3319" y="12505"/>
                    <a:pt x="4726" y="11143"/>
                    <a:pt x="4495" y="9721"/>
                  </a:cubicBezTo>
                  <a:cubicBezTo>
                    <a:pt x="4263" y="8299"/>
                    <a:pt x="1909" y="4627"/>
                    <a:pt x="2453" y="2878"/>
                  </a:cubicBezTo>
                  <a:cubicBezTo>
                    <a:pt x="2912" y="1404"/>
                    <a:pt x="1700" y="1"/>
                    <a:pt x="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0"/>
            <p:cNvSpPr/>
            <p:nvPr/>
          </p:nvSpPr>
          <p:spPr>
            <a:xfrm>
              <a:off x="4751600" y="1821075"/>
              <a:ext cx="525875" cy="623525"/>
            </a:xfrm>
            <a:custGeom>
              <a:avLst/>
              <a:gdLst/>
              <a:ahLst/>
              <a:cxnLst/>
              <a:rect l="l" t="t" r="r" b="b"/>
              <a:pathLst>
                <a:path w="21035" h="24941" extrusionOk="0">
                  <a:moveTo>
                    <a:pt x="10027" y="0"/>
                  </a:moveTo>
                  <a:cubicBezTo>
                    <a:pt x="7122" y="4880"/>
                    <a:pt x="9493" y="11544"/>
                    <a:pt x="9493" y="11544"/>
                  </a:cubicBezTo>
                  <a:lnTo>
                    <a:pt x="12989" y="19403"/>
                  </a:lnTo>
                  <a:cubicBezTo>
                    <a:pt x="9929" y="20226"/>
                    <a:pt x="705" y="21451"/>
                    <a:pt x="705" y="21451"/>
                  </a:cubicBezTo>
                  <a:lnTo>
                    <a:pt x="0" y="24941"/>
                  </a:lnTo>
                  <a:lnTo>
                    <a:pt x="17672" y="24941"/>
                  </a:lnTo>
                  <a:cubicBezTo>
                    <a:pt x="19671" y="24941"/>
                    <a:pt x="21035" y="22920"/>
                    <a:pt x="20292" y="21064"/>
                  </a:cubicBezTo>
                  <a:cubicBezTo>
                    <a:pt x="16089" y="10571"/>
                    <a:pt x="10027" y="0"/>
                    <a:pt x="100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0"/>
            <p:cNvSpPr/>
            <p:nvPr/>
          </p:nvSpPr>
          <p:spPr>
            <a:xfrm>
              <a:off x="4507950" y="2345925"/>
              <a:ext cx="286625" cy="98925"/>
            </a:xfrm>
            <a:custGeom>
              <a:avLst/>
              <a:gdLst/>
              <a:ahLst/>
              <a:cxnLst/>
              <a:rect l="l" t="t" r="r" b="b"/>
              <a:pathLst>
                <a:path w="11465" h="3957" extrusionOk="0">
                  <a:moveTo>
                    <a:pt x="7409" y="0"/>
                  </a:moveTo>
                  <a:cubicBezTo>
                    <a:pt x="6885" y="0"/>
                    <a:pt x="6339" y="48"/>
                    <a:pt x="5814" y="174"/>
                  </a:cubicBezTo>
                  <a:cubicBezTo>
                    <a:pt x="3663" y="692"/>
                    <a:pt x="1" y="2006"/>
                    <a:pt x="1" y="3956"/>
                  </a:cubicBezTo>
                  <a:lnTo>
                    <a:pt x="9746" y="3956"/>
                  </a:lnTo>
                  <a:cubicBezTo>
                    <a:pt x="9746" y="3956"/>
                    <a:pt x="11465" y="2213"/>
                    <a:pt x="10451" y="457"/>
                  </a:cubicBezTo>
                  <a:cubicBezTo>
                    <a:pt x="10451" y="457"/>
                    <a:pt x="9031" y="0"/>
                    <a:pt x="74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0"/>
            <p:cNvSpPr/>
            <p:nvPr/>
          </p:nvSpPr>
          <p:spPr>
            <a:xfrm>
              <a:off x="3977800" y="1762425"/>
              <a:ext cx="476525" cy="607125"/>
            </a:xfrm>
            <a:custGeom>
              <a:avLst/>
              <a:gdLst/>
              <a:ahLst/>
              <a:cxnLst/>
              <a:rect l="l" t="t" r="r" b="b"/>
              <a:pathLst>
                <a:path w="19061" h="24285" extrusionOk="0">
                  <a:moveTo>
                    <a:pt x="3346" y="0"/>
                  </a:moveTo>
                  <a:lnTo>
                    <a:pt x="0" y="975"/>
                  </a:lnTo>
                  <a:cubicBezTo>
                    <a:pt x="0" y="975"/>
                    <a:pt x="459" y="12763"/>
                    <a:pt x="3558" y="19174"/>
                  </a:cubicBezTo>
                  <a:cubicBezTo>
                    <a:pt x="5466" y="23119"/>
                    <a:pt x="7503" y="24285"/>
                    <a:pt x="9277" y="24285"/>
                  </a:cubicBezTo>
                  <a:cubicBezTo>
                    <a:pt x="10367" y="24285"/>
                    <a:pt x="11358" y="23845"/>
                    <a:pt x="12158" y="23339"/>
                  </a:cubicBezTo>
                  <a:cubicBezTo>
                    <a:pt x="13962" y="22200"/>
                    <a:pt x="17539" y="15224"/>
                    <a:pt x="17539" y="15224"/>
                  </a:cubicBezTo>
                  <a:cubicBezTo>
                    <a:pt x="17539" y="15224"/>
                    <a:pt x="19060" y="7866"/>
                    <a:pt x="16686" y="2501"/>
                  </a:cubicBezTo>
                  <a:cubicBezTo>
                    <a:pt x="16686" y="2501"/>
                    <a:pt x="12665" y="12963"/>
                    <a:pt x="8961" y="17901"/>
                  </a:cubicBezTo>
                  <a:cubicBezTo>
                    <a:pt x="6107" y="12219"/>
                    <a:pt x="3346" y="0"/>
                    <a:pt x="33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0"/>
            <p:cNvSpPr/>
            <p:nvPr/>
          </p:nvSpPr>
          <p:spPr>
            <a:xfrm>
              <a:off x="3907925" y="1520925"/>
              <a:ext cx="192700" cy="265900"/>
            </a:xfrm>
            <a:custGeom>
              <a:avLst/>
              <a:gdLst/>
              <a:ahLst/>
              <a:cxnLst/>
              <a:rect l="l" t="t" r="r" b="b"/>
              <a:pathLst>
                <a:path w="7708" h="10636" extrusionOk="0">
                  <a:moveTo>
                    <a:pt x="3408" y="0"/>
                  </a:moveTo>
                  <a:cubicBezTo>
                    <a:pt x="3214" y="0"/>
                    <a:pt x="3010" y="25"/>
                    <a:pt x="2795" y="79"/>
                  </a:cubicBezTo>
                  <a:cubicBezTo>
                    <a:pt x="1" y="777"/>
                    <a:pt x="136" y="7048"/>
                    <a:pt x="2795" y="10635"/>
                  </a:cubicBezTo>
                  <a:cubicBezTo>
                    <a:pt x="3981" y="10257"/>
                    <a:pt x="4966" y="10253"/>
                    <a:pt x="6141" y="9660"/>
                  </a:cubicBezTo>
                  <a:cubicBezTo>
                    <a:pt x="6616" y="9137"/>
                    <a:pt x="7262" y="7097"/>
                    <a:pt x="7468" y="6273"/>
                  </a:cubicBezTo>
                  <a:cubicBezTo>
                    <a:pt x="7707" y="5316"/>
                    <a:pt x="6619" y="3779"/>
                    <a:pt x="6619" y="3779"/>
                  </a:cubicBezTo>
                  <a:cubicBezTo>
                    <a:pt x="6619" y="3779"/>
                    <a:pt x="5800" y="0"/>
                    <a:pt x="3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0"/>
            <p:cNvSpPr/>
            <p:nvPr/>
          </p:nvSpPr>
          <p:spPr>
            <a:xfrm>
              <a:off x="4458900" y="2228200"/>
              <a:ext cx="433250" cy="216650"/>
            </a:xfrm>
            <a:custGeom>
              <a:avLst/>
              <a:gdLst/>
              <a:ahLst/>
              <a:cxnLst/>
              <a:rect l="l" t="t" r="r" b="b"/>
              <a:pathLst>
                <a:path w="17330" h="8666" extrusionOk="0">
                  <a:moveTo>
                    <a:pt x="0" y="1"/>
                  </a:moveTo>
                  <a:cubicBezTo>
                    <a:pt x="0" y="4787"/>
                    <a:pt x="3879" y="8665"/>
                    <a:pt x="8665" y="8665"/>
                  </a:cubicBezTo>
                  <a:cubicBezTo>
                    <a:pt x="13450" y="8665"/>
                    <a:pt x="17330" y="4787"/>
                    <a:pt x="173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0"/>
            <p:cNvSpPr/>
            <p:nvPr/>
          </p:nvSpPr>
          <p:spPr>
            <a:xfrm>
              <a:off x="1444675" y="2578875"/>
              <a:ext cx="4937650" cy="415500"/>
            </a:xfrm>
            <a:custGeom>
              <a:avLst/>
              <a:gdLst/>
              <a:ahLst/>
              <a:cxnLst/>
              <a:rect l="l" t="t" r="r" b="b"/>
              <a:pathLst>
                <a:path w="197506" h="16620" extrusionOk="0">
                  <a:moveTo>
                    <a:pt x="1" y="0"/>
                  </a:moveTo>
                  <a:lnTo>
                    <a:pt x="1" y="16192"/>
                  </a:lnTo>
                  <a:cubicBezTo>
                    <a:pt x="1" y="16428"/>
                    <a:pt x="191" y="16620"/>
                    <a:pt x="428" y="16620"/>
                  </a:cubicBezTo>
                  <a:lnTo>
                    <a:pt x="197079" y="16620"/>
                  </a:lnTo>
                  <a:cubicBezTo>
                    <a:pt x="197314" y="16620"/>
                    <a:pt x="197506" y="16428"/>
                    <a:pt x="197506" y="16192"/>
                  </a:cubicBezTo>
                  <a:lnTo>
                    <a:pt x="1975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0"/>
            <p:cNvSpPr/>
            <p:nvPr/>
          </p:nvSpPr>
          <p:spPr>
            <a:xfrm>
              <a:off x="1297425" y="2444575"/>
              <a:ext cx="5232150" cy="241725"/>
            </a:xfrm>
            <a:custGeom>
              <a:avLst/>
              <a:gdLst/>
              <a:ahLst/>
              <a:cxnLst/>
              <a:rect l="l" t="t" r="r" b="b"/>
              <a:pathLst>
                <a:path w="209286" h="9669" extrusionOk="0">
                  <a:moveTo>
                    <a:pt x="1" y="1"/>
                  </a:moveTo>
                  <a:lnTo>
                    <a:pt x="1" y="9668"/>
                  </a:lnTo>
                  <a:lnTo>
                    <a:pt x="209286" y="9668"/>
                  </a:lnTo>
                  <a:lnTo>
                    <a:pt x="209286"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0"/>
            <p:cNvSpPr/>
            <p:nvPr/>
          </p:nvSpPr>
          <p:spPr>
            <a:xfrm>
              <a:off x="1340475" y="2686225"/>
              <a:ext cx="223550" cy="870950"/>
            </a:xfrm>
            <a:custGeom>
              <a:avLst/>
              <a:gdLst/>
              <a:ahLst/>
              <a:cxnLst/>
              <a:rect l="l" t="t" r="r" b="b"/>
              <a:pathLst>
                <a:path w="8942" h="34838" extrusionOk="0">
                  <a:moveTo>
                    <a:pt x="0" y="1"/>
                  </a:moveTo>
                  <a:lnTo>
                    <a:pt x="0" y="34838"/>
                  </a:lnTo>
                  <a:lnTo>
                    <a:pt x="8941" y="34838"/>
                  </a:lnTo>
                  <a:lnTo>
                    <a:pt x="8941"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0"/>
            <p:cNvSpPr/>
            <p:nvPr/>
          </p:nvSpPr>
          <p:spPr>
            <a:xfrm>
              <a:off x="1340475" y="3711400"/>
              <a:ext cx="223550" cy="870900"/>
            </a:xfrm>
            <a:custGeom>
              <a:avLst/>
              <a:gdLst/>
              <a:ahLst/>
              <a:cxnLst/>
              <a:rect l="l" t="t" r="r" b="b"/>
              <a:pathLst>
                <a:path w="8942" h="34836" extrusionOk="0">
                  <a:moveTo>
                    <a:pt x="0" y="0"/>
                  </a:moveTo>
                  <a:lnTo>
                    <a:pt x="2075" y="34835"/>
                  </a:lnTo>
                  <a:lnTo>
                    <a:pt x="6867" y="34835"/>
                  </a:lnTo>
                  <a:lnTo>
                    <a:pt x="894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0"/>
            <p:cNvSpPr/>
            <p:nvPr/>
          </p:nvSpPr>
          <p:spPr>
            <a:xfrm>
              <a:off x="1345925" y="3530975"/>
              <a:ext cx="212650" cy="212650"/>
            </a:xfrm>
            <a:custGeom>
              <a:avLst/>
              <a:gdLst/>
              <a:ahLst/>
              <a:cxnLst/>
              <a:rect l="l" t="t" r="r" b="b"/>
              <a:pathLst>
                <a:path w="8506" h="8506" extrusionOk="0">
                  <a:moveTo>
                    <a:pt x="4252" y="0"/>
                  </a:moveTo>
                  <a:cubicBezTo>
                    <a:pt x="1904" y="0"/>
                    <a:pt x="0" y="1904"/>
                    <a:pt x="0" y="4252"/>
                  </a:cubicBezTo>
                  <a:cubicBezTo>
                    <a:pt x="0" y="6601"/>
                    <a:pt x="1904" y="8505"/>
                    <a:pt x="4252" y="8505"/>
                  </a:cubicBezTo>
                  <a:cubicBezTo>
                    <a:pt x="6601" y="8505"/>
                    <a:pt x="8505" y="6601"/>
                    <a:pt x="8505" y="4252"/>
                  </a:cubicBezTo>
                  <a:cubicBezTo>
                    <a:pt x="8505" y="1904"/>
                    <a:pt x="6601" y="0"/>
                    <a:pt x="4252"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0"/>
            <p:cNvSpPr/>
            <p:nvPr/>
          </p:nvSpPr>
          <p:spPr>
            <a:xfrm>
              <a:off x="6254450" y="2686225"/>
              <a:ext cx="223550" cy="870950"/>
            </a:xfrm>
            <a:custGeom>
              <a:avLst/>
              <a:gdLst/>
              <a:ahLst/>
              <a:cxnLst/>
              <a:rect l="l" t="t" r="r" b="b"/>
              <a:pathLst>
                <a:path w="8942" h="34838" extrusionOk="0">
                  <a:moveTo>
                    <a:pt x="0" y="1"/>
                  </a:moveTo>
                  <a:lnTo>
                    <a:pt x="0" y="34838"/>
                  </a:lnTo>
                  <a:lnTo>
                    <a:pt x="8941" y="34838"/>
                  </a:lnTo>
                  <a:lnTo>
                    <a:pt x="8941"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0"/>
            <p:cNvSpPr/>
            <p:nvPr/>
          </p:nvSpPr>
          <p:spPr>
            <a:xfrm>
              <a:off x="6254450" y="3711400"/>
              <a:ext cx="223550" cy="870900"/>
            </a:xfrm>
            <a:custGeom>
              <a:avLst/>
              <a:gdLst/>
              <a:ahLst/>
              <a:cxnLst/>
              <a:rect l="l" t="t" r="r" b="b"/>
              <a:pathLst>
                <a:path w="8942" h="34836" extrusionOk="0">
                  <a:moveTo>
                    <a:pt x="0" y="0"/>
                  </a:moveTo>
                  <a:lnTo>
                    <a:pt x="2075" y="34835"/>
                  </a:lnTo>
                  <a:lnTo>
                    <a:pt x="6867" y="34835"/>
                  </a:lnTo>
                  <a:lnTo>
                    <a:pt x="894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0"/>
            <p:cNvSpPr/>
            <p:nvPr/>
          </p:nvSpPr>
          <p:spPr>
            <a:xfrm>
              <a:off x="6259900" y="3530975"/>
              <a:ext cx="212650" cy="212650"/>
            </a:xfrm>
            <a:custGeom>
              <a:avLst/>
              <a:gdLst/>
              <a:ahLst/>
              <a:cxnLst/>
              <a:rect l="l" t="t" r="r" b="b"/>
              <a:pathLst>
                <a:path w="8506" h="8506" extrusionOk="0">
                  <a:moveTo>
                    <a:pt x="4252" y="0"/>
                  </a:moveTo>
                  <a:cubicBezTo>
                    <a:pt x="1904" y="0"/>
                    <a:pt x="0" y="1904"/>
                    <a:pt x="0" y="4252"/>
                  </a:cubicBezTo>
                  <a:cubicBezTo>
                    <a:pt x="0" y="6601"/>
                    <a:pt x="1904" y="8505"/>
                    <a:pt x="4252" y="8505"/>
                  </a:cubicBezTo>
                  <a:cubicBezTo>
                    <a:pt x="6601" y="8505"/>
                    <a:pt x="8505" y="6601"/>
                    <a:pt x="8505" y="4252"/>
                  </a:cubicBezTo>
                  <a:cubicBezTo>
                    <a:pt x="8505" y="1904"/>
                    <a:pt x="6601" y="0"/>
                    <a:pt x="4252"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0"/>
            <p:cNvSpPr/>
            <p:nvPr/>
          </p:nvSpPr>
          <p:spPr>
            <a:xfrm>
              <a:off x="5217575" y="2177825"/>
              <a:ext cx="219050" cy="266775"/>
            </a:xfrm>
            <a:custGeom>
              <a:avLst/>
              <a:gdLst/>
              <a:ahLst/>
              <a:cxnLst/>
              <a:rect l="l" t="t" r="r" b="b"/>
              <a:pathLst>
                <a:path w="8762" h="10671" extrusionOk="0">
                  <a:moveTo>
                    <a:pt x="1" y="1"/>
                  </a:moveTo>
                  <a:lnTo>
                    <a:pt x="2072" y="10671"/>
                  </a:lnTo>
                  <a:lnTo>
                    <a:pt x="6692" y="10671"/>
                  </a:lnTo>
                  <a:lnTo>
                    <a:pt x="87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0"/>
            <p:cNvSpPr/>
            <p:nvPr/>
          </p:nvSpPr>
          <p:spPr>
            <a:xfrm>
              <a:off x="2296500" y="2177825"/>
              <a:ext cx="219100" cy="266775"/>
            </a:xfrm>
            <a:custGeom>
              <a:avLst/>
              <a:gdLst/>
              <a:ahLst/>
              <a:cxnLst/>
              <a:rect l="l" t="t" r="r" b="b"/>
              <a:pathLst>
                <a:path w="8764" h="10671" extrusionOk="0">
                  <a:moveTo>
                    <a:pt x="0" y="1"/>
                  </a:moveTo>
                  <a:lnTo>
                    <a:pt x="2071" y="10671"/>
                  </a:lnTo>
                  <a:lnTo>
                    <a:pt x="6692" y="10671"/>
                  </a:lnTo>
                  <a:lnTo>
                    <a:pt x="8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60"/>
          <p:cNvGrpSpPr/>
          <p:nvPr/>
        </p:nvGrpSpPr>
        <p:grpSpPr>
          <a:xfrm>
            <a:off x="4243789" y="1316545"/>
            <a:ext cx="1485460" cy="1551024"/>
            <a:chOff x="1301275" y="238125"/>
            <a:chExt cx="5016750" cy="5238175"/>
          </a:xfrm>
        </p:grpSpPr>
        <p:sp>
          <p:nvSpPr>
            <p:cNvPr id="2247" name="Google Shape;2247;p60"/>
            <p:cNvSpPr/>
            <p:nvPr/>
          </p:nvSpPr>
          <p:spPr>
            <a:xfrm>
              <a:off x="1301275" y="5229900"/>
              <a:ext cx="4966425" cy="246400"/>
            </a:xfrm>
            <a:custGeom>
              <a:avLst/>
              <a:gdLst/>
              <a:ahLst/>
              <a:cxnLst/>
              <a:rect l="l" t="t" r="r" b="b"/>
              <a:pathLst>
                <a:path w="198657" h="9856" extrusionOk="0">
                  <a:moveTo>
                    <a:pt x="99328" y="0"/>
                  </a:moveTo>
                  <a:cubicBezTo>
                    <a:pt x="72985" y="0"/>
                    <a:pt x="47720" y="519"/>
                    <a:pt x="29092" y="1443"/>
                  </a:cubicBezTo>
                  <a:cubicBezTo>
                    <a:pt x="10465" y="2368"/>
                    <a:pt x="0" y="3621"/>
                    <a:pt x="0" y="4928"/>
                  </a:cubicBezTo>
                  <a:cubicBezTo>
                    <a:pt x="0" y="6235"/>
                    <a:pt x="10465" y="7489"/>
                    <a:pt x="29092" y="8413"/>
                  </a:cubicBezTo>
                  <a:cubicBezTo>
                    <a:pt x="47720" y="9337"/>
                    <a:pt x="72985" y="9856"/>
                    <a:pt x="99328" y="9856"/>
                  </a:cubicBezTo>
                  <a:cubicBezTo>
                    <a:pt x="125671" y="9856"/>
                    <a:pt x="150936" y="9337"/>
                    <a:pt x="169564" y="8413"/>
                  </a:cubicBezTo>
                  <a:cubicBezTo>
                    <a:pt x="188191" y="7489"/>
                    <a:pt x="198656" y="6235"/>
                    <a:pt x="198656" y="4928"/>
                  </a:cubicBezTo>
                  <a:cubicBezTo>
                    <a:pt x="198656" y="3621"/>
                    <a:pt x="188191" y="2368"/>
                    <a:pt x="169564" y="1443"/>
                  </a:cubicBezTo>
                  <a:cubicBezTo>
                    <a:pt x="150936" y="519"/>
                    <a:pt x="125671" y="0"/>
                    <a:pt x="993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0"/>
            <p:cNvSpPr/>
            <p:nvPr/>
          </p:nvSpPr>
          <p:spPr>
            <a:xfrm>
              <a:off x="3594125" y="620825"/>
              <a:ext cx="688525" cy="924350"/>
            </a:xfrm>
            <a:custGeom>
              <a:avLst/>
              <a:gdLst/>
              <a:ahLst/>
              <a:cxnLst/>
              <a:rect l="l" t="t" r="r" b="b"/>
              <a:pathLst>
                <a:path w="27541" h="36974" extrusionOk="0">
                  <a:moveTo>
                    <a:pt x="26472" y="1"/>
                  </a:moveTo>
                  <a:lnTo>
                    <a:pt x="26472" y="1"/>
                  </a:lnTo>
                  <a:cubicBezTo>
                    <a:pt x="26472" y="1"/>
                    <a:pt x="24718" y="155"/>
                    <a:pt x="21857" y="1946"/>
                  </a:cubicBezTo>
                  <a:cubicBezTo>
                    <a:pt x="18996" y="3739"/>
                    <a:pt x="1" y="29221"/>
                    <a:pt x="1" y="29221"/>
                  </a:cubicBezTo>
                  <a:lnTo>
                    <a:pt x="992" y="35820"/>
                  </a:lnTo>
                  <a:cubicBezTo>
                    <a:pt x="992" y="35820"/>
                    <a:pt x="3179" y="36973"/>
                    <a:pt x="4816" y="36973"/>
                  </a:cubicBezTo>
                  <a:cubicBezTo>
                    <a:pt x="5939" y="36973"/>
                    <a:pt x="6802" y="36430"/>
                    <a:pt x="6523" y="34599"/>
                  </a:cubicBezTo>
                  <a:cubicBezTo>
                    <a:pt x="5838" y="30098"/>
                    <a:pt x="7934" y="27885"/>
                    <a:pt x="10643" y="24490"/>
                  </a:cubicBezTo>
                  <a:cubicBezTo>
                    <a:pt x="13351" y="21095"/>
                    <a:pt x="20446" y="13962"/>
                    <a:pt x="23459" y="11406"/>
                  </a:cubicBezTo>
                  <a:cubicBezTo>
                    <a:pt x="26472" y="8851"/>
                    <a:pt x="27540" y="3205"/>
                    <a:pt x="264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0"/>
            <p:cNvSpPr/>
            <p:nvPr/>
          </p:nvSpPr>
          <p:spPr>
            <a:xfrm>
              <a:off x="4367925" y="1773175"/>
              <a:ext cx="469775" cy="241000"/>
            </a:xfrm>
            <a:custGeom>
              <a:avLst/>
              <a:gdLst/>
              <a:ahLst/>
              <a:cxnLst/>
              <a:rect l="l" t="t" r="r" b="b"/>
              <a:pathLst>
                <a:path w="18791" h="9640" extrusionOk="0">
                  <a:moveTo>
                    <a:pt x="7469" y="1"/>
                  </a:moveTo>
                  <a:cubicBezTo>
                    <a:pt x="5108" y="1"/>
                    <a:pt x="2557" y="436"/>
                    <a:pt x="1" y="1211"/>
                  </a:cubicBezTo>
                  <a:lnTo>
                    <a:pt x="580" y="7512"/>
                  </a:lnTo>
                  <a:cubicBezTo>
                    <a:pt x="580" y="7512"/>
                    <a:pt x="659" y="7517"/>
                    <a:pt x="796" y="7517"/>
                  </a:cubicBezTo>
                  <a:cubicBezTo>
                    <a:pt x="1490" y="7517"/>
                    <a:pt x="3670" y="7390"/>
                    <a:pt x="4622" y="5851"/>
                  </a:cubicBezTo>
                  <a:cubicBezTo>
                    <a:pt x="4551" y="4478"/>
                    <a:pt x="6037" y="3600"/>
                    <a:pt x="6828" y="3600"/>
                  </a:cubicBezTo>
                  <a:cubicBezTo>
                    <a:pt x="6858" y="3600"/>
                    <a:pt x="6887" y="3601"/>
                    <a:pt x="6915" y="3603"/>
                  </a:cubicBezTo>
                  <a:cubicBezTo>
                    <a:pt x="7679" y="3673"/>
                    <a:pt x="8383" y="3962"/>
                    <a:pt x="9574" y="4198"/>
                  </a:cubicBezTo>
                  <a:cubicBezTo>
                    <a:pt x="11152" y="5809"/>
                    <a:pt x="9592" y="7820"/>
                    <a:pt x="8688" y="8188"/>
                  </a:cubicBezTo>
                  <a:cubicBezTo>
                    <a:pt x="8760" y="8526"/>
                    <a:pt x="10023" y="9640"/>
                    <a:pt x="12180" y="9640"/>
                  </a:cubicBezTo>
                  <a:cubicBezTo>
                    <a:pt x="12639" y="9640"/>
                    <a:pt x="13139" y="9589"/>
                    <a:pt x="13677" y="9470"/>
                  </a:cubicBezTo>
                  <a:cubicBezTo>
                    <a:pt x="16739" y="8790"/>
                    <a:pt x="18790" y="4720"/>
                    <a:pt x="14619" y="1896"/>
                  </a:cubicBezTo>
                  <a:cubicBezTo>
                    <a:pt x="12679" y="583"/>
                    <a:pt x="10201" y="1"/>
                    <a:pt x="74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0"/>
            <p:cNvSpPr/>
            <p:nvPr/>
          </p:nvSpPr>
          <p:spPr>
            <a:xfrm>
              <a:off x="3408875" y="1176250"/>
              <a:ext cx="1095200" cy="848500"/>
            </a:xfrm>
            <a:custGeom>
              <a:avLst/>
              <a:gdLst/>
              <a:ahLst/>
              <a:cxnLst/>
              <a:rect l="l" t="t" r="r" b="b"/>
              <a:pathLst>
                <a:path w="43808" h="33940" extrusionOk="0">
                  <a:moveTo>
                    <a:pt x="5238" y="0"/>
                  </a:moveTo>
                  <a:cubicBezTo>
                    <a:pt x="4901" y="0"/>
                    <a:pt x="4553" y="35"/>
                    <a:pt x="4194" y="106"/>
                  </a:cubicBezTo>
                  <a:cubicBezTo>
                    <a:pt x="1991" y="541"/>
                    <a:pt x="0" y="2843"/>
                    <a:pt x="643" y="7394"/>
                  </a:cubicBezTo>
                  <a:cubicBezTo>
                    <a:pt x="1683" y="14749"/>
                    <a:pt x="8057" y="33939"/>
                    <a:pt x="30832" y="33939"/>
                  </a:cubicBezTo>
                  <a:cubicBezTo>
                    <a:pt x="34673" y="33939"/>
                    <a:pt x="38980" y="33393"/>
                    <a:pt x="43807" y="32153"/>
                  </a:cubicBezTo>
                  <a:lnTo>
                    <a:pt x="40537" y="23838"/>
                  </a:lnTo>
                  <a:cubicBezTo>
                    <a:pt x="40537" y="23838"/>
                    <a:pt x="37712" y="24235"/>
                    <a:pt x="34046" y="24235"/>
                  </a:cubicBezTo>
                  <a:cubicBezTo>
                    <a:pt x="30378" y="24235"/>
                    <a:pt x="25869" y="23837"/>
                    <a:pt x="22505" y="22249"/>
                  </a:cubicBezTo>
                  <a:cubicBezTo>
                    <a:pt x="15264" y="18830"/>
                    <a:pt x="13619" y="12105"/>
                    <a:pt x="11668" y="6834"/>
                  </a:cubicBezTo>
                  <a:cubicBezTo>
                    <a:pt x="10003" y="2340"/>
                    <a:pt x="7983" y="0"/>
                    <a:pt x="5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0"/>
            <p:cNvSpPr/>
            <p:nvPr/>
          </p:nvSpPr>
          <p:spPr>
            <a:xfrm>
              <a:off x="2884075" y="2239725"/>
              <a:ext cx="1500075" cy="947300"/>
            </a:xfrm>
            <a:custGeom>
              <a:avLst/>
              <a:gdLst/>
              <a:ahLst/>
              <a:cxnLst/>
              <a:rect l="l" t="t" r="r" b="b"/>
              <a:pathLst>
                <a:path w="60003" h="37892" extrusionOk="0">
                  <a:moveTo>
                    <a:pt x="5597" y="0"/>
                  </a:moveTo>
                  <a:cubicBezTo>
                    <a:pt x="5597" y="0"/>
                    <a:pt x="1540" y="4377"/>
                    <a:pt x="826" y="8455"/>
                  </a:cubicBezTo>
                  <a:cubicBezTo>
                    <a:pt x="0" y="13173"/>
                    <a:pt x="1989" y="16911"/>
                    <a:pt x="6294" y="19879"/>
                  </a:cubicBezTo>
                  <a:cubicBezTo>
                    <a:pt x="10599" y="22845"/>
                    <a:pt x="32007" y="31935"/>
                    <a:pt x="42169" y="35787"/>
                  </a:cubicBezTo>
                  <a:cubicBezTo>
                    <a:pt x="46056" y="37261"/>
                    <a:pt x="49203" y="37892"/>
                    <a:pt x="51698" y="37892"/>
                  </a:cubicBezTo>
                  <a:cubicBezTo>
                    <a:pt x="55724" y="37892"/>
                    <a:pt x="58050" y="36248"/>
                    <a:pt x="59046" y="33853"/>
                  </a:cubicBezTo>
                  <a:cubicBezTo>
                    <a:pt x="60003" y="31549"/>
                    <a:pt x="59051" y="28489"/>
                    <a:pt x="56505" y="26590"/>
                  </a:cubicBezTo>
                  <a:cubicBezTo>
                    <a:pt x="53959" y="24692"/>
                    <a:pt x="28197" y="3940"/>
                    <a:pt x="22875" y="587"/>
                  </a:cubicBezTo>
                  <a:lnTo>
                    <a:pt x="55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0"/>
            <p:cNvSpPr/>
            <p:nvPr/>
          </p:nvSpPr>
          <p:spPr>
            <a:xfrm>
              <a:off x="3847650" y="2974125"/>
              <a:ext cx="551125" cy="1063025"/>
            </a:xfrm>
            <a:custGeom>
              <a:avLst/>
              <a:gdLst/>
              <a:ahLst/>
              <a:cxnLst/>
              <a:rect l="l" t="t" r="r" b="b"/>
              <a:pathLst>
                <a:path w="22045" h="42521" extrusionOk="0">
                  <a:moveTo>
                    <a:pt x="13911" y="0"/>
                  </a:moveTo>
                  <a:cubicBezTo>
                    <a:pt x="11065" y="0"/>
                    <a:pt x="8137" y="851"/>
                    <a:pt x="6648" y="2869"/>
                  </a:cubicBezTo>
                  <a:cubicBezTo>
                    <a:pt x="4376" y="5951"/>
                    <a:pt x="3884" y="13599"/>
                    <a:pt x="3365" y="20098"/>
                  </a:cubicBezTo>
                  <a:cubicBezTo>
                    <a:pt x="2869" y="26299"/>
                    <a:pt x="3400" y="30793"/>
                    <a:pt x="1" y="40180"/>
                  </a:cubicBezTo>
                  <a:cubicBezTo>
                    <a:pt x="1167" y="40993"/>
                    <a:pt x="2905" y="42521"/>
                    <a:pt x="5380" y="42521"/>
                  </a:cubicBezTo>
                  <a:cubicBezTo>
                    <a:pt x="5591" y="42521"/>
                    <a:pt x="5806" y="42510"/>
                    <a:pt x="6027" y="42486"/>
                  </a:cubicBezTo>
                  <a:cubicBezTo>
                    <a:pt x="6033" y="42406"/>
                    <a:pt x="19568" y="8892"/>
                    <a:pt x="21122" y="4448"/>
                  </a:cubicBezTo>
                  <a:cubicBezTo>
                    <a:pt x="22044" y="1812"/>
                    <a:pt x="18065" y="0"/>
                    <a:pt x="139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0"/>
            <p:cNvSpPr/>
            <p:nvPr/>
          </p:nvSpPr>
          <p:spPr>
            <a:xfrm>
              <a:off x="1331425" y="3238100"/>
              <a:ext cx="2105900" cy="2105875"/>
            </a:xfrm>
            <a:custGeom>
              <a:avLst/>
              <a:gdLst/>
              <a:ahLst/>
              <a:cxnLst/>
              <a:rect l="l" t="t" r="r" b="b"/>
              <a:pathLst>
                <a:path w="84236" h="84235" extrusionOk="0">
                  <a:moveTo>
                    <a:pt x="42118" y="4120"/>
                  </a:moveTo>
                  <a:cubicBezTo>
                    <a:pt x="63069" y="4120"/>
                    <a:pt x="80115" y="21165"/>
                    <a:pt x="80115" y="42118"/>
                  </a:cubicBezTo>
                  <a:cubicBezTo>
                    <a:pt x="80115" y="63069"/>
                    <a:pt x="63070" y="80114"/>
                    <a:pt x="42118" y="80114"/>
                  </a:cubicBezTo>
                  <a:cubicBezTo>
                    <a:pt x="21166" y="80114"/>
                    <a:pt x="4121" y="63068"/>
                    <a:pt x="4121" y="42117"/>
                  </a:cubicBezTo>
                  <a:cubicBezTo>
                    <a:pt x="4121" y="21166"/>
                    <a:pt x="21166" y="4120"/>
                    <a:pt x="42118" y="4120"/>
                  </a:cubicBezTo>
                  <a:close/>
                  <a:moveTo>
                    <a:pt x="42118" y="0"/>
                  </a:moveTo>
                  <a:cubicBezTo>
                    <a:pt x="18894" y="0"/>
                    <a:pt x="0" y="18893"/>
                    <a:pt x="0" y="42118"/>
                  </a:cubicBezTo>
                  <a:cubicBezTo>
                    <a:pt x="0" y="65341"/>
                    <a:pt x="18894" y="84235"/>
                    <a:pt x="42118" y="84235"/>
                  </a:cubicBezTo>
                  <a:cubicBezTo>
                    <a:pt x="65341" y="84235"/>
                    <a:pt x="84236" y="65340"/>
                    <a:pt x="84236" y="42118"/>
                  </a:cubicBezTo>
                  <a:cubicBezTo>
                    <a:pt x="84236" y="18894"/>
                    <a:pt x="65342" y="0"/>
                    <a:pt x="42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0"/>
            <p:cNvSpPr/>
            <p:nvPr/>
          </p:nvSpPr>
          <p:spPr>
            <a:xfrm>
              <a:off x="1421525" y="3328175"/>
              <a:ext cx="1925700" cy="1925700"/>
            </a:xfrm>
            <a:custGeom>
              <a:avLst/>
              <a:gdLst/>
              <a:ahLst/>
              <a:cxnLst/>
              <a:rect l="l" t="t" r="r" b="b"/>
              <a:pathLst>
                <a:path w="77028" h="77028" extrusionOk="0">
                  <a:moveTo>
                    <a:pt x="38514" y="2608"/>
                  </a:moveTo>
                  <a:cubicBezTo>
                    <a:pt x="58312" y="2608"/>
                    <a:pt x="74420" y="18715"/>
                    <a:pt x="74420" y="38515"/>
                  </a:cubicBezTo>
                  <a:cubicBezTo>
                    <a:pt x="74420" y="58313"/>
                    <a:pt x="58312" y="74421"/>
                    <a:pt x="38514" y="74421"/>
                  </a:cubicBezTo>
                  <a:cubicBezTo>
                    <a:pt x="18715"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0" y="77028"/>
                    <a:pt x="77027" y="59750"/>
                    <a:pt x="77027" y="38514"/>
                  </a:cubicBezTo>
                  <a:cubicBezTo>
                    <a:pt x="77027" y="17278"/>
                    <a:pt x="59750" y="1"/>
                    <a:pt x="38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0"/>
            <p:cNvSpPr/>
            <p:nvPr/>
          </p:nvSpPr>
          <p:spPr>
            <a:xfrm>
              <a:off x="4212125" y="3238100"/>
              <a:ext cx="2105900" cy="2105875"/>
            </a:xfrm>
            <a:custGeom>
              <a:avLst/>
              <a:gdLst/>
              <a:ahLst/>
              <a:cxnLst/>
              <a:rect l="l" t="t" r="r" b="b"/>
              <a:pathLst>
                <a:path w="84236" h="84235" extrusionOk="0">
                  <a:moveTo>
                    <a:pt x="42118" y="4120"/>
                  </a:moveTo>
                  <a:cubicBezTo>
                    <a:pt x="63070" y="4120"/>
                    <a:pt x="80115" y="21165"/>
                    <a:pt x="80115" y="42118"/>
                  </a:cubicBezTo>
                  <a:cubicBezTo>
                    <a:pt x="80115" y="63069"/>
                    <a:pt x="63070" y="80114"/>
                    <a:pt x="42118" y="80114"/>
                  </a:cubicBezTo>
                  <a:cubicBezTo>
                    <a:pt x="21167" y="80114"/>
                    <a:pt x="4121" y="63068"/>
                    <a:pt x="4121" y="42117"/>
                  </a:cubicBezTo>
                  <a:cubicBezTo>
                    <a:pt x="4121" y="21166"/>
                    <a:pt x="21167" y="4120"/>
                    <a:pt x="42118" y="4120"/>
                  </a:cubicBezTo>
                  <a:close/>
                  <a:moveTo>
                    <a:pt x="42118" y="0"/>
                  </a:moveTo>
                  <a:cubicBezTo>
                    <a:pt x="18895" y="0"/>
                    <a:pt x="0" y="18893"/>
                    <a:pt x="0" y="42118"/>
                  </a:cubicBezTo>
                  <a:cubicBezTo>
                    <a:pt x="0" y="65341"/>
                    <a:pt x="18895" y="84235"/>
                    <a:pt x="42118" y="84235"/>
                  </a:cubicBezTo>
                  <a:cubicBezTo>
                    <a:pt x="65342" y="84235"/>
                    <a:pt x="84235" y="65340"/>
                    <a:pt x="84235" y="42118"/>
                  </a:cubicBezTo>
                  <a:cubicBezTo>
                    <a:pt x="84235" y="18894"/>
                    <a:pt x="65342" y="0"/>
                    <a:pt x="42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0"/>
            <p:cNvSpPr/>
            <p:nvPr/>
          </p:nvSpPr>
          <p:spPr>
            <a:xfrm>
              <a:off x="4302225" y="3328175"/>
              <a:ext cx="1925700" cy="1925700"/>
            </a:xfrm>
            <a:custGeom>
              <a:avLst/>
              <a:gdLst/>
              <a:ahLst/>
              <a:cxnLst/>
              <a:rect l="l" t="t" r="r" b="b"/>
              <a:pathLst>
                <a:path w="77028" h="77028" extrusionOk="0">
                  <a:moveTo>
                    <a:pt x="38514" y="2608"/>
                  </a:moveTo>
                  <a:cubicBezTo>
                    <a:pt x="58312" y="2608"/>
                    <a:pt x="74421" y="18715"/>
                    <a:pt x="74421" y="38515"/>
                  </a:cubicBezTo>
                  <a:cubicBezTo>
                    <a:pt x="74421" y="58313"/>
                    <a:pt x="58312" y="74421"/>
                    <a:pt x="38514" y="74421"/>
                  </a:cubicBezTo>
                  <a:cubicBezTo>
                    <a:pt x="18716"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1" y="77028"/>
                    <a:pt x="77027" y="59750"/>
                    <a:pt x="77027" y="38514"/>
                  </a:cubicBezTo>
                  <a:cubicBezTo>
                    <a:pt x="77027" y="17278"/>
                    <a:pt x="59751" y="1"/>
                    <a:pt x="38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0"/>
            <p:cNvSpPr/>
            <p:nvPr/>
          </p:nvSpPr>
          <p:spPr>
            <a:xfrm>
              <a:off x="1591900" y="1508525"/>
              <a:ext cx="1219875" cy="1503475"/>
            </a:xfrm>
            <a:custGeom>
              <a:avLst/>
              <a:gdLst/>
              <a:ahLst/>
              <a:cxnLst/>
              <a:rect l="l" t="t" r="r" b="b"/>
              <a:pathLst>
                <a:path w="48795" h="60139" extrusionOk="0">
                  <a:moveTo>
                    <a:pt x="44015" y="0"/>
                  </a:moveTo>
                  <a:cubicBezTo>
                    <a:pt x="44014" y="0"/>
                    <a:pt x="44013" y="0"/>
                    <a:pt x="44012" y="0"/>
                  </a:cubicBezTo>
                  <a:lnTo>
                    <a:pt x="4751" y="23"/>
                  </a:lnTo>
                  <a:cubicBezTo>
                    <a:pt x="2127" y="24"/>
                    <a:pt x="1" y="2153"/>
                    <a:pt x="3" y="4777"/>
                  </a:cubicBezTo>
                  <a:lnTo>
                    <a:pt x="30" y="55389"/>
                  </a:lnTo>
                  <a:cubicBezTo>
                    <a:pt x="31" y="58013"/>
                    <a:pt x="2159" y="60138"/>
                    <a:pt x="4782" y="60138"/>
                  </a:cubicBezTo>
                  <a:cubicBezTo>
                    <a:pt x="4782" y="60138"/>
                    <a:pt x="4783" y="60138"/>
                    <a:pt x="4784" y="60138"/>
                  </a:cubicBezTo>
                  <a:lnTo>
                    <a:pt x="44044" y="60116"/>
                  </a:lnTo>
                  <a:cubicBezTo>
                    <a:pt x="46668" y="60115"/>
                    <a:pt x="48795" y="57987"/>
                    <a:pt x="48793" y="55363"/>
                  </a:cubicBezTo>
                  <a:lnTo>
                    <a:pt x="48766" y="4749"/>
                  </a:lnTo>
                  <a:cubicBezTo>
                    <a:pt x="48765" y="2126"/>
                    <a:pt x="46638" y="0"/>
                    <a:pt x="44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0"/>
            <p:cNvSpPr/>
            <p:nvPr/>
          </p:nvSpPr>
          <p:spPr>
            <a:xfrm>
              <a:off x="1661775" y="1594625"/>
              <a:ext cx="1080150" cy="1331225"/>
            </a:xfrm>
            <a:custGeom>
              <a:avLst/>
              <a:gdLst/>
              <a:ahLst/>
              <a:cxnLst/>
              <a:rect l="l" t="t" r="r" b="b"/>
              <a:pathLst>
                <a:path w="43206" h="53249" extrusionOk="0">
                  <a:moveTo>
                    <a:pt x="38429" y="0"/>
                  </a:moveTo>
                  <a:cubicBezTo>
                    <a:pt x="38428" y="0"/>
                    <a:pt x="38427" y="0"/>
                    <a:pt x="38427" y="0"/>
                  </a:cubicBezTo>
                  <a:lnTo>
                    <a:pt x="4751" y="19"/>
                  </a:lnTo>
                  <a:cubicBezTo>
                    <a:pt x="2127" y="20"/>
                    <a:pt x="1" y="2149"/>
                    <a:pt x="2" y="4773"/>
                  </a:cubicBezTo>
                  <a:lnTo>
                    <a:pt x="26" y="48501"/>
                  </a:lnTo>
                  <a:cubicBezTo>
                    <a:pt x="27" y="51123"/>
                    <a:pt x="2154" y="53249"/>
                    <a:pt x="4777" y="53249"/>
                  </a:cubicBezTo>
                  <a:cubicBezTo>
                    <a:pt x="4778" y="53249"/>
                    <a:pt x="4779" y="53249"/>
                    <a:pt x="4779" y="53249"/>
                  </a:cubicBezTo>
                  <a:lnTo>
                    <a:pt x="38455" y="53230"/>
                  </a:lnTo>
                  <a:cubicBezTo>
                    <a:pt x="41079" y="53229"/>
                    <a:pt x="43206" y="51101"/>
                    <a:pt x="43203" y="48477"/>
                  </a:cubicBezTo>
                  <a:lnTo>
                    <a:pt x="43179" y="4750"/>
                  </a:lnTo>
                  <a:cubicBezTo>
                    <a:pt x="43178" y="2126"/>
                    <a:pt x="41051" y="0"/>
                    <a:pt x="38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0"/>
            <p:cNvSpPr/>
            <p:nvPr/>
          </p:nvSpPr>
          <p:spPr>
            <a:xfrm>
              <a:off x="1522325" y="1448950"/>
              <a:ext cx="1288775" cy="450450"/>
            </a:xfrm>
            <a:custGeom>
              <a:avLst/>
              <a:gdLst/>
              <a:ahLst/>
              <a:cxnLst/>
              <a:rect l="l" t="t" r="r" b="b"/>
              <a:pathLst>
                <a:path w="51551" h="18018" extrusionOk="0">
                  <a:moveTo>
                    <a:pt x="46799" y="0"/>
                  </a:moveTo>
                  <a:cubicBezTo>
                    <a:pt x="46798" y="0"/>
                    <a:pt x="46797" y="0"/>
                    <a:pt x="46797" y="0"/>
                  </a:cubicBezTo>
                  <a:lnTo>
                    <a:pt x="4751" y="64"/>
                  </a:lnTo>
                  <a:cubicBezTo>
                    <a:pt x="2127" y="66"/>
                    <a:pt x="1" y="2193"/>
                    <a:pt x="2" y="4817"/>
                  </a:cubicBezTo>
                  <a:lnTo>
                    <a:pt x="8" y="15237"/>
                  </a:lnTo>
                  <a:cubicBezTo>
                    <a:pt x="8" y="16773"/>
                    <a:pt x="1255" y="18018"/>
                    <a:pt x="2791" y="18018"/>
                  </a:cubicBezTo>
                  <a:lnTo>
                    <a:pt x="2786" y="7159"/>
                  </a:lnTo>
                  <a:cubicBezTo>
                    <a:pt x="2784" y="4535"/>
                    <a:pt x="4910" y="2406"/>
                    <a:pt x="7534" y="2405"/>
                  </a:cubicBezTo>
                  <a:lnTo>
                    <a:pt x="46795" y="2383"/>
                  </a:lnTo>
                  <a:cubicBezTo>
                    <a:pt x="46796" y="2383"/>
                    <a:pt x="46797" y="2383"/>
                    <a:pt x="46798" y="2383"/>
                  </a:cubicBezTo>
                  <a:cubicBezTo>
                    <a:pt x="49421" y="2383"/>
                    <a:pt x="51548" y="4509"/>
                    <a:pt x="51549" y="7132"/>
                  </a:cubicBezTo>
                  <a:lnTo>
                    <a:pt x="51550" y="4749"/>
                  </a:lnTo>
                  <a:cubicBezTo>
                    <a:pt x="51549" y="2126"/>
                    <a:pt x="49422" y="0"/>
                    <a:pt x="46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0"/>
            <p:cNvSpPr/>
            <p:nvPr/>
          </p:nvSpPr>
          <p:spPr>
            <a:xfrm>
              <a:off x="1979225" y="2262500"/>
              <a:ext cx="454100" cy="437275"/>
            </a:xfrm>
            <a:custGeom>
              <a:avLst/>
              <a:gdLst/>
              <a:ahLst/>
              <a:cxnLst/>
              <a:rect l="l" t="t" r="r" b="b"/>
              <a:pathLst>
                <a:path w="18164" h="17491" extrusionOk="0">
                  <a:moveTo>
                    <a:pt x="1" y="1"/>
                  </a:moveTo>
                  <a:lnTo>
                    <a:pt x="1" y="17452"/>
                  </a:lnTo>
                  <a:cubicBezTo>
                    <a:pt x="1" y="17473"/>
                    <a:pt x="17" y="17490"/>
                    <a:pt x="39" y="17490"/>
                  </a:cubicBezTo>
                  <a:lnTo>
                    <a:pt x="18125" y="17490"/>
                  </a:lnTo>
                  <a:cubicBezTo>
                    <a:pt x="18146" y="17490"/>
                    <a:pt x="18164" y="17473"/>
                    <a:pt x="18164" y="17452"/>
                  </a:cubicBezTo>
                  <a:lnTo>
                    <a:pt x="181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0"/>
            <p:cNvSpPr/>
            <p:nvPr/>
          </p:nvSpPr>
          <p:spPr>
            <a:xfrm>
              <a:off x="1950225" y="2262375"/>
              <a:ext cx="511900" cy="94000"/>
            </a:xfrm>
            <a:custGeom>
              <a:avLst/>
              <a:gdLst/>
              <a:ahLst/>
              <a:cxnLst/>
              <a:rect l="l" t="t" r="r" b="b"/>
              <a:pathLst>
                <a:path w="20476" h="3760" extrusionOk="0">
                  <a:moveTo>
                    <a:pt x="20474" y="0"/>
                  </a:moveTo>
                  <a:lnTo>
                    <a:pt x="0" y="11"/>
                  </a:lnTo>
                  <a:lnTo>
                    <a:pt x="2" y="1454"/>
                  </a:lnTo>
                  <a:cubicBezTo>
                    <a:pt x="2" y="2727"/>
                    <a:pt x="1034" y="3759"/>
                    <a:pt x="2309" y="3759"/>
                  </a:cubicBezTo>
                  <a:lnTo>
                    <a:pt x="18170" y="3750"/>
                  </a:lnTo>
                  <a:cubicBezTo>
                    <a:pt x="19443" y="3749"/>
                    <a:pt x="20475" y="2716"/>
                    <a:pt x="20475" y="1443"/>
                  </a:cubicBezTo>
                  <a:lnTo>
                    <a:pt x="204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0"/>
            <p:cNvSpPr/>
            <p:nvPr/>
          </p:nvSpPr>
          <p:spPr>
            <a:xfrm>
              <a:off x="4700725" y="1929075"/>
              <a:ext cx="402925" cy="717900"/>
            </a:xfrm>
            <a:custGeom>
              <a:avLst/>
              <a:gdLst/>
              <a:ahLst/>
              <a:cxnLst/>
              <a:rect l="l" t="t" r="r" b="b"/>
              <a:pathLst>
                <a:path w="16117" h="28716" extrusionOk="0">
                  <a:moveTo>
                    <a:pt x="2310" y="1"/>
                  </a:moveTo>
                  <a:cubicBezTo>
                    <a:pt x="1368" y="1"/>
                    <a:pt x="591" y="743"/>
                    <a:pt x="532" y="1691"/>
                  </a:cubicBezTo>
                  <a:cubicBezTo>
                    <a:pt x="469" y="2686"/>
                    <a:pt x="1224" y="3541"/>
                    <a:pt x="2217" y="3604"/>
                  </a:cubicBezTo>
                  <a:cubicBezTo>
                    <a:pt x="9328" y="4052"/>
                    <a:pt x="12511" y="6046"/>
                    <a:pt x="12511" y="7824"/>
                  </a:cubicBezTo>
                  <a:cubicBezTo>
                    <a:pt x="12511" y="10370"/>
                    <a:pt x="6692" y="13918"/>
                    <a:pt x="3216" y="16037"/>
                  </a:cubicBezTo>
                  <a:cubicBezTo>
                    <a:pt x="2719" y="16340"/>
                    <a:pt x="2240" y="16632"/>
                    <a:pt x="1788" y="16912"/>
                  </a:cubicBezTo>
                  <a:cubicBezTo>
                    <a:pt x="570" y="17669"/>
                    <a:pt x="1" y="19156"/>
                    <a:pt x="403" y="20529"/>
                  </a:cubicBezTo>
                  <a:cubicBezTo>
                    <a:pt x="1387" y="23884"/>
                    <a:pt x="2702" y="27396"/>
                    <a:pt x="2757" y="27544"/>
                  </a:cubicBezTo>
                  <a:cubicBezTo>
                    <a:pt x="3020" y="28248"/>
                    <a:pt x="3693" y="28714"/>
                    <a:pt x="4445" y="28714"/>
                  </a:cubicBezTo>
                  <a:lnTo>
                    <a:pt x="4445" y="28716"/>
                  </a:lnTo>
                  <a:cubicBezTo>
                    <a:pt x="5036" y="28714"/>
                    <a:pt x="5589" y="28424"/>
                    <a:pt x="5926" y="27938"/>
                  </a:cubicBezTo>
                  <a:cubicBezTo>
                    <a:pt x="6262" y="27452"/>
                    <a:pt x="6340" y="26833"/>
                    <a:pt x="6133" y="26279"/>
                  </a:cubicBezTo>
                  <a:cubicBezTo>
                    <a:pt x="6120" y="26245"/>
                    <a:pt x="4889" y="22956"/>
                    <a:pt x="3952" y="19814"/>
                  </a:cubicBezTo>
                  <a:cubicBezTo>
                    <a:pt x="4317" y="19588"/>
                    <a:pt x="4700" y="19354"/>
                    <a:pt x="5093" y="19115"/>
                  </a:cubicBezTo>
                  <a:cubicBezTo>
                    <a:pt x="10005" y="16122"/>
                    <a:pt x="16117" y="12396"/>
                    <a:pt x="16117" y="7824"/>
                  </a:cubicBezTo>
                  <a:cubicBezTo>
                    <a:pt x="16117" y="5732"/>
                    <a:pt x="14785" y="783"/>
                    <a:pt x="2443" y="6"/>
                  </a:cubicBezTo>
                  <a:cubicBezTo>
                    <a:pt x="2398" y="2"/>
                    <a:pt x="2354" y="1"/>
                    <a:pt x="2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0"/>
            <p:cNvSpPr/>
            <p:nvPr/>
          </p:nvSpPr>
          <p:spPr>
            <a:xfrm>
              <a:off x="2398325" y="4208600"/>
              <a:ext cx="1184475" cy="153175"/>
            </a:xfrm>
            <a:custGeom>
              <a:avLst/>
              <a:gdLst/>
              <a:ahLst/>
              <a:cxnLst/>
              <a:rect l="l" t="t" r="r" b="b"/>
              <a:pathLst>
                <a:path w="47379" h="6127" extrusionOk="0">
                  <a:moveTo>
                    <a:pt x="146" y="0"/>
                  </a:moveTo>
                  <a:lnTo>
                    <a:pt x="1" y="4634"/>
                  </a:lnTo>
                  <a:lnTo>
                    <a:pt x="47232" y="6127"/>
                  </a:lnTo>
                  <a:lnTo>
                    <a:pt x="47379" y="1493"/>
                  </a:lnTo>
                  <a:lnTo>
                    <a:pt x="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0"/>
            <p:cNvSpPr/>
            <p:nvPr/>
          </p:nvSpPr>
          <p:spPr>
            <a:xfrm>
              <a:off x="1834325" y="3058050"/>
              <a:ext cx="567450" cy="1227550"/>
            </a:xfrm>
            <a:custGeom>
              <a:avLst/>
              <a:gdLst/>
              <a:ahLst/>
              <a:cxnLst/>
              <a:rect l="l" t="t" r="r" b="b"/>
              <a:pathLst>
                <a:path w="22698" h="49102" extrusionOk="0">
                  <a:moveTo>
                    <a:pt x="1892" y="0"/>
                  </a:moveTo>
                  <a:lnTo>
                    <a:pt x="0" y="815"/>
                  </a:lnTo>
                  <a:lnTo>
                    <a:pt x="20805" y="49101"/>
                  </a:lnTo>
                  <a:lnTo>
                    <a:pt x="22698" y="48287"/>
                  </a:lnTo>
                  <a:lnTo>
                    <a:pt x="18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0"/>
            <p:cNvSpPr/>
            <p:nvPr/>
          </p:nvSpPr>
          <p:spPr>
            <a:xfrm>
              <a:off x="2352475" y="3061575"/>
              <a:ext cx="51525" cy="1198425"/>
            </a:xfrm>
            <a:custGeom>
              <a:avLst/>
              <a:gdLst/>
              <a:ahLst/>
              <a:cxnLst/>
              <a:rect l="l" t="t" r="r" b="b"/>
              <a:pathLst>
                <a:path w="2061" h="47937" extrusionOk="0">
                  <a:moveTo>
                    <a:pt x="0" y="1"/>
                  </a:moveTo>
                  <a:lnTo>
                    <a:pt x="0" y="47936"/>
                  </a:lnTo>
                  <a:lnTo>
                    <a:pt x="2060" y="47936"/>
                  </a:lnTo>
                  <a:lnTo>
                    <a:pt x="20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0"/>
            <p:cNvSpPr/>
            <p:nvPr/>
          </p:nvSpPr>
          <p:spPr>
            <a:xfrm>
              <a:off x="1639425" y="3012425"/>
              <a:ext cx="1585150" cy="115900"/>
            </a:xfrm>
            <a:custGeom>
              <a:avLst/>
              <a:gdLst/>
              <a:ahLst/>
              <a:cxnLst/>
              <a:rect l="l" t="t" r="r" b="b"/>
              <a:pathLst>
                <a:path w="63406" h="4636" extrusionOk="0">
                  <a:moveTo>
                    <a:pt x="2318" y="1"/>
                  </a:moveTo>
                  <a:cubicBezTo>
                    <a:pt x="1039" y="1"/>
                    <a:pt x="1" y="1037"/>
                    <a:pt x="1" y="2318"/>
                  </a:cubicBezTo>
                  <a:cubicBezTo>
                    <a:pt x="1" y="3599"/>
                    <a:pt x="1039" y="4636"/>
                    <a:pt x="2318" y="4636"/>
                  </a:cubicBezTo>
                  <a:cubicBezTo>
                    <a:pt x="2324" y="4636"/>
                    <a:pt x="2331" y="4636"/>
                    <a:pt x="2337" y="4636"/>
                  </a:cubicBezTo>
                  <a:lnTo>
                    <a:pt x="61070" y="4636"/>
                  </a:lnTo>
                  <a:cubicBezTo>
                    <a:pt x="61076" y="4636"/>
                    <a:pt x="61082" y="4636"/>
                    <a:pt x="61088" y="4636"/>
                  </a:cubicBezTo>
                  <a:cubicBezTo>
                    <a:pt x="62367" y="4636"/>
                    <a:pt x="63405" y="3599"/>
                    <a:pt x="63405" y="2318"/>
                  </a:cubicBezTo>
                  <a:cubicBezTo>
                    <a:pt x="63405" y="1037"/>
                    <a:pt x="62367" y="1"/>
                    <a:pt x="61088" y="1"/>
                  </a:cubicBezTo>
                  <a:cubicBezTo>
                    <a:pt x="61082" y="1"/>
                    <a:pt x="61076" y="1"/>
                    <a:pt x="61070" y="1"/>
                  </a:cubicBezTo>
                  <a:lnTo>
                    <a:pt x="2337" y="1"/>
                  </a:lnTo>
                  <a:cubicBezTo>
                    <a:pt x="2331" y="1"/>
                    <a:pt x="2324" y="1"/>
                    <a:pt x="2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0"/>
            <p:cNvSpPr/>
            <p:nvPr/>
          </p:nvSpPr>
          <p:spPr>
            <a:xfrm>
              <a:off x="2364775" y="2928825"/>
              <a:ext cx="924650" cy="1340425"/>
            </a:xfrm>
            <a:custGeom>
              <a:avLst/>
              <a:gdLst/>
              <a:ahLst/>
              <a:cxnLst/>
              <a:rect l="l" t="t" r="r" b="b"/>
              <a:pathLst>
                <a:path w="36986" h="53617" extrusionOk="0">
                  <a:moveTo>
                    <a:pt x="33095" y="0"/>
                  </a:moveTo>
                  <a:lnTo>
                    <a:pt x="0" y="51097"/>
                  </a:lnTo>
                  <a:lnTo>
                    <a:pt x="3891" y="53617"/>
                  </a:lnTo>
                  <a:lnTo>
                    <a:pt x="36986" y="2519"/>
                  </a:lnTo>
                  <a:lnTo>
                    <a:pt x="330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0"/>
            <p:cNvSpPr/>
            <p:nvPr/>
          </p:nvSpPr>
          <p:spPr>
            <a:xfrm>
              <a:off x="3101575" y="2703525"/>
              <a:ext cx="548250" cy="1581025"/>
            </a:xfrm>
            <a:custGeom>
              <a:avLst/>
              <a:gdLst/>
              <a:ahLst/>
              <a:cxnLst/>
              <a:rect l="l" t="t" r="r" b="b"/>
              <a:pathLst>
                <a:path w="21930" h="63241" extrusionOk="0">
                  <a:moveTo>
                    <a:pt x="4461" y="1"/>
                  </a:moveTo>
                  <a:lnTo>
                    <a:pt x="0" y="1259"/>
                  </a:lnTo>
                  <a:lnTo>
                    <a:pt x="17469" y="63241"/>
                  </a:lnTo>
                  <a:lnTo>
                    <a:pt x="21930" y="61983"/>
                  </a:lnTo>
                  <a:lnTo>
                    <a:pt x="44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0"/>
            <p:cNvSpPr/>
            <p:nvPr/>
          </p:nvSpPr>
          <p:spPr>
            <a:xfrm>
              <a:off x="3577750" y="2947700"/>
              <a:ext cx="1393575" cy="1368975"/>
            </a:xfrm>
            <a:custGeom>
              <a:avLst/>
              <a:gdLst/>
              <a:ahLst/>
              <a:cxnLst/>
              <a:rect l="l" t="t" r="r" b="b"/>
              <a:pathLst>
                <a:path w="55743" h="54759" extrusionOk="0">
                  <a:moveTo>
                    <a:pt x="52499" y="1"/>
                  </a:moveTo>
                  <a:lnTo>
                    <a:pt x="0" y="51449"/>
                  </a:lnTo>
                  <a:lnTo>
                    <a:pt x="3244" y="54759"/>
                  </a:lnTo>
                  <a:lnTo>
                    <a:pt x="55743" y="3311"/>
                  </a:lnTo>
                  <a:lnTo>
                    <a:pt x="524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0"/>
            <p:cNvSpPr/>
            <p:nvPr/>
          </p:nvSpPr>
          <p:spPr>
            <a:xfrm>
              <a:off x="3381350" y="2793525"/>
              <a:ext cx="1516550" cy="926300"/>
            </a:xfrm>
            <a:custGeom>
              <a:avLst/>
              <a:gdLst/>
              <a:ahLst/>
              <a:cxnLst/>
              <a:rect l="l" t="t" r="r" b="b"/>
              <a:pathLst>
                <a:path w="60662" h="37052" extrusionOk="0">
                  <a:moveTo>
                    <a:pt x="58379" y="1"/>
                  </a:moveTo>
                  <a:lnTo>
                    <a:pt x="0" y="33017"/>
                  </a:lnTo>
                  <a:lnTo>
                    <a:pt x="2282" y="37052"/>
                  </a:lnTo>
                  <a:lnTo>
                    <a:pt x="60661" y="4036"/>
                  </a:lnTo>
                  <a:lnTo>
                    <a:pt x="583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0"/>
            <p:cNvSpPr/>
            <p:nvPr/>
          </p:nvSpPr>
          <p:spPr>
            <a:xfrm>
              <a:off x="4731800" y="2537500"/>
              <a:ext cx="626250" cy="1733025"/>
            </a:xfrm>
            <a:custGeom>
              <a:avLst/>
              <a:gdLst/>
              <a:ahLst/>
              <a:cxnLst/>
              <a:rect l="l" t="t" r="r" b="b"/>
              <a:pathLst>
                <a:path w="25050" h="69321" extrusionOk="0">
                  <a:moveTo>
                    <a:pt x="4436" y="0"/>
                  </a:moveTo>
                  <a:lnTo>
                    <a:pt x="0" y="1345"/>
                  </a:lnTo>
                  <a:lnTo>
                    <a:pt x="20613" y="69320"/>
                  </a:lnTo>
                  <a:lnTo>
                    <a:pt x="25050" y="67976"/>
                  </a:lnTo>
                  <a:lnTo>
                    <a:pt x="44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0"/>
            <p:cNvSpPr/>
            <p:nvPr/>
          </p:nvSpPr>
          <p:spPr>
            <a:xfrm>
              <a:off x="3321550" y="4018100"/>
              <a:ext cx="563775" cy="563775"/>
            </a:xfrm>
            <a:custGeom>
              <a:avLst/>
              <a:gdLst/>
              <a:ahLst/>
              <a:cxnLst/>
              <a:rect l="l" t="t" r="r" b="b"/>
              <a:pathLst>
                <a:path w="22551" h="22551" extrusionOk="0">
                  <a:moveTo>
                    <a:pt x="11276" y="0"/>
                  </a:moveTo>
                  <a:cubicBezTo>
                    <a:pt x="8285" y="0"/>
                    <a:pt x="5418" y="1189"/>
                    <a:pt x="3303" y="3303"/>
                  </a:cubicBezTo>
                  <a:cubicBezTo>
                    <a:pt x="1188" y="5417"/>
                    <a:pt x="1" y="8285"/>
                    <a:pt x="1" y="11275"/>
                  </a:cubicBezTo>
                  <a:cubicBezTo>
                    <a:pt x="1" y="14267"/>
                    <a:pt x="1188" y="17134"/>
                    <a:pt x="3303" y="19248"/>
                  </a:cubicBezTo>
                  <a:cubicBezTo>
                    <a:pt x="5418" y="21362"/>
                    <a:pt x="8285" y="22551"/>
                    <a:pt x="11276" y="22551"/>
                  </a:cubicBezTo>
                  <a:cubicBezTo>
                    <a:pt x="14266" y="22551"/>
                    <a:pt x="17133" y="21362"/>
                    <a:pt x="19249" y="19248"/>
                  </a:cubicBezTo>
                  <a:cubicBezTo>
                    <a:pt x="21363" y="17134"/>
                    <a:pt x="22550" y="14267"/>
                    <a:pt x="22550" y="11275"/>
                  </a:cubicBezTo>
                  <a:cubicBezTo>
                    <a:pt x="22550" y="8285"/>
                    <a:pt x="21363" y="5417"/>
                    <a:pt x="19249" y="3303"/>
                  </a:cubicBezTo>
                  <a:cubicBezTo>
                    <a:pt x="17133" y="1189"/>
                    <a:pt x="14266" y="0"/>
                    <a:pt x="112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0"/>
            <p:cNvSpPr/>
            <p:nvPr/>
          </p:nvSpPr>
          <p:spPr>
            <a:xfrm>
              <a:off x="2873300" y="2644500"/>
              <a:ext cx="607275" cy="149850"/>
            </a:xfrm>
            <a:custGeom>
              <a:avLst/>
              <a:gdLst/>
              <a:ahLst/>
              <a:cxnLst/>
              <a:rect l="l" t="t" r="r" b="b"/>
              <a:pathLst>
                <a:path w="24291" h="5994" extrusionOk="0">
                  <a:moveTo>
                    <a:pt x="904" y="1"/>
                  </a:moveTo>
                  <a:cubicBezTo>
                    <a:pt x="340" y="1"/>
                    <a:pt x="0" y="625"/>
                    <a:pt x="306" y="1097"/>
                  </a:cubicBezTo>
                  <a:lnTo>
                    <a:pt x="1620" y="3129"/>
                  </a:lnTo>
                  <a:cubicBezTo>
                    <a:pt x="2774" y="4915"/>
                    <a:pt x="4756" y="5992"/>
                    <a:pt x="6881" y="5994"/>
                  </a:cubicBezTo>
                  <a:lnTo>
                    <a:pt x="24291" y="5994"/>
                  </a:lnTo>
                  <a:lnTo>
                    <a:pt x="242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0"/>
            <p:cNvSpPr/>
            <p:nvPr/>
          </p:nvSpPr>
          <p:spPr>
            <a:xfrm>
              <a:off x="3574550" y="4290025"/>
              <a:ext cx="452550" cy="403000"/>
            </a:xfrm>
            <a:custGeom>
              <a:avLst/>
              <a:gdLst/>
              <a:ahLst/>
              <a:cxnLst/>
              <a:rect l="l" t="t" r="r" b="b"/>
              <a:pathLst>
                <a:path w="18102" h="16120" extrusionOk="0">
                  <a:moveTo>
                    <a:pt x="2326" y="0"/>
                  </a:moveTo>
                  <a:lnTo>
                    <a:pt x="1" y="1757"/>
                  </a:lnTo>
                  <a:lnTo>
                    <a:pt x="10078" y="15089"/>
                  </a:lnTo>
                  <a:cubicBezTo>
                    <a:pt x="10589" y="15764"/>
                    <a:pt x="11365" y="16120"/>
                    <a:pt x="12151" y="16120"/>
                  </a:cubicBezTo>
                  <a:cubicBezTo>
                    <a:pt x="12696" y="16120"/>
                    <a:pt x="13246" y="15948"/>
                    <a:pt x="13714" y="15594"/>
                  </a:cubicBezTo>
                  <a:lnTo>
                    <a:pt x="13969" y="15402"/>
                  </a:lnTo>
                  <a:lnTo>
                    <a:pt x="18102" y="12278"/>
                  </a:lnTo>
                  <a:lnTo>
                    <a:pt x="16800" y="10554"/>
                  </a:lnTo>
                  <a:lnTo>
                    <a:pt x="13708" y="12892"/>
                  </a:lnTo>
                  <a:cubicBezTo>
                    <a:pt x="13472" y="13070"/>
                    <a:pt x="13195" y="13156"/>
                    <a:pt x="12921" y="13156"/>
                  </a:cubicBezTo>
                  <a:cubicBezTo>
                    <a:pt x="12526" y="13156"/>
                    <a:pt x="12135" y="12977"/>
                    <a:pt x="11879" y="12638"/>
                  </a:cubicBezTo>
                  <a:lnTo>
                    <a:pt x="2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0"/>
            <p:cNvSpPr/>
            <p:nvPr/>
          </p:nvSpPr>
          <p:spPr>
            <a:xfrm>
              <a:off x="3507025" y="4203575"/>
              <a:ext cx="192850" cy="192825"/>
            </a:xfrm>
            <a:custGeom>
              <a:avLst/>
              <a:gdLst/>
              <a:ahLst/>
              <a:cxnLst/>
              <a:rect l="l" t="t" r="r" b="b"/>
              <a:pathLst>
                <a:path w="7714" h="7713" extrusionOk="0">
                  <a:moveTo>
                    <a:pt x="3857" y="1"/>
                  </a:moveTo>
                  <a:cubicBezTo>
                    <a:pt x="1727" y="1"/>
                    <a:pt x="0" y="1727"/>
                    <a:pt x="0" y="3856"/>
                  </a:cubicBezTo>
                  <a:cubicBezTo>
                    <a:pt x="0" y="5987"/>
                    <a:pt x="1727" y="7713"/>
                    <a:pt x="3857" y="7713"/>
                  </a:cubicBezTo>
                  <a:cubicBezTo>
                    <a:pt x="5986" y="7713"/>
                    <a:pt x="7713" y="5987"/>
                    <a:pt x="7713" y="3856"/>
                  </a:cubicBezTo>
                  <a:cubicBezTo>
                    <a:pt x="7713" y="1727"/>
                    <a:pt x="5986" y="1"/>
                    <a:pt x="3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0"/>
            <p:cNvSpPr/>
            <p:nvPr/>
          </p:nvSpPr>
          <p:spPr>
            <a:xfrm>
              <a:off x="2228900" y="4135575"/>
              <a:ext cx="310925" cy="310925"/>
            </a:xfrm>
            <a:custGeom>
              <a:avLst/>
              <a:gdLst/>
              <a:ahLst/>
              <a:cxnLst/>
              <a:rect l="l" t="t" r="r" b="b"/>
              <a:pathLst>
                <a:path w="12437" h="12437" extrusionOk="0">
                  <a:moveTo>
                    <a:pt x="6219" y="0"/>
                  </a:moveTo>
                  <a:cubicBezTo>
                    <a:pt x="4570" y="0"/>
                    <a:pt x="2988" y="655"/>
                    <a:pt x="1822" y="1822"/>
                  </a:cubicBezTo>
                  <a:cubicBezTo>
                    <a:pt x="656" y="2987"/>
                    <a:pt x="1" y="4569"/>
                    <a:pt x="1" y="6219"/>
                  </a:cubicBezTo>
                  <a:cubicBezTo>
                    <a:pt x="1" y="7867"/>
                    <a:pt x="656" y="9449"/>
                    <a:pt x="1822" y="10615"/>
                  </a:cubicBezTo>
                  <a:cubicBezTo>
                    <a:pt x="2988" y="11781"/>
                    <a:pt x="4570" y="12436"/>
                    <a:pt x="6219" y="12436"/>
                  </a:cubicBezTo>
                  <a:cubicBezTo>
                    <a:pt x="7868" y="12436"/>
                    <a:pt x="9450" y="11781"/>
                    <a:pt x="10615" y="10615"/>
                  </a:cubicBezTo>
                  <a:cubicBezTo>
                    <a:pt x="11782" y="9449"/>
                    <a:pt x="12437" y="7867"/>
                    <a:pt x="12437" y="6219"/>
                  </a:cubicBezTo>
                  <a:cubicBezTo>
                    <a:pt x="12437" y="4569"/>
                    <a:pt x="11782" y="2987"/>
                    <a:pt x="10615" y="1822"/>
                  </a:cubicBezTo>
                  <a:cubicBezTo>
                    <a:pt x="9450" y="655"/>
                    <a:pt x="7868" y="0"/>
                    <a:pt x="6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0"/>
            <p:cNvSpPr/>
            <p:nvPr/>
          </p:nvSpPr>
          <p:spPr>
            <a:xfrm>
              <a:off x="3751125" y="4258250"/>
              <a:ext cx="474625" cy="274600"/>
            </a:xfrm>
            <a:custGeom>
              <a:avLst/>
              <a:gdLst/>
              <a:ahLst/>
              <a:cxnLst/>
              <a:rect l="l" t="t" r="r" b="b"/>
              <a:pathLst>
                <a:path w="18985" h="10984" extrusionOk="0">
                  <a:moveTo>
                    <a:pt x="2628" y="0"/>
                  </a:moveTo>
                  <a:cubicBezTo>
                    <a:pt x="2524" y="248"/>
                    <a:pt x="2203" y="1122"/>
                    <a:pt x="1597" y="2062"/>
                  </a:cubicBezTo>
                  <a:cubicBezTo>
                    <a:pt x="1" y="4534"/>
                    <a:pt x="181" y="5259"/>
                    <a:pt x="2786" y="7213"/>
                  </a:cubicBezTo>
                  <a:cubicBezTo>
                    <a:pt x="5392" y="9167"/>
                    <a:pt x="10024" y="10791"/>
                    <a:pt x="13338" y="10967"/>
                  </a:cubicBezTo>
                  <a:cubicBezTo>
                    <a:pt x="13557" y="10978"/>
                    <a:pt x="13774" y="10984"/>
                    <a:pt x="13989" y="10984"/>
                  </a:cubicBezTo>
                  <a:cubicBezTo>
                    <a:pt x="16659" y="10984"/>
                    <a:pt x="18985" y="10123"/>
                    <a:pt x="18684" y="9038"/>
                  </a:cubicBezTo>
                  <a:cubicBezTo>
                    <a:pt x="18363" y="7887"/>
                    <a:pt x="7083" y="4487"/>
                    <a:pt x="7751" y="303"/>
                  </a:cubicBezTo>
                  <a:lnTo>
                    <a:pt x="7751" y="303"/>
                  </a:lnTo>
                  <a:cubicBezTo>
                    <a:pt x="6624" y="562"/>
                    <a:pt x="5791" y="679"/>
                    <a:pt x="5108" y="679"/>
                  </a:cubicBezTo>
                  <a:cubicBezTo>
                    <a:pt x="4113" y="679"/>
                    <a:pt x="3435" y="430"/>
                    <a:pt x="2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0"/>
            <p:cNvSpPr/>
            <p:nvPr/>
          </p:nvSpPr>
          <p:spPr>
            <a:xfrm>
              <a:off x="3788225" y="3207850"/>
              <a:ext cx="456725" cy="1085325"/>
            </a:xfrm>
            <a:custGeom>
              <a:avLst/>
              <a:gdLst/>
              <a:ahLst/>
              <a:cxnLst/>
              <a:rect l="l" t="t" r="r" b="b"/>
              <a:pathLst>
                <a:path w="18269" h="43413" extrusionOk="0">
                  <a:moveTo>
                    <a:pt x="11762" y="1"/>
                  </a:moveTo>
                  <a:cubicBezTo>
                    <a:pt x="8432" y="1"/>
                    <a:pt x="4679" y="1196"/>
                    <a:pt x="3192" y="3818"/>
                  </a:cubicBezTo>
                  <a:cubicBezTo>
                    <a:pt x="1303" y="7149"/>
                    <a:pt x="1727" y="14802"/>
                    <a:pt x="1988" y="21317"/>
                  </a:cubicBezTo>
                  <a:cubicBezTo>
                    <a:pt x="2236" y="27532"/>
                    <a:pt x="2255" y="32272"/>
                    <a:pt x="0" y="41999"/>
                  </a:cubicBezTo>
                  <a:cubicBezTo>
                    <a:pt x="1084" y="42575"/>
                    <a:pt x="3313" y="43412"/>
                    <a:pt x="5571" y="43412"/>
                  </a:cubicBezTo>
                  <a:cubicBezTo>
                    <a:pt x="6153" y="43412"/>
                    <a:pt x="6737" y="43357"/>
                    <a:pt x="7303" y="43227"/>
                  </a:cubicBezTo>
                  <a:cubicBezTo>
                    <a:pt x="7299" y="43147"/>
                    <a:pt x="16739" y="8256"/>
                    <a:pt x="17751" y="3659"/>
                  </a:cubicBezTo>
                  <a:cubicBezTo>
                    <a:pt x="18269" y="1309"/>
                    <a:pt x="15246" y="1"/>
                    <a:pt x="117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0"/>
            <p:cNvSpPr/>
            <p:nvPr/>
          </p:nvSpPr>
          <p:spPr>
            <a:xfrm>
              <a:off x="3930625" y="4532800"/>
              <a:ext cx="292425" cy="67375"/>
            </a:xfrm>
            <a:custGeom>
              <a:avLst/>
              <a:gdLst/>
              <a:ahLst/>
              <a:cxnLst/>
              <a:rect l="l" t="t" r="r" b="b"/>
              <a:pathLst>
                <a:path w="11697" h="2695" extrusionOk="0">
                  <a:moveTo>
                    <a:pt x="1" y="0"/>
                  </a:moveTo>
                  <a:lnTo>
                    <a:pt x="1" y="2694"/>
                  </a:lnTo>
                  <a:lnTo>
                    <a:pt x="11697" y="2694"/>
                  </a:lnTo>
                  <a:lnTo>
                    <a:pt x="116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0"/>
            <p:cNvSpPr/>
            <p:nvPr/>
          </p:nvSpPr>
          <p:spPr>
            <a:xfrm>
              <a:off x="5193325" y="4160300"/>
              <a:ext cx="191750" cy="191750"/>
            </a:xfrm>
            <a:custGeom>
              <a:avLst/>
              <a:gdLst/>
              <a:ahLst/>
              <a:cxnLst/>
              <a:rect l="l" t="t" r="r" b="b"/>
              <a:pathLst>
                <a:path w="7670" h="7670" extrusionOk="0">
                  <a:moveTo>
                    <a:pt x="3835" y="0"/>
                  </a:moveTo>
                  <a:cubicBezTo>
                    <a:pt x="1718" y="0"/>
                    <a:pt x="1" y="1717"/>
                    <a:pt x="1" y="3835"/>
                  </a:cubicBezTo>
                  <a:cubicBezTo>
                    <a:pt x="1" y="5953"/>
                    <a:pt x="1718" y="7670"/>
                    <a:pt x="3835" y="7670"/>
                  </a:cubicBezTo>
                  <a:cubicBezTo>
                    <a:pt x="5953" y="7670"/>
                    <a:pt x="7670" y="5953"/>
                    <a:pt x="7670" y="3835"/>
                  </a:cubicBezTo>
                  <a:cubicBezTo>
                    <a:pt x="7670" y="1717"/>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0"/>
            <p:cNvSpPr/>
            <p:nvPr/>
          </p:nvSpPr>
          <p:spPr>
            <a:xfrm>
              <a:off x="4481850" y="1893725"/>
              <a:ext cx="285775" cy="118225"/>
            </a:xfrm>
            <a:custGeom>
              <a:avLst/>
              <a:gdLst/>
              <a:ahLst/>
              <a:cxnLst/>
              <a:rect l="l" t="t" r="r" b="b"/>
              <a:pathLst>
                <a:path w="11431" h="4729" extrusionOk="0">
                  <a:moveTo>
                    <a:pt x="0" y="1"/>
                  </a:moveTo>
                  <a:lnTo>
                    <a:pt x="0" y="4360"/>
                  </a:lnTo>
                  <a:lnTo>
                    <a:pt x="9834" y="4728"/>
                  </a:lnTo>
                  <a:cubicBezTo>
                    <a:pt x="10715" y="4728"/>
                    <a:pt x="11430" y="4013"/>
                    <a:pt x="11430" y="3131"/>
                  </a:cubicBezTo>
                  <a:cubicBezTo>
                    <a:pt x="11430" y="2318"/>
                    <a:pt x="10878" y="1632"/>
                    <a:pt x="10035" y="1524"/>
                  </a:cubicBezTo>
                  <a:cubicBezTo>
                    <a:pt x="9191" y="1415"/>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0"/>
            <p:cNvSpPr/>
            <p:nvPr/>
          </p:nvSpPr>
          <p:spPr>
            <a:xfrm>
              <a:off x="4297225" y="1800975"/>
              <a:ext cx="475750" cy="231875"/>
            </a:xfrm>
            <a:custGeom>
              <a:avLst/>
              <a:gdLst/>
              <a:ahLst/>
              <a:cxnLst/>
              <a:rect l="l" t="t" r="r" b="b"/>
              <a:pathLst>
                <a:path w="19030" h="9275" extrusionOk="0">
                  <a:moveTo>
                    <a:pt x="8924" y="0"/>
                  </a:moveTo>
                  <a:cubicBezTo>
                    <a:pt x="6128" y="0"/>
                    <a:pt x="3045" y="721"/>
                    <a:pt x="1" y="1953"/>
                  </a:cubicBezTo>
                  <a:lnTo>
                    <a:pt x="1145" y="8177"/>
                  </a:lnTo>
                  <a:cubicBezTo>
                    <a:pt x="1145" y="8177"/>
                    <a:pt x="4052" y="8096"/>
                    <a:pt x="5020" y="6158"/>
                  </a:cubicBezTo>
                  <a:cubicBezTo>
                    <a:pt x="4818" y="4746"/>
                    <a:pt x="6335" y="3713"/>
                    <a:pt x="7101" y="3713"/>
                  </a:cubicBezTo>
                  <a:cubicBezTo>
                    <a:pt x="7869" y="3713"/>
                    <a:pt x="8596" y="3938"/>
                    <a:pt x="9803" y="4065"/>
                  </a:cubicBezTo>
                  <a:cubicBezTo>
                    <a:pt x="11519" y="5527"/>
                    <a:pt x="10148" y="7670"/>
                    <a:pt x="9281" y="8119"/>
                  </a:cubicBezTo>
                  <a:cubicBezTo>
                    <a:pt x="9375" y="8420"/>
                    <a:pt x="10514" y="9275"/>
                    <a:pt x="12344" y="9275"/>
                  </a:cubicBezTo>
                  <a:cubicBezTo>
                    <a:pt x="12947" y="9275"/>
                    <a:pt x="13625" y="9182"/>
                    <a:pt x="14366" y="8946"/>
                  </a:cubicBezTo>
                  <a:cubicBezTo>
                    <a:pt x="17354" y="7992"/>
                    <a:pt x="19029" y="3754"/>
                    <a:pt x="14620" y="1318"/>
                  </a:cubicBezTo>
                  <a:cubicBezTo>
                    <a:pt x="12977" y="410"/>
                    <a:pt x="11032" y="0"/>
                    <a:pt x="8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0"/>
            <p:cNvSpPr/>
            <p:nvPr/>
          </p:nvSpPr>
          <p:spPr>
            <a:xfrm>
              <a:off x="4421650" y="1893700"/>
              <a:ext cx="113250" cy="109025"/>
            </a:xfrm>
            <a:custGeom>
              <a:avLst/>
              <a:gdLst/>
              <a:ahLst/>
              <a:cxnLst/>
              <a:rect l="l" t="t" r="r" b="b"/>
              <a:pathLst>
                <a:path w="4530" h="4361" extrusionOk="0">
                  <a:moveTo>
                    <a:pt x="2180" y="1"/>
                  </a:moveTo>
                  <a:cubicBezTo>
                    <a:pt x="976" y="1"/>
                    <a:pt x="0" y="977"/>
                    <a:pt x="0" y="2181"/>
                  </a:cubicBezTo>
                  <a:cubicBezTo>
                    <a:pt x="0" y="3062"/>
                    <a:pt x="531" y="3857"/>
                    <a:pt x="1346" y="4194"/>
                  </a:cubicBezTo>
                  <a:cubicBezTo>
                    <a:pt x="1615" y="4306"/>
                    <a:pt x="1899" y="4360"/>
                    <a:pt x="2179" y="4360"/>
                  </a:cubicBezTo>
                  <a:cubicBezTo>
                    <a:pt x="2746" y="4360"/>
                    <a:pt x="3303" y="4139"/>
                    <a:pt x="3721" y="3721"/>
                  </a:cubicBezTo>
                  <a:cubicBezTo>
                    <a:pt x="4343" y="3098"/>
                    <a:pt x="4530" y="2161"/>
                    <a:pt x="4193" y="1346"/>
                  </a:cubicBezTo>
                  <a:cubicBezTo>
                    <a:pt x="3856" y="533"/>
                    <a:pt x="3061" y="1"/>
                    <a:pt x="21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0"/>
            <p:cNvSpPr/>
            <p:nvPr/>
          </p:nvSpPr>
          <p:spPr>
            <a:xfrm>
              <a:off x="2862375" y="2236600"/>
              <a:ext cx="1402800" cy="1136325"/>
            </a:xfrm>
            <a:custGeom>
              <a:avLst/>
              <a:gdLst/>
              <a:ahLst/>
              <a:cxnLst/>
              <a:rect l="l" t="t" r="r" b="b"/>
              <a:pathLst>
                <a:path w="56112" h="45453" extrusionOk="0">
                  <a:moveTo>
                    <a:pt x="5391" y="0"/>
                  </a:moveTo>
                  <a:cubicBezTo>
                    <a:pt x="5391" y="0"/>
                    <a:pt x="2981" y="3881"/>
                    <a:pt x="1600" y="7784"/>
                  </a:cubicBezTo>
                  <a:cubicBezTo>
                    <a:pt x="1" y="12299"/>
                    <a:pt x="1341" y="16317"/>
                    <a:pt x="5092" y="19957"/>
                  </a:cubicBezTo>
                  <a:cubicBezTo>
                    <a:pt x="8843" y="23598"/>
                    <a:pt x="28442" y="36123"/>
                    <a:pt x="37822" y="41611"/>
                  </a:cubicBezTo>
                  <a:cubicBezTo>
                    <a:pt x="42477" y="44335"/>
                    <a:pt x="46139" y="45452"/>
                    <a:pt x="48920" y="45452"/>
                  </a:cubicBezTo>
                  <a:cubicBezTo>
                    <a:pt x="51743" y="45452"/>
                    <a:pt x="53659" y="44301"/>
                    <a:pt x="54785" y="42509"/>
                  </a:cubicBezTo>
                  <a:cubicBezTo>
                    <a:pt x="56112" y="40397"/>
                    <a:pt x="55683" y="37220"/>
                    <a:pt x="53488" y="34925"/>
                  </a:cubicBezTo>
                  <a:cubicBezTo>
                    <a:pt x="51293" y="32630"/>
                    <a:pt x="29340" y="7883"/>
                    <a:pt x="24650" y="3692"/>
                  </a:cubicBezTo>
                  <a:lnTo>
                    <a:pt x="53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0"/>
            <p:cNvSpPr/>
            <p:nvPr/>
          </p:nvSpPr>
          <p:spPr>
            <a:xfrm>
              <a:off x="2963325" y="1143000"/>
              <a:ext cx="973025" cy="1202950"/>
            </a:xfrm>
            <a:custGeom>
              <a:avLst/>
              <a:gdLst/>
              <a:ahLst/>
              <a:cxnLst/>
              <a:rect l="l" t="t" r="r" b="b"/>
              <a:pathLst>
                <a:path w="38921" h="48118" extrusionOk="0">
                  <a:moveTo>
                    <a:pt x="21886" y="0"/>
                  </a:moveTo>
                  <a:cubicBezTo>
                    <a:pt x="17946" y="0"/>
                    <a:pt x="13923" y="2485"/>
                    <a:pt x="11892" y="5966"/>
                  </a:cubicBezTo>
                  <a:cubicBezTo>
                    <a:pt x="8410" y="11936"/>
                    <a:pt x="0" y="28263"/>
                    <a:pt x="802" y="43884"/>
                  </a:cubicBezTo>
                  <a:cubicBezTo>
                    <a:pt x="6114" y="46997"/>
                    <a:pt x="12075" y="48117"/>
                    <a:pt x="16300" y="48117"/>
                  </a:cubicBezTo>
                  <a:cubicBezTo>
                    <a:pt x="19004" y="48117"/>
                    <a:pt x="20998" y="47658"/>
                    <a:pt x="21656" y="46970"/>
                  </a:cubicBezTo>
                  <a:cubicBezTo>
                    <a:pt x="22842" y="40900"/>
                    <a:pt x="27906" y="33055"/>
                    <a:pt x="33413" y="27648"/>
                  </a:cubicBezTo>
                  <a:cubicBezTo>
                    <a:pt x="38921" y="22241"/>
                    <a:pt x="36502" y="20665"/>
                    <a:pt x="34483" y="15492"/>
                  </a:cubicBezTo>
                  <a:cubicBezTo>
                    <a:pt x="32306" y="9913"/>
                    <a:pt x="30258" y="3743"/>
                    <a:pt x="26522" y="1339"/>
                  </a:cubicBezTo>
                  <a:cubicBezTo>
                    <a:pt x="25084" y="413"/>
                    <a:pt x="23492" y="0"/>
                    <a:pt x="218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0"/>
            <p:cNvSpPr/>
            <p:nvPr/>
          </p:nvSpPr>
          <p:spPr>
            <a:xfrm>
              <a:off x="3596025" y="1102200"/>
              <a:ext cx="191450" cy="224250"/>
            </a:xfrm>
            <a:custGeom>
              <a:avLst/>
              <a:gdLst/>
              <a:ahLst/>
              <a:cxnLst/>
              <a:rect l="l" t="t" r="r" b="b"/>
              <a:pathLst>
                <a:path w="7658" h="8970" extrusionOk="0">
                  <a:moveTo>
                    <a:pt x="3464" y="0"/>
                  </a:moveTo>
                  <a:cubicBezTo>
                    <a:pt x="3464" y="0"/>
                    <a:pt x="1021" y="2771"/>
                    <a:pt x="0" y="4485"/>
                  </a:cubicBezTo>
                  <a:cubicBezTo>
                    <a:pt x="511" y="7657"/>
                    <a:pt x="3866" y="8970"/>
                    <a:pt x="3866" y="8970"/>
                  </a:cubicBezTo>
                  <a:lnTo>
                    <a:pt x="7658" y="3682"/>
                  </a:lnTo>
                  <a:lnTo>
                    <a:pt x="34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0"/>
            <p:cNvSpPr/>
            <p:nvPr/>
          </p:nvSpPr>
          <p:spPr>
            <a:xfrm>
              <a:off x="3660650" y="1102200"/>
              <a:ext cx="126825" cy="151175"/>
            </a:xfrm>
            <a:custGeom>
              <a:avLst/>
              <a:gdLst/>
              <a:ahLst/>
              <a:cxnLst/>
              <a:rect l="l" t="t" r="r" b="b"/>
              <a:pathLst>
                <a:path w="5073" h="6047" extrusionOk="0">
                  <a:moveTo>
                    <a:pt x="879" y="0"/>
                  </a:moveTo>
                  <a:cubicBezTo>
                    <a:pt x="879" y="0"/>
                    <a:pt x="510" y="420"/>
                    <a:pt x="0" y="1031"/>
                  </a:cubicBezTo>
                  <a:cubicBezTo>
                    <a:pt x="574" y="2575"/>
                    <a:pt x="1649" y="4576"/>
                    <a:pt x="3377" y="6046"/>
                  </a:cubicBezTo>
                  <a:lnTo>
                    <a:pt x="5073" y="3682"/>
                  </a:lnTo>
                  <a:lnTo>
                    <a:pt x="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0"/>
            <p:cNvSpPr/>
            <p:nvPr/>
          </p:nvSpPr>
          <p:spPr>
            <a:xfrm>
              <a:off x="3295725" y="1229675"/>
              <a:ext cx="1095225" cy="848475"/>
            </a:xfrm>
            <a:custGeom>
              <a:avLst/>
              <a:gdLst/>
              <a:ahLst/>
              <a:cxnLst/>
              <a:rect l="l" t="t" r="r" b="b"/>
              <a:pathLst>
                <a:path w="43809" h="33939" extrusionOk="0">
                  <a:moveTo>
                    <a:pt x="5240" y="0"/>
                  </a:moveTo>
                  <a:cubicBezTo>
                    <a:pt x="4903" y="0"/>
                    <a:pt x="4554" y="35"/>
                    <a:pt x="4194" y="106"/>
                  </a:cubicBezTo>
                  <a:cubicBezTo>
                    <a:pt x="1992" y="541"/>
                    <a:pt x="1" y="2843"/>
                    <a:pt x="645" y="7394"/>
                  </a:cubicBezTo>
                  <a:cubicBezTo>
                    <a:pt x="1684" y="14749"/>
                    <a:pt x="8059" y="33939"/>
                    <a:pt x="30835" y="33939"/>
                  </a:cubicBezTo>
                  <a:cubicBezTo>
                    <a:pt x="34675" y="33939"/>
                    <a:pt x="38982" y="33393"/>
                    <a:pt x="43809" y="32153"/>
                  </a:cubicBezTo>
                  <a:lnTo>
                    <a:pt x="40538" y="23837"/>
                  </a:lnTo>
                  <a:cubicBezTo>
                    <a:pt x="40538" y="23837"/>
                    <a:pt x="37711" y="24234"/>
                    <a:pt x="34043" y="24234"/>
                  </a:cubicBezTo>
                  <a:cubicBezTo>
                    <a:pt x="30376" y="24234"/>
                    <a:pt x="25869" y="23837"/>
                    <a:pt x="22506" y="22249"/>
                  </a:cubicBezTo>
                  <a:cubicBezTo>
                    <a:pt x="15266" y="18830"/>
                    <a:pt x="13621" y="12105"/>
                    <a:pt x="11669" y="6833"/>
                  </a:cubicBezTo>
                  <a:cubicBezTo>
                    <a:pt x="10005" y="2340"/>
                    <a:pt x="7986" y="0"/>
                    <a:pt x="5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0"/>
            <p:cNvSpPr/>
            <p:nvPr/>
          </p:nvSpPr>
          <p:spPr>
            <a:xfrm>
              <a:off x="3324550" y="346375"/>
              <a:ext cx="898500" cy="947250"/>
            </a:xfrm>
            <a:custGeom>
              <a:avLst/>
              <a:gdLst/>
              <a:ahLst/>
              <a:cxnLst/>
              <a:rect l="l" t="t" r="r" b="b"/>
              <a:pathLst>
                <a:path w="35940" h="37890" extrusionOk="0">
                  <a:moveTo>
                    <a:pt x="23027" y="1"/>
                  </a:moveTo>
                  <a:cubicBezTo>
                    <a:pt x="22655" y="1"/>
                    <a:pt x="22281" y="35"/>
                    <a:pt x="21906" y="107"/>
                  </a:cubicBezTo>
                  <a:cubicBezTo>
                    <a:pt x="15329" y="1362"/>
                    <a:pt x="0" y="7907"/>
                    <a:pt x="12605" y="30018"/>
                  </a:cubicBezTo>
                  <a:cubicBezTo>
                    <a:pt x="12605" y="30018"/>
                    <a:pt x="22005" y="37889"/>
                    <a:pt x="27019" y="37889"/>
                  </a:cubicBezTo>
                  <a:cubicBezTo>
                    <a:pt x="27693" y="37889"/>
                    <a:pt x="28288" y="37747"/>
                    <a:pt x="28770" y="37424"/>
                  </a:cubicBezTo>
                  <a:cubicBezTo>
                    <a:pt x="29384" y="37014"/>
                    <a:pt x="31312" y="32998"/>
                    <a:pt x="32537" y="30052"/>
                  </a:cubicBezTo>
                  <a:cubicBezTo>
                    <a:pt x="34349" y="25702"/>
                    <a:pt x="35940" y="19893"/>
                    <a:pt x="35456" y="15794"/>
                  </a:cubicBezTo>
                  <a:cubicBezTo>
                    <a:pt x="34702" y="9406"/>
                    <a:pt x="29171" y="1"/>
                    <a:pt x="230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0"/>
            <p:cNvSpPr/>
            <p:nvPr/>
          </p:nvSpPr>
          <p:spPr>
            <a:xfrm>
              <a:off x="3725800" y="652575"/>
              <a:ext cx="159675" cy="226125"/>
            </a:xfrm>
            <a:custGeom>
              <a:avLst/>
              <a:gdLst/>
              <a:ahLst/>
              <a:cxnLst/>
              <a:rect l="l" t="t" r="r" b="b"/>
              <a:pathLst>
                <a:path w="6387" h="9045" extrusionOk="0">
                  <a:moveTo>
                    <a:pt x="2990" y="1"/>
                  </a:moveTo>
                  <a:cubicBezTo>
                    <a:pt x="2871" y="1"/>
                    <a:pt x="2750" y="14"/>
                    <a:pt x="2625" y="41"/>
                  </a:cubicBezTo>
                  <a:cubicBezTo>
                    <a:pt x="1206" y="354"/>
                    <a:pt x="1" y="2360"/>
                    <a:pt x="353" y="4541"/>
                  </a:cubicBezTo>
                  <a:cubicBezTo>
                    <a:pt x="690" y="6630"/>
                    <a:pt x="2479" y="9044"/>
                    <a:pt x="3889" y="9044"/>
                  </a:cubicBezTo>
                  <a:cubicBezTo>
                    <a:pt x="3952" y="9044"/>
                    <a:pt x="4014" y="9040"/>
                    <a:pt x="4075" y="9030"/>
                  </a:cubicBezTo>
                  <a:cubicBezTo>
                    <a:pt x="5510" y="8798"/>
                    <a:pt x="6387" y="6842"/>
                    <a:pt x="6036" y="4660"/>
                  </a:cubicBezTo>
                  <a:cubicBezTo>
                    <a:pt x="5707" y="2623"/>
                    <a:pt x="4664" y="1"/>
                    <a:pt x="2990" y="1"/>
                  </a:cubicBezTo>
                  <a:close/>
                </a:path>
              </a:pathLst>
            </a:custGeom>
            <a:solidFill>
              <a:srgbClr val="FFC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0"/>
            <p:cNvSpPr/>
            <p:nvPr/>
          </p:nvSpPr>
          <p:spPr>
            <a:xfrm>
              <a:off x="2681475" y="238125"/>
              <a:ext cx="1640750" cy="1380150"/>
            </a:xfrm>
            <a:custGeom>
              <a:avLst/>
              <a:gdLst/>
              <a:ahLst/>
              <a:cxnLst/>
              <a:rect l="l" t="t" r="r" b="b"/>
              <a:pathLst>
                <a:path w="65630" h="55206" extrusionOk="0">
                  <a:moveTo>
                    <a:pt x="46142" y="0"/>
                  </a:moveTo>
                  <a:cubicBezTo>
                    <a:pt x="40146" y="0"/>
                    <a:pt x="36085" y="2760"/>
                    <a:pt x="34540" y="6056"/>
                  </a:cubicBezTo>
                  <a:cubicBezTo>
                    <a:pt x="32702" y="9977"/>
                    <a:pt x="33937" y="10547"/>
                    <a:pt x="26392" y="10927"/>
                  </a:cubicBezTo>
                  <a:cubicBezTo>
                    <a:pt x="17948" y="11353"/>
                    <a:pt x="16382" y="12135"/>
                    <a:pt x="15308" y="19127"/>
                  </a:cubicBezTo>
                  <a:cubicBezTo>
                    <a:pt x="14129" y="26811"/>
                    <a:pt x="9321" y="24416"/>
                    <a:pt x="4661" y="31407"/>
                  </a:cubicBezTo>
                  <a:cubicBezTo>
                    <a:pt x="1" y="38399"/>
                    <a:pt x="6168" y="50652"/>
                    <a:pt x="13882" y="53269"/>
                  </a:cubicBezTo>
                  <a:cubicBezTo>
                    <a:pt x="17871" y="54623"/>
                    <a:pt x="21222" y="55205"/>
                    <a:pt x="24052" y="55205"/>
                  </a:cubicBezTo>
                  <a:cubicBezTo>
                    <a:pt x="40793" y="55205"/>
                    <a:pt x="39304" y="34853"/>
                    <a:pt x="43901" y="33707"/>
                  </a:cubicBezTo>
                  <a:cubicBezTo>
                    <a:pt x="49275" y="32367"/>
                    <a:pt x="48471" y="29403"/>
                    <a:pt x="48051" y="23219"/>
                  </a:cubicBezTo>
                  <a:cubicBezTo>
                    <a:pt x="47897" y="20946"/>
                    <a:pt x="48754" y="20352"/>
                    <a:pt x="50071" y="20352"/>
                  </a:cubicBezTo>
                  <a:cubicBezTo>
                    <a:pt x="51513" y="20352"/>
                    <a:pt x="53507" y="21065"/>
                    <a:pt x="55325" y="21065"/>
                  </a:cubicBezTo>
                  <a:cubicBezTo>
                    <a:pt x="55514" y="21065"/>
                    <a:pt x="55700" y="21057"/>
                    <a:pt x="55884" y="21041"/>
                  </a:cubicBezTo>
                  <a:cubicBezTo>
                    <a:pt x="59710" y="20687"/>
                    <a:pt x="62529" y="19630"/>
                    <a:pt x="63754" y="15004"/>
                  </a:cubicBezTo>
                  <a:cubicBezTo>
                    <a:pt x="65630" y="7907"/>
                    <a:pt x="57377" y="1780"/>
                    <a:pt x="50367" y="423"/>
                  </a:cubicBezTo>
                  <a:cubicBezTo>
                    <a:pt x="48869" y="133"/>
                    <a:pt x="47459" y="0"/>
                    <a:pt x="461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295"/>
        <p:cNvGrpSpPr/>
        <p:nvPr/>
      </p:nvGrpSpPr>
      <p:grpSpPr>
        <a:xfrm>
          <a:off x="0" y="0"/>
          <a:ext cx="0" cy="0"/>
          <a:chOff x="0" y="0"/>
          <a:chExt cx="0" cy="0"/>
        </a:xfrm>
      </p:grpSpPr>
      <p:sp>
        <p:nvSpPr>
          <p:cNvPr id="2296" name="Google Shape;2296;p61"/>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600"/>
              </a:spcBef>
              <a:spcAft>
                <a:spcPts val="0"/>
              </a:spcAft>
              <a:buNone/>
            </a:pPr>
            <a:r>
              <a:rPr lang="en"/>
              <a:t>PHOTOS:</a:t>
            </a:r>
            <a:endParaRPr/>
          </a:p>
          <a:p>
            <a:pPr marL="457200" lvl="0" indent="-317500" algn="l" rtl="0">
              <a:spcBef>
                <a:spcPts val="1600"/>
              </a:spcBef>
              <a:spcAft>
                <a:spcPts val="0"/>
              </a:spcAft>
              <a:buSzPts val="1400"/>
              <a:buChar char="●"/>
            </a:pPr>
            <a:r>
              <a:rPr lang="en">
                <a:solidFill>
                  <a:srgbClr val="27343E"/>
                </a:solidFill>
                <a:uFill>
                  <a:noFill/>
                </a:uFill>
                <a:hlinkClick r:id="rId3">
                  <a:extLst>
                    <a:ext uri="{A12FA001-AC4F-418D-AE19-62706E023703}">
                      <ahyp:hlinkClr xmlns:ahyp="http://schemas.microsoft.com/office/drawing/2018/hyperlinkcolor" val="tx"/>
                    </a:ext>
                  </a:extLst>
                </a:hlinkClick>
              </a:rPr>
              <a:t>Pretty girls having pizza on floor</a:t>
            </a:r>
            <a:endParaRPr/>
          </a:p>
          <a:p>
            <a:pPr marL="457200" lvl="0" indent="-317500" algn="l" rtl="0">
              <a:spcBef>
                <a:spcPts val="0"/>
              </a:spcBef>
              <a:spcAft>
                <a:spcPts val="0"/>
              </a:spcAft>
              <a:buClr>
                <a:schemeClr val="dk2"/>
              </a:buClr>
              <a:buSzPts val="1400"/>
              <a:buChar char="●"/>
            </a:pPr>
            <a:r>
              <a:rPr lang="en">
                <a:solidFill>
                  <a:schemeClr val="dk2"/>
                </a:solidFill>
                <a:uFill>
                  <a:noFill/>
                </a:uFill>
                <a:hlinkClick r:id="rId4">
                  <a:extLst>
                    <a:ext uri="{A12FA001-AC4F-418D-AE19-62706E023703}">
                      <ahyp:hlinkClr xmlns:ahyp="http://schemas.microsoft.com/office/drawing/2018/hyperlinkcolor" val="tx"/>
                    </a:ext>
                  </a:extLst>
                </a:hlinkClick>
              </a:rPr>
              <a:t>Close-up delivery guy holding pizza slice</a:t>
            </a:r>
            <a:endParaRPr>
              <a:solidFill>
                <a:schemeClr val="dk2"/>
              </a:solidFill>
            </a:endParaRPr>
          </a:p>
          <a:p>
            <a:pPr marL="457200" lvl="0" indent="0" algn="l" rtl="0">
              <a:spcBef>
                <a:spcPts val="0"/>
              </a:spcBef>
              <a:spcAft>
                <a:spcPts val="0"/>
              </a:spcAft>
              <a:buNone/>
            </a:pPr>
            <a:endParaRPr>
              <a:solidFill>
                <a:schemeClr val="dk2"/>
              </a:solidFill>
            </a:endParaRPr>
          </a:p>
          <a:p>
            <a:pPr marL="0" lvl="0" indent="0" algn="l" rtl="0">
              <a:spcBef>
                <a:spcPts val="0"/>
              </a:spcBef>
              <a:spcAft>
                <a:spcPts val="0"/>
              </a:spcAft>
              <a:buNone/>
            </a:pPr>
            <a:r>
              <a:rPr lang="en">
                <a:solidFill>
                  <a:schemeClr val="dk2"/>
                </a:solidFill>
              </a:rPr>
              <a:t>VECTORS:</a:t>
            </a:r>
            <a:endParaRPr>
              <a:solidFill>
                <a:schemeClr val="dk2"/>
              </a:solidFill>
              <a:uFill>
                <a:noFill/>
              </a:uFill>
              <a:hlinkClick r:id="rId5">
                <a:extLst>
                  <a:ext uri="{A12FA001-AC4F-418D-AE19-62706E023703}">
                    <ahyp:hlinkClr xmlns:ahyp="http://schemas.microsoft.com/office/drawing/2018/hyperlinkcolor" val="tx"/>
                  </a:ext>
                </a:extLst>
              </a:hlinkClick>
            </a:endParaRPr>
          </a:p>
          <a:p>
            <a:pPr marL="457200" lvl="0" indent="-317500" algn="l" rtl="0">
              <a:spcBef>
                <a:spcPts val="1600"/>
              </a:spcBef>
              <a:spcAft>
                <a:spcPts val="0"/>
              </a:spcAft>
              <a:buClr>
                <a:srgbClr val="27343E"/>
              </a:buClr>
              <a:buSzPts val="1400"/>
              <a:buChar char="●"/>
            </a:pPr>
            <a:r>
              <a:rPr lang="en">
                <a:solidFill>
                  <a:schemeClr val="hlink"/>
                </a:solidFill>
                <a:uFill>
                  <a:noFill/>
                </a:uFill>
                <a:hlinkClick r:id="rId6"/>
              </a:rPr>
              <a:t>Flat family sitting around table illustration</a:t>
            </a:r>
            <a:endParaRPr/>
          </a:p>
        </p:txBody>
      </p:sp>
      <p:sp>
        <p:nvSpPr>
          <p:cNvPr id="2297" name="Google Shape;2297;p61"/>
          <p:cNvSpPr txBox="1">
            <a:spLocks noGrp="1"/>
          </p:cNvSpPr>
          <p:nvPr>
            <p:ph type="body" idx="2"/>
          </p:nvPr>
        </p:nvSpPr>
        <p:spPr>
          <a:xfrm>
            <a:off x="4806426" y="1408100"/>
            <a:ext cx="3600600" cy="3166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27343E"/>
              </a:buClr>
              <a:buSzPts val="1400"/>
              <a:buChar char="●"/>
            </a:pPr>
            <a:r>
              <a:rPr lang="en">
                <a:solidFill>
                  <a:srgbClr val="27343E"/>
                </a:solidFill>
                <a:uFill>
                  <a:noFill/>
                </a:uFill>
                <a:hlinkClick r:id="rId7">
                  <a:extLst>
                    <a:ext uri="{A12FA001-AC4F-418D-AE19-62706E023703}">
                      <ahyp:hlinkClr xmlns:ahyp="http://schemas.microsoft.com/office/drawing/2018/hyperlinkcolor" val="tx"/>
                    </a:ext>
                  </a:extLst>
                </a:hlinkClick>
              </a:rPr>
              <a:t>Flat delivery girl on bike background</a:t>
            </a:r>
            <a:endParaRPr>
              <a:solidFill>
                <a:schemeClr val="dk2"/>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8">
                  <a:extLst>
                    <a:ext uri="{A12FA001-AC4F-418D-AE19-62706E023703}">
                      <ahyp:hlinkClr xmlns:ahyp="http://schemas.microsoft.com/office/drawing/2018/hyperlinkcolor" val="tx"/>
                    </a:ext>
                  </a:extLst>
                </a:hlinkClick>
              </a:rPr>
              <a:t>Bicycle delivery</a:t>
            </a:r>
            <a:endParaRPr>
              <a:solidFill>
                <a:schemeClr val="dk2"/>
              </a:solidFill>
            </a:endParaRPr>
          </a:p>
          <a:p>
            <a:pPr marL="457200" lvl="0" indent="-317500" algn="l" rtl="0">
              <a:spcBef>
                <a:spcPts val="0"/>
              </a:spcBef>
              <a:spcAft>
                <a:spcPts val="0"/>
              </a:spcAft>
              <a:buSzPts val="1400"/>
              <a:buChar char="●"/>
            </a:pPr>
            <a:r>
              <a:rPr lang="en">
                <a:solidFill>
                  <a:srgbClr val="27343E"/>
                </a:solidFill>
                <a:uFill>
                  <a:noFill/>
                </a:uFill>
                <a:hlinkClick r:id="rId9">
                  <a:extLst>
                    <a:ext uri="{A12FA001-AC4F-418D-AE19-62706E023703}">
                      <ahyp:hlinkClr xmlns:ahyp="http://schemas.microsoft.com/office/drawing/2018/hyperlinkcolor" val="tx"/>
                    </a:ext>
                  </a:extLst>
                </a:hlinkClick>
              </a:rPr>
              <a:t>Flat colorful design delivery man for landing pages</a:t>
            </a:r>
            <a:endParaRPr>
              <a:solidFill>
                <a:srgbClr val="27343E"/>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10">
                  <a:extLst>
                    <a:ext uri="{A12FA001-AC4F-418D-AE19-62706E023703}">
                      <ahyp:hlinkClr xmlns:ahyp="http://schemas.microsoft.com/office/drawing/2018/hyperlinkcolor" val="tx"/>
                    </a:ext>
                  </a:extLst>
                </a:hlinkClick>
              </a:rPr>
              <a:t>People sitting on a sofa</a:t>
            </a:r>
            <a:endParaRPr>
              <a:solidFill>
                <a:schemeClr val="dk2"/>
              </a:solidFill>
            </a:endParaRPr>
          </a:p>
          <a:p>
            <a:pPr marL="457200" lvl="0" indent="-317500" algn="l" rtl="0">
              <a:spcBef>
                <a:spcPts val="0"/>
              </a:spcBef>
              <a:spcAft>
                <a:spcPts val="0"/>
              </a:spcAft>
              <a:buClr>
                <a:srgbClr val="27343E"/>
              </a:buClr>
              <a:buSzPts val="1400"/>
              <a:buChar char="●"/>
            </a:pPr>
            <a:r>
              <a:rPr lang="en">
                <a:solidFill>
                  <a:srgbClr val="27343E"/>
                </a:solidFill>
                <a:uFill>
                  <a:noFill/>
                </a:uFill>
                <a:hlinkClick r:id="rId11">
                  <a:extLst>
                    <a:ext uri="{A12FA001-AC4F-418D-AE19-62706E023703}">
                      <ahyp:hlinkClr xmlns:ahyp="http://schemas.microsoft.com/office/drawing/2018/hyperlinkcolor" val="tx"/>
                    </a:ext>
                  </a:extLst>
                </a:hlinkClick>
              </a:rPr>
              <a:t>Happy students jumping with flat design</a:t>
            </a:r>
            <a:endParaRPr/>
          </a:p>
          <a:p>
            <a:pPr marL="457200" lvl="0" indent="-317500" algn="l" rtl="0">
              <a:spcBef>
                <a:spcPts val="0"/>
              </a:spcBef>
              <a:spcAft>
                <a:spcPts val="0"/>
              </a:spcAft>
              <a:buSzPts val="1400"/>
              <a:buChar char="●"/>
            </a:pPr>
            <a:r>
              <a:rPr lang="en">
                <a:solidFill>
                  <a:srgbClr val="27343E"/>
                </a:solidFill>
                <a:uFill>
                  <a:noFill/>
                </a:uFill>
                <a:hlinkClick r:id="rId12">
                  <a:extLst>
                    <a:ext uri="{A12FA001-AC4F-418D-AE19-62706E023703}">
                      <ahyp:hlinkClr xmlns:ahyp="http://schemas.microsoft.com/office/drawing/2018/hyperlinkcolor" val="tx"/>
                    </a:ext>
                  </a:extLst>
                </a:hlinkClick>
              </a:rPr>
              <a:t>Bicycle delivery concept in flat style</a:t>
            </a:r>
            <a:endParaRPr/>
          </a:p>
          <a:p>
            <a:pPr marL="457200" lvl="0" indent="-317500" algn="l" rtl="0">
              <a:spcBef>
                <a:spcPts val="0"/>
              </a:spcBef>
              <a:spcAft>
                <a:spcPts val="0"/>
              </a:spcAft>
              <a:buSzPts val="1400"/>
              <a:buChar char="●"/>
            </a:pPr>
            <a:r>
              <a:rPr lang="en">
                <a:solidFill>
                  <a:srgbClr val="27343E"/>
                </a:solidFill>
                <a:uFill>
                  <a:noFill/>
                </a:uFill>
                <a:hlinkClick r:id="rId13">
                  <a:extLst>
                    <a:ext uri="{A12FA001-AC4F-418D-AE19-62706E023703}">
                      <ahyp:hlinkClr xmlns:ahyp="http://schemas.microsoft.com/office/drawing/2018/hyperlinkcolor" val="tx"/>
                    </a:ext>
                  </a:extLst>
                </a:hlinkClick>
              </a:rPr>
              <a:t>Friendship concept killed by social media</a:t>
            </a:r>
            <a:endParaRPr/>
          </a:p>
          <a:p>
            <a:pPr marL="457200" lvl="0" indent="-317500" algn="l" rtl="0">
              <a:spcBef>
                <a:spcPts val="0"/>
              </a:spcBef>
              <a:spcAft>
                <a:spcPts val="0"/>
              </a:spcAft>
              <a:buSzPts val="1400"/>
              <a:buChar char="●"/>
            </a:pPr>
            <a:r>
              <a:rPr lang="en">
                <a:solidFill>
                  <a:srgbClr val="27343E"/>
                </a:solidFill>
                <a:uFill>
                  <a:noFill/>
                </a:uFill>
                <a:hlinkClick r:id="rId14">
                  <a:extLst>
                    <a:ext uri="{A12FA001-AC4F-418D-AE19-62706E023703}">
                      <ahyp:hlinkClr xmlns:ahyp="http://schemas.microsoft.com/office/drawing/2018/hyperlinkcolor" val="tx"/>
                    </a:ext>
                  </a:extLst>
                </a:hlinkClick>
              </a:rPr>
              <a:t>Delivery logo template</a:t>
            </a:r>
            <a:endParaRPr>
              <a:uFill>
                <a:noFill/>
              </a:uFill>
              <a:hlinkClick r:id="rId15"/>
            </a:endParaRPr>
          </a:p>
          <a:p>
            <a:pPr marL="457200" lvl="0" indent="-317500" algn="l" rtl="0">
              <a:spcBef>
                <a:spcPts val="0"/>
              </a:spcBef>
              <a:spcAft>
                <a:spcPts val="0"/>
              </a:spcAft>
              <a:buClr>
                <a:srgbClr val="27343E"/>
              </a:buClr>
              <a:buSzPts val="1400"/>
              <a:buChar char="●"/>
            </a:pPr>
            <a:r>
              <a:rPr lang="en">
                <a:solidFill>
                  <a:schemeClr val="hlink"/>
                </a:solidFill>
                <a:uFill>
                  <a:noFill/>
                </a:uFill>
                <a:hlinkClick r:id="rId16"/>
              </a:rPr>
              <a:t>Landing page with smartphone</a:t>
            </a:r>
            <a:endParaRPr>
              <a:solidFill>
                <a:srgbClr val="27343E"/>
              </a:solidFill>
            </a:endParaRPr>
          </a:p>
          <a:p>
            <a:pPr marL="457200" lvl="0" indent="-317500" algn="l" rtl="0">
              <a:spcBef>
                <a:spcPts val="0"/>
              </a:spcBef>
              <a:spcAft>
                <a:spcPts val="0"/>
              </a:spcAft>
              <a:buSzPts val="1400"/>
              <a:buChar char="●"/>
            </a:pPr>
            <a:r>
              <a:rPr lang="en">
                <a:solidFill>
                  <a:srgbClr val="27343E"/>
                </a:solidFill>
                <a:uFill>
                  <a:noFill/>
                </a:uFill>
                <a:hlinkClick r:id="rId17">
                  <a:extLst>
                    <a:ext uri="{A12FA001-AC4F-418D-AE19-62706E023703}">
                      <ahyp:hlinkClr xmlns:ahyp="http://schemas.microsoft.com/office/drawing/2018/hyperlinkcolor" val="tx"/>
                    </a:ext>
                  </a:extLst>
                </a:hlinkClick>
              </a:rPr>
              <a:t>People with food collection</a:t>
            </a:r>
            <a:endParaRPr/>
          </a:p>
        </p:txBody>
      </p:sp>
      <p:sp>
        <p:nvSpPr>
          <p:cNvPr id="2298" name="Google Shape;2298;p6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3"/>
          <p:cNvSpPr/>
          <p:nvPr/>
        </p:nvSpPr>
        <p:spPr>
          <a:xfrm rot="10800000" flipH="1">
            <a:off x="-905570" y="1593628"/>
            <a:ext cx="5893767" cy="4581960"/>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Présentation</a:t>
            </a:r>
            <a:endParaRPr dirty="0"/>
          </a:p>
        </p:txBody>
      </p:sp>
      <p:sp>
        <p:nvSpPr>
          <p:cNvPr id="286" name="Google Shape;286;p33"/>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H" dirty="0">
                <a:solidFill>
                  <a:schemeClr val="dk2"/>
                </a:solidFill>
              </a:rPr>
              <a:t>Facile d’utilisation ! </a:t>
            </a:r>
          </a:p>
          <a:p>
            <a:pPr marL="0" lvl="0" indent="0" algn="l" rtl="0">
              <a:spcBef>
                <a:spcPts val="0"/>
              </a:spcBef>
              <a:spcAft>
                <a:spcPts val="0"/>
              </a:spcAft>
              <a:buClr>
                <a:schemeClr val="dk1"/>
              </a:buClr>
              <a:buSzPts val="1100"/>
              <a:buFont typeface="Arial"/>
              <a:buNone/>
            </a:pPr>
            <a:r>
              <a:rPr lang="fr-CH" dirty="0">
                <a:solidFill>
                  <a:schemeClr val="dk2"/>
                </a:solidFill>
              </a:rPr>
              <a:t>Rapide et fonctionnelle </a:t>
            </a:r>
          </a:p>
          <a:p>
            <a:pPr marL="0" lvl="0" indent="0" algn="l" rtl="0">
              <a:spcBef>
                <a:spcPts val="0"/>
              </a:spcBef>
              <a:spcAft>
                <a:spcPts val="0"/>
              </a:spcAft>
              <a:buClr>
                <a:schemeClr val="dk1"/>
              </a:buClr>
              <a:buSzPts val="1100"/>
              <a:buFont typeface="Arial"/>
              <a:buNone/>
            </a:pPr>
            <a:r>
              <a:rPr lang="fr-CH" dirty="0">
                <a:solidFill>
                  <a:schemeClr val="dk2"/>
                </a:solidFill>
              </a:rPr>
              <a:t>Utile ! </a:t>
            </a:r>
          </a:p>
          <a:p>
            <a:pPr marL="0" lvl="0" indent="0" algn="l" rtl="0">
              <a:spcBef>
                <a:spcPts val="0"/>
              </a:spcBef>
              <a:spcAft>
                <a:spcPts val="0"/>
              </a:spcAft>
              <a:buClr>
                <a:schemeClr val="dk1"/>
              </a:buClr>
              <a:buSzPts val="1100"/>
              <a:buFont typeface="Arial"/>
              <a:buNone/>
            </a:pPr>
            <a:endParaRPr dirty="0">
              <a:solidFill>
                <a:schemeClr val="dk2"/>
              </a:solidFill>
            </a:endParaRPr>
          </a:p>
          <a:p>
            <a:pPr marL="0" lvl="0" indent="0" algn="l" rtl="0">
              <a:spcBef>
                <a:spcPts val="1600"/>
              </a:spcBef>
              <a:spcAft>
                <a:spcPts val="1600"/>
              </a:spcAft>
              <a:buNone/>
            </a:pPr>
            <a:endParaRPr dirty="0"/>
          </a:p>
        </p:txBody>
      </p:sp>
      <p:grpSp>
        <p:nvGrpSpPr>
          <p:cNvPr id="287" name="Google Shape;287;p33"/>
          <p:cNvGrpSpPr/>
          <p:nvPr/>
        </p:nvGrpSpPr>
        <p:grpSpPr>
          <a:xfrm>
            <a:off x="886600" y="1400288"/>
            <a:ext cx="3137921" cy="3359131"/>
            <a:chOff x="886600" y="1400288"/>
            <a:chExt cx="3137921" cy="3359131"/>
          </a:xfrm>
        </p:grpSpPr>
        <p:grpSp>
          <p:nvGrpSpPr>
            <p:cNvPr id="288" name="Google Shape;288;p33"/>
            <p:cNvGrpSpPr/>
            <p:nvPr/>
          </p:nvGrpSpPr>
          <p:grpSpPr>
            <a:xfrm>
              <a:off x="1623201" y="1400288"/>
              <a:ext cx="1658721" cy="1139708"/>
              <a:chOff x="1623201" y="1400288"/>
              <a:chExt cx="1658721" cy="1139708"/>
            </a:xfrm>
          </p:grpSpPr>
          <p:grpSp>
            <p:nvGrpSpPr>
              <p:cNvPr id="289" name="Google Shape;289;p33"/>
              <p:cNvGrpSpPr/>
              <p:nvPr/>
            </p:nvGrpSpPr>
            <p:grpSpPr>
              <a:xfrm>
                <a:off x="1623201" y="1930145"/>
                <a:ext cx="647710" cy="609850"/>
                <a:chOff x="1623201" y="1930145"/>
                <a:chExt cx="647710" cy="609850"/>
              </a:xfrm>
            </p:grpSpPr>
            <p:sp>
              <p:nvSpPr>
                <p:cNvPr id="290" name="Google Shape;290;p33"/>
                <p:cNvSpPr/>
                <p:nvPr/>
              </p:nvSpPr>
              <p:spPr>
                <a:xfrm>
                  <a:off x="1658420" y="1965364"/>
                  <a:ext cx="577249" cy="539433"/>
                </a:xfrm>
                <a:custGeom>
                  <a:avLst/>
                  <a:gdLst/>
                  <a:ahLst/>
                  <a:cxnLst/>
                  <a:rect l="l" t="t" r="r" b="b"/>
                  <a:pathLst>
                    <a:path w="26011" h="24307" extrusionOk="0">
                      <a:moveTo>
                        <a:pt x="1" y="1"/>
                      </a:moveTo>
                      <a:lnTo>
                        <a:pt x="1" y="24306"/>
                      </a:lnTo>
                      <a:lnTo>
                        <a:pt x="26011" y="24306"/>
                      </a:lnTo>
                      <a:lnTo>
                        <a:pt x="260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3"/>
                <p:cNvSpPr/>
                <p:nvPr/>
              </p:nvSpPr>
              <p:spPr>
                <a:xfrm>
                  <a:off x="1740731" y="1965342"/>
                  <a:ext cx="494937" cy="434196"/>
                </a:xfrm>
                <a:custGeom>
                  <a:avLst/>
                  <a:gdLst/>
                  <a:ahLst/>
                  <a:cxnLst/>
                  <a:rect l="l" t="t" r="r" b="b"/>
                  <a:pathLst>
                    <a:path w="22302" h="19565" extrusionOk="0">
                      <a:moveTo>
                        <a:pt x="0" y="1"/>
                      </a:moveTo>
                      <a:cubicBezTo>
                        <a:pt x="2510" y="2314"/>
                        <a:pt x="4480" y="5285"/>
                        <a:pt x="3376" y="8599"/>
                      </a:cubicBezTo>
                      <a:cubicBezTo>
                        <a:pt x="2185" y="11773"/>
                        <a:pt x="200" y="16535"/>
                        <a:pt x="4169" y="18520"/>
                      </a:cubicBezTo>
                      <a:cubicBezTo>
                        <a:pt x="5494" y="19088"/>
                        <a:pt x="7089" y="19565"/>
                        <a:pt x="8611" y="19565"/>
                      </a:cubicBezTo>
                      <a:cubicBezTo>
                        <a:pt x="10280" y="19565"/>
                        <a:pt x="11861" y="18990"/>
                        <a:pt x="12900" y="17329"/>
                      </a:cubicBezTo>
                      <a:cubicBezTo>
                        <a:pt x="14486" y="14155"/>
                        <a:pt x="14090" y="9393"/>
                        <a:pt x="17265" y="7805"/>
                      </a:cubicBezTo>
                      <a:cubicBezTo>
                        <a:pt x="19357" y="6854"/>
                        <a:pt x="20991" y="5444"/>
                        <a:pt x="22302" y="3755"/>
                      </a:cubicBezTo>
                      <a:lnTo>
                        <a:pt x="223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2028363" y="2291632"/>
                  <a:ext cx="207300" cy="213159"/>
                </a:xfrm>
                <a:custGeom>
                  <a:avLst/>
                  <a:gdLst/>
                  <a:ahLst/>
                  <a:cxnLst/>
                  <a:rect l="l" t="t" r="r" b="b"/>
                  <a:pathLst>
                    <a:path w="9341" h="9605" extrusionOk="0">
                      <a:moveTo>
                        <a:pt x="9341" y="1"/>
                      </a:moveTo>
                      <a:cubicBezTo>
                        <a:pt x="4474" y="865"/>
                        <a:pt x="931" y="4927"/>
                        <a:pt x="1" y="9604"/>
                      </a:cubicBezTo>
                      <a:lnTo>
                        <a:pt x="9341" y="9604"/>
                      </a:lnTo>
                      <a:lnTo>
                        <a:pt x="93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a:off x="1623201" y="1930145"/>
                  <a:ext cx="647710" cy="609850"/>
                </a:xfrm>
                <a:custGeom>
                  <a:avLst/>
                  <a:gdLst/>
                  <a:ahLst/>
                  <a:cxnLst/>
                  <a:rect l="l" t="t" r="r" b="b"/>
                  <a:pathLst>
                    <a:path w="29186" h="27480" extrusionOk="0">
                      <a:moveTo>
                        <a:pt x="26011" y="3174"/>
                      </a:moveTo>
                      <a:lnTo>
                        <a:pt x="26011" y="24305"/>
                      </a:lnTo>
                      <a:lnTo>
                        <a:pt x="3175" y="24305"/>
                      </a:lnTo>
                      <a:lnTo>
                        <a:pt x="3175" y="3174"/>
                      </a:lnTo>
                      <a:close/>
                      <a:moveTo>
                        <a:pt x="1" y="0"/>
                      </a:moveTo>
                      <a:lnTo>
                        <a:pt x="1" y="27480"/>
                      </a:lnTo>
                      <a:lnTo>
                        <a:pt x="29186" y="27480"/>
                      </a:lnTo>
                      <a:lnTo>
                        <a:pt x="291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3"/>
              <p:cNvGrpSpPr/>
              <p:nvPr/>
            </p:nvGrpSpPr>
            <p:grpSpPr>
              <a:xfrm>
                <a:off x="2402677" y="1400288"/>
                <a:ext cx="879245" cy="826249"/>
                <a:chOff x="2402677" y="1400288"/>
                <a:chExt cx="879245" cy="826249"/>
              </a:xfrm>
            </p:grpSpPr>
            <p:sp>
              <p:nvSpPr>
                <p:cNvPr id="295" name="Google Shape;295;p33"/>
                <p:cNvSpPr/>
                <p:nvPr/>
              </p:nvSpPr>
              <p:spPr>
                <a:xfrm>
                  <a:off x="2437874" y="1435529"/>
                  <a:ext cx="808806" cy="755766"/>
                </a:xfrm>
                <a:custGeom>
                  <a:avLst/>
                  <a:gdLst/>
                  <a:ahLst/>
                  <a:cxnLst/>
                  <a:rect l="l" t="t" r="r" b="b"/>
                  <a:pathLst>
                    <a:path w="36445" h="34055" extrusionOk="0">
                      <a:moveTo>
                        <a:pt x="1" y="1"/>
                      </a:moveTo>
                      <a:lnTo>
                        <a:pt x="1" y="34055"/>
                      </a:lnTo>
                      <a:lnTo>
                        <a:pt x="36445" y="34055"/>
                      </a:lnTo>
                      <a:lnTo>
                        <a:pt x="364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3"/>
                <p:cNvSpPr/>
                <p:nvPr/>
              </p:nvSpPr>
              <p:spPr>
                <a:xfrm>
                  <a:off x="2663612" y="1435529"/>
                  <a:ext cx="583086" cy="601461"/>
                </a:xfrm>
                <a:custGeom>
                  <a:avLst/>
                  <a:gdLst/>
                  <a:ahLst/>
                  <a:cxnLst/>
                  <a:rect l="l" t="t" r="r" b="b"/>
                  <a:pathLst>
                    <a:path w="26274" h="27102" extrusionOk="0">
                      <a:moveTo>
                        <a:pt x="0" y="1"/>
                      </a:moveTo>
                      <a:cubicBezTo>
                        <a:pt x="292" y="3003"/>
                        <a:pt x="1179" y="5759"/>
                        <a:pt x="3060" y="8267"/>
                      </a:cubicBezTo>
                      <a:cubicBezTo>
                        <a:pt x="4507" y="10679"/>
                        <a:pt x="6834" y="11038"/>
                        <a:pt x="9328" y="11038"/>
                      </a:cubicBezTo>
                      <a:cubicBezTo>
                        <a:pt x="10386" y="11038"/>
                        <a:pt x="11473" y="10974"/>
                        <a:pt x="12536" y="10974"/>
                      </a:cubicBezTo>
                      <a:cubicBezTo>
                        <a:pt x="13090" y="10974"/>
                        <a:pt x="13638" y="10991"/>
                        <a:pt x="14171" y="11045"/>
                      </a:cubicBezTo>
                      <a:cubicBezTo>
                        <a:pt x="20917" y="11838"/>
                        <a:pt x="14964" y="21759"/>
                        <a:pt x="18536" y="24934"/>
                      </a:cubicBezTo>
                      <a:cubicBezTo>
                        <a:pt x="20074" y="26471"/>
                        <a:pt x="21736" y="27101"/>
                        <a:pt x="23465" y="27101"/>
                      </a:cubicBezTo>
                      <a:cubicBezTo>
                        <a:pt x="24385" y="27101"/>
                        <a:pt x="25324" y="26923"/>
                        <a:pt x="26274" y="26608"/>
                      </a:cubicBezTo>
                      <a:lnTo>
                        <a:pt x="26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a:off x="2437874" y="1666215"/>
                  <a:ext cx="665220" cy="525075"/>
                </a:xfrm>
                <a:custGeom>
                  <a:avLst/>
                  <a:gdLst/>
                  <a:ahLst/>
                  <a:cxnLst/>
                  <a:rect l="l" t="t" r="r" b="b"/>
                  <a:pathLst>
                    <a:path w="29975" h="23660" extrusionOk="0">
                      <a:moveTo>
                        <a:pt x="6869" y="1"/>
                      </a:moveTo>
                      <a:cubicBezTo>
                        <a:pt x="4602" y="1"/>
                        <a:pt x="2252" y="613"/>
                        <a:pt x="1" y="1472"/>
                      </a:cubicBezTo>
                      <a:lnTo>
                        <a:pt x="1" y="23660"/>
                      </a:lnTo>
                      <a:lnTo>
                        <a:pt x="29974" y="23660"/>
                      </a:lnTo>
                      <a:cubicBezTo>
                        <a:pt x="29531" y="21531"/>
                        <a:pt x="28658" y="19598"/>
                        <a:pt x="26724" y="18110"/>
                      </a:cubicBezTo>
                      <a:cubicBezTo>
                        <a:pt x="25242" y="16957"/>
                        <a:pt x="23555" y="16693"/>
                        <a:pt x="21777" y="16693"/>
                      </a:cubicBezTo>
                      <a:cubicBezTo>
                        <a:pt x="20268" y="16693"/>
                        <a:pt x="18693" y="16883"/>
                        <a:pt x="17121" y="16883"/>
                      </a:cubicBezTo>
                      <a:cubicBezTo>
                        <a:pt x="16081" y="16883"/>
                        <a:pt x="15042" y="16800"/>
                        <a:pt x="14024" y="16522"/>
                      </a:cubicBezTo>
                      <a:cubicBezTo>
                        <a:pt x="11247" y="15332"/>
                        <a:pt x="12041" y="12555"/>
                        <a:pt x="12834" y="10174"/>
                      </a:cubicBezTo>
                      <a:cubicBezTo>
                        <a:pt x="14422" y="6205"/>
                        <a:pt x="13231" y="1443"/>
                        <a:pt x="9262" y="253"/>
                      </a:cubicBezTo>
                      <a:cubicBezTo>
                        <a:pt x="8481" y="79"/>
                        <a:pt x="7680" y="1"/>
                        <a:pt x="6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3"/>
                <p:cNvSpPr/>
                <p:nvPr/>
              </p:nvSpPr>
              <p:spPr>
                <a:xfrm>
                  <a:off x="2402677" y="1400288"/>
                  <a:ext cx="879245" cy="826249"/>
                </a:xfrm>
                <a:custGeom>
                  <a:avLst/>
                  <a:gdLst/>
                  <a:ahLst/>
                  <a:cxnLst/>
                  <a:rect l="l" t="t" r="r" b="b"/>
                  <a:pathLst>
                    <a:path w="39619" h="37231" extrusionOk="0">
                      <a:moveTo>
                        <a:pt x="36444" y="3176"/>
                      </a:moveTo>
                      <a:lnTo>
                        <a:pt x="36444" y="34056"/>
                      </a:lnTo>
                      <a:lnTo>
                        <a:pt x="3174" y="34056"/>
                      </a:lnTo>
                      <a:lnTo>
                        <a:pt x="3174" y="3176"/>
                      </a:lnTo>
                      <a:close/>
                      <a:moveTo>
                        <a:pt x="0" y="1"/>
                      </a:moveTo>
                      <a:lnTo>
                        <a:pt x="0" y="37231"/>
                      </a:lnTo>
                      <a:lnTo>
                        <a:pt x="39618" y="37231"/>
                      </a:lnTo>
                      <a:lnTo>
                        <a:pt x="39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 name="Google Shape;299;p33"/>
            <p:cNvGrpSpPr/>
            <p:nvPr/>
          </p:nvGrpSpPr>
          <p:grpSpPr>
            <a:xfrm>
              <a:off x="886600" y="2083936"/>
              <a:ext cx="3137921" cy="2675482"/>
              <a:chOff x="886600" y="2083936"/>
              <a:chExt cx="3137921" cy="2675482"/>
            </a:xfrm>
          </p:grpSpPr>
          <p:sp>
            <p:nvSpPr>
              <p:cNvPr id="300" name="Google Shape;300;p33"/>
              <p:cNvSpPr/>
              <p:nvPr/>
            </p:nvSpPr>
            <p:spPr>
              <a:xfrm>
                <a:off x="886600" y="3482126"/>
                <a:ext cx="3043945" cy="1117548"/>
              </a:xfrm>
              <a:custGeom>
                <a:avLst/>
                <a:gdLst/>
                <a:ahLst/>
                <a:cxnLst/>
                <a:rect l="l" t="t" r="r" b="b"/>
                <a:pathLst>
                  <a:path w="137161" h="50357" extrusionOk="0">
                    <a:moveTo>
                      <a:pt x="54608" y="0"/>
                    </a:moveTo>
                    <a:cubicBezTo>
                      <a:pt x="35108" y="0"/>
                      <a:pt x="18099" y="137"/>
                      <a:pt x="14828" y="586"/>
                    </a:cubicBezTo>
                    <a:cubicBezTo>
                      <a:pt x="6467" y="1736"/>
                      <a:pt x="0" y="6158"/>
                      <a:pt x="4719" y="12227"/>
                    </a:cubicBezTo>
                    <a:cubicBezTo>
                      <a:pt x="14145" y="24349"/>
                      <a:pt x="10034" y="50357"/>
                      <a:pt x="10034" y="50357"/>
                    </a:cubicBezTo>
                    <a:lnTo>
                      <a:pt x="129035" y="50357"/>
                    </a:lnTo>
                    <a:cubicBezTo>
                      <a:pt x="129035" y="50357"/>
                      <a:pt x="128238" y="29759"/>
                      <a:pt x="129234" y="24784"/>
                    </a:cubicBezTo>
                    <a:cubicBezTo>
                      <a:pt x="130229" y="19809"/>
                      <a:pt x="137161" y="14607"/>
                      <a:pt x="133291" y="6075"/>
                    </a:cubicBezTo>
                    <a:cubicBezTo>
                      <a:pt x="131284" y="1650"/>
                      <a:pt x="119689" y="332"/>
                      <a:pt x="119689" y="332"/>
                    </a:cubicBezTo>
                    <a:lnTo>
                      <a:pt x="121364" y="332"/>
                    </a:lnTo>
                    <a:cubicBezTo>
                      <a:pt x="121364" y="332"/>
                      <a:pt x="84967" y="0"/>
                      <a:pt x="54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3"/>
              <p:cNvSpPr/>
              <p:nvPr/>
            </p:nvSpPr>
            <p:spPr>
              <a:xfrm>
                <a:off x="886600" y="3482103"/>
                <a:ext cx="3043945" cy="755055"/>
              </a:xfrm>
              <a:custGeom>
                <a:avLst/>
                <a:gdLst/>
                <a:ahLst/>
                <a:cxnLst/>
                <a:rect l="l" t="t" r="r" b="b"/>
                <a:pathLst>
                  <a:path w="137161" h="34023" extrusionOk="0">
                    <a:moveTo>
                      <a:pt x="54651" y="1"/>
                    </a:moveTo>
                    <a:cubicBezTo>
                      <a:pt x="35132" y="1"/>
                      <a:pt x="18101" y="138"/>
                      <a:pt x="14827" y="587"/>
                    </a:cubicBezTo>
                    <a:cubicBezTo>
                      <a:pt x="6464" y="1737"/>
                      <a:pt x="0" y="6159"/>
                      <a:pt x="4719" y="12227"/>
                    </a:cubicBezTo>
                    <a:cubicBezTo>
                      <a:pt x="8143" y="16632"/>
                      <a:pt x="9780" y="27866"/>
                      <a:pt x="10478" y="34023"/>
                    </a:cubicBezTo>
                    <a:lnTo>
                      <a:pt x="128844" y="34023"/>
                    </a:lnTo>
                    <a:cubicBezTo>
                      <a:pt x="128922" y="32215"/>
                      <a:pt x="129046" y="25724"/>
                      <a:pt x="129234" y="24785"/>
                    </a:cubicBezTo>
                    <a:cubicBezTo>
                      <a:pt x="130229" y="19810"/>
                      <a:pt x="137161" y="14608"/>
                      <a:pt x="133291" y="6076"/>
                    </a:cubicBezTo>
                    <a:cubicBezTo>
                      <a:pt x="131284" y="1651"/>
                      <a:pt x="119689" y="332"/>
                      <a:pt x="119689" y="332"/>
                    </a:cubicBezTo>
                    <a:lnTo>
                      <a:pt x="121363" y="332"/>
                    </a:lnTo>
                    <a:cubicBezTo>
                      <a:pt x="121363" y="332"/>
                      <a:pt x="85000" y="1"/>
                      <a:pt x="546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3"/>
              <p:cNvSpPr/>
              <p:nvPr/>
            </p:nvSpPr>
            <p:spPr>
              <a:xfrm>
                <a:off x="1185239" y="3147447"/>
                <a:ext cx="2409573" cy="878068"/>
              </a:xfrm>
              <a:custGeom>
                <a:avLst/>
                <a:gdLst/>
                <a:ahLst/>
                <a:cxnLst/>
                <a:rect l="l" t="t" r="r" b="b"/>
                <a:pathLst>
                  <a:path w="108576" h="39566" extrusionOk="0">
                    <a:moveTo>
                      <a:pt x="79246" y="0"/>
                    </a:moveTo>
                    <a:cubicBezTo>
                      <a:pt x="64677" y="0"/>
                      <a:pt x="42243" y="119"/>
                      <a:pt x="27164" y="119"/>
                    </a:cubicBezTo>
                    <a:cubicBezTo>
                      <a:pt x="21761" y="119"/>
                      <a:pt x="17302" y="104"/>
                      <a:pt x="14488" y="63"/>
                    </a:cubicBezTo>
                    <a:cubicBezTo>
                      <a:pt x="14320" y="60"/>
                      <a:pt x="14155" y="59"/>
                      <a:pt x="13992" y="59"/>
                    </a:cubicBezTo>
                    <a:cubicBezTo>
                      <a:pt x="942" y="59"/>
                      <a:pt x="438" y="7824"/>
                      <a:pt x="438" y="7824"/>
                    </a:cubicBezTo>
                    <a:lnTo>
                      <a:pt x="0" y="38918"/>
                    </a:lnTo>
                    <a:lnTo>
                      <a:pt x="108575" y="39566"/>
                    </a:lnTo>
                    <a:cubicBezTo>
                      <a:pt x="108575" y="39566"/>
                      <a:pt x="108024" y="15784"/>
                      <a:pt x="107824" y="9416"/>
                    </a:cubicBezTo>
                    <a:cubicBezTo>
                      <a:pt x="107625" y="3048"/>
                      <a:pt x="103048" y="262"/>
                      <a:pt x="91306" y="59"/>
                    </a:cubicBezTo>
                    <a:cubicBezTo>
                      <a:pt x="88822" y="16"/>
                      <a:pt x="84557" y="0"/>
                      <a:pt x="79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3"/>
              <p:cNvSpPr/>
              <p:nvPr/>
            </p:nvSpPr>
            <p:spPr>
              <a:xfrm>
                <a:off x="1185239" y="3147447"/>
                <a:ext cx="2390953" cy="864176"/>
              </a:xfrm>
              <a:custGeom>
                <a:avLst/>
                <a:gdLst/>
                <a:ahLst/>
                <a:cxnLst/>
                <a:rect l="l" t="t" r="r" b="b"/>
                <a:pathLst>
                  <a:path w="107737" h="38940" extrusionOk="0">
                    <a:moveTo>
                      <a:pt x="79280" y="1"/>
                    </a:moveTo>
                    <a:cubicBezTo>
                      <a:pt x="64722" y="1"/>
                      <a:pt x="42289" y="119"/>
                      <a:pt x="27198" y="119"/>
                    </a:cubicBezTo>
                    <a:cubicBezTo>
                      <a:pt x="21780" y="119"/>
                      <a:pt x="17308" y="104"/>
                      <a:pt x="14488" y="63"/>
                    </a:cubicBezTo>
                    <a:cubicBezTo>
                      <a:pt x="14321" y="60"/>
                      <a:pt x="14157" y="59"/>
                      <a:pt x="13994" y="59"/>
                    </a:cubicBezTo>
                    <a:cubicBezTo>
                      <a:pt x="942" y="59"/>
                      <a:pt x="438" y="7824"/>
                      <a:pt x="438" y="7824"/>
                    </a:cubicBezTo>
                    <a:lnTo>
                      <a:pt x="0" y="38918"/>
                    </a:lnTo>
                    <a:lnTo>
                      <a:pt x="3660" y="38940"/>
                    </a:lnTo>
                    <a:lnTo>
                      <a:pt x="4017" y="13508"/>
                    </a:lnTo>
                    <a:cubicBezTo>
                      <a:pt x="4017" y="13508"/>
                      <a:pt x="4521" y="5744"/>
                      <a:pt x="17571" y="5744"/>
                    </a:cubicBezTo>
                    <a:cubicBezTo>
                      <a:pt x="17734" y="5744"/>
                      <a:pt x="17899" y="5745"/>
                      <a:pt x="18067" y="5747"/>
                    </a:cubicBezTo>
                    <a:cubicBezTo>
                      <a:pt x="20880" y="5789"/>
                      <a:pt x="25337" y="5804"/>
                      <a:pt x="30738" y="5804"/>
                    </a:cubicBezTo>
                    <a:cubicBezTo>
                      <a:pt x="45842" y="5804"/>
                      <a:pt x="68329" y="5685"/>
                      <a:pt x="82898" y="5685"/>
                    </a:cubicBezTo>
                    <a:cubicBezTo>
                      <a:pt x="88175" y="5685"/>
                      <a:pt x="92413" y="5700"/>
                      <a:pt x="94886" y="5743"/>
                    </a:cubicBezTo>
                    <a:cubicBezTo>
                      <a:pt x="100959" y="5849"/>
                      <a:pt x="105111" y="6646"/>
                      <a:pt x="107736" y="8271"/>
                    </a:cubicBezTo>
                    <a:cubicBezTo>
                      <a:pt x="107030" y="2712"/>
                      <a:pt x="102320" y="250"/>
                      <a:pt x="91306" y="59"/>
                    </a:cubicBezTo>
                    <a:cubicBezTo>
                      <a:pt x="88828" y="17"/>
                      <a:pt x="84575" y="1"/>
                      <a:pt x="792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3"/>
              <p:cNvSpPr/>
              <p:nvPr/>
            </p:nvSpPr>
            <p:spPr>
              <a:xfrm>
                <a:off x="1185239" y="3864340"/>
                <a:ext cx="2409573" cy="161162"/>
              </a:xfrm>
              <a:custGeom>
                <a:avLst/>
                <a:gdLst/>
                <a:ahLst/>
                <a:cxnLst/>
                <a:rect l="l" t="t" r="r" b="b"/>
                <a:pathLst>
                  <a:path w="108576" h="7262" extrusionOk="0">
                    <a:moveTo>
                      <a:pt x="94" y="0"/>
                    </a:moveTo>
                    <a:lnTo>
                      <a:pt x="0" y="6614"/>
                    </a:lnTo>
                    <a:lnTo>
                      <a:pt x="108575" y="7262"/>
                    </a:lnTo>
                    <a:cubicBezTo>
                      <a:pt x="108575" y="7262"/>
                      <a:pt x="108504" y="4210"/>
                      <a:pt x="108404" y="0"/>
                    </a:cubicBezTo>
                    <a:close/>
                  </a:path>
                </a:pathLst>
              </a:custGeom>
              <a:solidFill>
                <a:srgbClr val="0B0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3"/>
              <p:cNvSpPr/>
              <p:nvPr/>
            </p:nvSpPr>
            <p:spPr>
              <a:xfrm>
                <a:off x="3461530" y="3551210"/>
                <a:ext cx="446957" cy="1048440"/>
              </a:xfrm>
              <a:custGeom>
                <a:avLst/>
                <a:gdLst/>
                <a:ahLst/>
                <a:cxnLst/>
                <a:rect l="l" t="t" r="r" b="b"/>
                <a:pathLst>
                  <a:path w="20140" h="47243" extrusionOk="0">
                    <a:moveTo>
                      <a:pt x="12914" y="0"/>
                    </a:moveTo>
                    <a:cubicBezTo>
                      <a:pt x="7917" y="0"/>
                      <a:pt x="4173" y="8880"/>
                      <a:pt x="2183" y="14669"/>
                    </a:cubicBezTo>
                    <a:cubicBezTo>
                      <a:pt x="1" y="21018"/>
                      <a:pt x="397" y="47243"/>
                      <a:pt x="397" y="47243"/>
                    </a:cubicBezTo>
                    <a:lnTo>
                      <a:pt x="13889" y="47243"/>
                    </a:lnTo>
                    <a:cubicBezTo>
                      <a:pt x="13889" y="47243"/>
                      <a:pt x="13228" y="32394"/>
                      <a:pt x="13161" y="28558"/>
                    </a:cubicBezTo>
                    <a:cubicBezTo>
                      <a:pt x="13096" y="24722"/>
                      <a:pt x="13130" y="22099"/>
                      <a:pt x="16270" y="16455"/>
                    </a:cubicBezTo>
                    <a:cubicBezTo>
                      <a:pt x="19411" y="10811"/>
                      <a:pt x="20139" y="2268"/>
                      <a:pt x="14399" y="260"/>
                    </a:cubicBezTo>
                    <a:cubicBezTo>
                      <a:pt x="13892" y="83"/>
                      <a:pt x="13397" y="0"/>
                      <a:pt x="129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3"/>
              <p:cNvSpPr/>
              <p:nvPr/>
            </p:nvSpPr>
            <p:spPr>
              <a:xfrm>
                <a:off x="910212" y="3551210"/>
                <a:ext cx="446979" cy="1048440"/>
              </a:xfrm>
              <a:custGeom>
                <a:avLst/>
                <a:gdLst/>
                <a:ahLst/>
                <a:cxnLst/>
                <a:rect l="l" t="t" r="r" b="b"/>
                <a:pathLst>
                  <a:path w="20141" h="47243" extrusionOk="0">
                    <a:moveTo>
                      <a:pt x="7227" y="0"/>
                    </a:moveTo>
                    <a:cubicBezTo>
                      <a:pt x="6744" y="0"/>
                      <a:pt x="6249" y="83"/>
                      <a:pt x="5742" y="260"/>
                    </a:cubicBezTo>
                    <a:cubicBezTo>
                      <a:pt x="1" y="2268"/>
                      <a:pt x="730" y="10811"/>
                      <a:pt x="3870" y="16455"/>
                    </a:cubicBezTo>
                    <a:cubicBezTo>
                      <a:pt x="7011" y="22099"/>
                      <a:pt x="7045" y="24722"/>
                      <a:pt x="6978" y="28558"/>
                    </a:cubicBezTo>
                    <a:cubicBezTo>
                      <a:pt x="6913" y="32394"/>
                      <a:pt x="6251" y="47243"/>
                      <a:pt x="6251" y="47243"/>
                    </a:cubicBezTo>
                    <a:lnTo>
                      <a:pt x="19743" y="47243"/>
                    </a:lnTo>
                    <a:cubicBezTo>
                      <a:pt x="19743" y="47243"/>
                      <a:pt x="20140" y="21018"/>
                      <a:pt x="17957" y="14669"/>
                    </a:cubicBezTo>
                    <a:cubicBezTo>
                      <a:pt x="15968" y="8880"/>
                      <a:pt x="12223" y="0"/>
                      <a:pt x="7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3"/>
              <p:cNvSpPr/>
              <p:nvPr/>
            </p:nvSpPr>
            <p:spPr>
              <a:xfrm>
                <a:off x="2480106" y="4451875"/>
                <a:ext cx="337148" cy="259430"/>
              </a:xfrm>
              <a:custGeom>
                <a:avLst/>
                <a:gdLst/>
                <a:ahLst/>
                <a:cxnLst/>
                <a:rect l="l" t="t" r="r" b="b"/>
                <a:pathLst>
                  <a:path w="15192" h="11690" extrusionOk="0">
                    <a:moveTo>
                      <a:pt x="5594" y="0"/>
                    </a:moveTo>
                    <a:lnTo>
                      <a:pt x="1415" y="464"/>
                    </a:lnTo>
                    <a:cubicBezTo>
                      <a:pt x="1415" y="464"/>
                      <a:pt x="1515" y="2959"/>
                      <a:pt x="757" y="3939"/>
                    </a:cubicBezTo>
                    <a:cubicBezTo>
                      <a:pt x="1" y="4920"/>
                      <a:pt x="747" y="6789"/>
                      <a:pt x="2644" y="7454"/>
                    </a:cubicBezTo>
                    <a:cubicBezTo>
                      <a:pt x="4542" y="8120"/>
                      <a:pt x="5742" y="10378"/>
                      <a:pt x="8071" y="11365"/>
                    </a:cubicBezTo>
                    <a:cubicBezTo>
                      <a:pt x="8608" y="11593"/>
                      <a:pt x="9228" y="11690"/>
                      <a:pt x="9870" y="11690"/>
                    </a:cubicBezTo>
                    <a:cubicBezTo>
                      <a:pt x="12014" y="11690"/>
                      <a:pt x="14403" y="10609"/>
                      <a:pt x="14745" y="9696"/>
                    </a:cubicBezTo>
                    <a:cubicBezTo>
                      <a:pt x="15191" y="8509"/>
                      <a:pt x="12563" y="8894"/>
                      <a:pt x="10496" y="7972"/>
                    </a:cubicBezTo>
                    <a:cubicBezTo>
                      <a:pt x="8428" y="7051"/>
                      <a:pt x="5594" y="0"/>
                      <a:pt x="5594"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2480106" y="4506667"/>
                <a:ext cx="337126" cy="204637"/>
              </a:xfrm>
              <a:custGeom>
                <a:avLst/>
                <a:gdLst/>
                <a:ahLst/>
                <a:cxnLst/>
                <a:rect l="l" t="t" r="r" b="b"/>
                <a:pathLst>
                  <a:path w="15191" h="9221" extrusionOk="0">
                    <a:moveTo>
                      <a:pt x="1286" y="0"/>
                    </a:moveTo>
                    <a:cubicBezTo>
                      <a:pt x="1191" y="562"/>
                      <a:pt x="1031" y="1116"/>
                      <a:pt x="757" y="1470"/>
                    </a:cubicBezTo>
                    <a:cubicBezTo>
                      <a:pt x="1" y="2451"/>
                      <a:pt x="746" y="4319"/>
                      <a:pt x="2644" y="4985"/>
                    </a:cubicBezTo>
                    <a:cubicBezTo>
                      <a:pt x="4542" y="5652"/>
                      <a:pt x="5742" y="7910"/>
                      <a:pt x="8071" y="8896"/>
                    </a:cubicBezTo>
                    <a:cubicBezTo>
                      <a:pt x="8608" y="9124"/>
                      <a:pt x="9228" y="9221"/>
                      <a:pt x="9870" y="9221"/>
                    </a:cubicBezTo>
                    <a:cubicBezTo>
                      <a:pt x="12014" y="9221"/>
                      <a:pt x="14403" y="8140"/>
                      <a:pt x="14745" y="7227"/>
                    </a:cubicBezTo>
                    <a:cubicBezTo>
                      <a:pt x="15190" y="6040"/>
                      <a:pt x="12562" y="6425"/>
                      <a:pt x="10496" y="5503"/>
                    </a:cubicBezTo>
                    <a:cubicBezTo>
                      <a:pt x="9710" y="5153"/>
                      <a:pt x="8815" y="3919"/>
                      <a:pt x="8006" y="2523"/>
                    </a:cubicBezTo>
                    <a:cubicBezTo>
                      <a:pt x="7346" y="3047"/>
                      <a:pt x="6687" y="3265"/>
                      <a:pt x="6045" y="3265"/>
                    </a:cubicBezTo>
                    <a:cubicBezTo>
                      <a:pt x="4187" y="3265"/>
                      <a:pt x="2472" y="1446"/>
                      <a:pt x="1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3"/>
              <p:cNvSpPr/>
              <p:nvPr/>
            </p:nvSpPr>
            <p:spPr>
              <a:xfrm>
                <a:off x="2483479" y="4545792"/>
                <a:ext cx="326696" cy="165512"/>
              </a:xfrm>
              <a:custGeom>
                <a:avLst/>
                <a:gdLst/>
                <a:ahLst/>
                <a:cxnLst/>
                <a:rect l="l" t="t" r="r" b="b"/>
                <a:pathLst>
                  <a:path w="14721" h="7458" extrusionOk="0">
                    <a:moveTo>
                      <a:pt x="440" y="0"/>
                    </a:moveTo>
                    <a:lnTo>
                      <a:pt x="440" y="0"/>
                    </a:lnTo>
                    <a:cubicBezTo>
                      <a:pt x="0" y="1022"/>
                      <a:pt x="768" y="2617"/>
                      <a:pt x="2492" y="3222"/>
                    </a:cubicBezTo>
                    <a:cubicBezTo>
                      <a:pt x="4390" y="3887"/>
                      <a:pt x="5590" y="6146"/>
                      <a:pt x="7919" y="7133"/>
                    </a:cubicBezTo>
                    <a:cubicBezTo>
                      <a:pt x="8456" y="7361"/>
                      <a:pt x="9076" y="7458"/>
                      <a:pt x="9718" y="7458"/>
                    </a:cubicBezTo>
                    <a:cubicBezTo>
                      <a:pt x="11862" y="7458"/>
                      <a:pt x="14251" y="6377"/>
                      <a:pt x="14593" y="5463"/>
                    </a:cubicBezTo>
                    <a:cubicBezTo>
                      <a:pt x="14720" y="5127"/>
                      <a:pt x="14593" y="4919"/>
                      <a:pt x="14307" y="4770"/>
                    </a:cubicBezTo>
                    <a:cubicBezTo>
                      <a:pt x="13507" y="5549"/>
                      <a:pt x="11550" y="6301"/>
                      <a:pt x="9762" y="6301"/>
                    </a:cubicBezTo>
                    <a:cubicBezTo>
                      <a:pt x="9120" y="6301"/>
                      <a:pt x="8500" y="6204"/>
                      <a:pt x="7964" y="5977"/>
                    </a:cubicBezTo>
                    <a:cubicBezTo>
                      <a:pt x="5635" y="4990"/>
                      <a:pt x="4435" y="2730"/>
                      <a:pt x="2538" y="2064"/>
                    </a:cubicBezTo>
                    <a:cubicBezTo>
                      <a:pt x="1390" y="1662"/>
                      <a:pt x="667" y="820"/>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3"/>
              <p:cNvSpPr/>
              <p:nvPr/>
            </p:nvSpPr>
            <p:spPr>
              <a:xfrm>
                <a:off x="2511485" y="4462105"/>
                <a:ext cx="399" cy="3906"/>
              </a:xfrm>
              <a:custGeom>
                <a:avLst/>
                <a:gdLst/>
                <a:ahLst/>
                <a:cxnLst/>
                <a:rect l="l" t="t" r="r" b="b"/>
                <a:pathLst>
                  <a:path w="18" h="176" extrusionOk="0">
                    <a:moveTo>
                      <a:pt x="18" y="0"/>
                    </a:moveTo>
                    <a:lnTo>
                      <a:pt x="1" y="3"/>
                    </a:lnTo>
                    <a:cubicBezTo>
                      <a:pt x="1" y="3"/>
                      <a:pt x="3" y="69"/>
                      <a:pt x="4" y="176"/>
                    </a:cubicBezTo>
                    <a:cubicBezTo>
                      <a:pt x="10" y="117"/>
                      <a:pt x="14" y="58"/>
                      <a:pt x="18" y="0"/>
                    </a:cubicBezTo>
                    <a:close/>
                  </a:path>
                </a:pathLst>
              </a:custGeom>
              <a:solidFill>
                <a:srgbClr val="9B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2319523" y="4451875"/>
                <a:ext cx="304437" cy="307544"/>
              </a:xfrm>
              <a:custGeom>
                <a:avLst/>
                <a:gdLst/>
                <a:ahLst/>
                <a:cxnLst/>
                <a:rect l="l" t="t" r="r" b="b"/>
                <a:pathLst>
                  <a:path w="13718" h="13858" extrusionOk="0">
                    <a:moveTo>
                      <a:pt x="3446" y="0"/>
                    </a:moveTo>
                    <a:cubicBezTo>
                      <a:pt x="3446" y="0"/>
                      <a:pt x="2701" y="2383"/>
                      <a:pt x="1659" y="3053"/>
                    </a:cubicBezTo>
                    <a:cubicBezTo>
                      <a:pt x="617" y="3722"/>
                      <a:pt x="0" y="5663"/>
                      <a:pt x="1564" y="6929"/>
                    </a:cubicBezTo>
                    <a:cubicBezTo>
                      <a:pt x="3127" y="8193"/>
                      <a:pt x="4190" y="10792"/>
                      <a:pt x="6051" y="12505"/>
                    </a:cubicBezTo>
                    <a:cubicBezTo>
                      <a:pt x="7087" y="13458"/>
                      <a:pt x="8838" y="13858"/>
                      <a:pt x="10328" y="13858"/>
                    </a:cubicBezTo>
                    <a:cubicBezTo>
                      <a:pt x="11515" y="13858"/>
                      <a:pt x="12536" y="13604"/>
                      <a:pt x="12899" y="13175"/>
                    </a:cubicBezTo>
                    <a:cubicBezTo>
                      <a:pt x="13717" y="12207"/>
                      <a:pt x="11112" y="11687"/>
                      <a:pt x="9475" y="10124"/>
                    </a:cubicBezTo>
                    <a:cubicBezTo>
                      <a:pt x="7838" y="8560"/>
                      <a:pt x="7538" y="968"/>
                      <a:pt x="7538" y="968"/>
                    </a:cubicBezTo>
                    <a:lnTo>
                      <a:pt x="3446"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3"/>
              <p:cNvSpPr/>
              <p:nvPr/>
            </p:nvSpPr>
            <p:spPr>
              <a:xfrm>
                <a:off x="2319523" y="4503360"/>
                <a:ext cx="304415" cy="256035"/>
              </a:xfrm>
              <a:custGeom>
                <a:avLst/>
                <a:gdLst/>
                <a:ahLst/>
                <a:cxnLst/>
                <a:rect l="l" t="t" r="r" b="b"/>
                <a:pathLst>
                  <a:path w="13717" h="11537" extrusionOk="0">
                    <a:moveTo>
                      <a:pt x="2356" y="0"/>
                    </a:moveTo>
                    <a:cubicBezTo>
                      <a:pt x="2145" y="306"/>
                      <a:pt x="1911" y="569"/>
                      <a:pt x="1659" y="731"/>
                    </a:cubicBezTo>
                    <a:cubicBezTo>
                      <a:pt x="616" y="1402"/>
                      <a:pt x="0" y="3343"/>
                      <a:pt x="1563" y="4608"/>
                    </a:cubicBezTo>
                    <a:cubicBezTo>
                      <a:pt x="3126" y="5873"/>
                      <a:pt x="4189" y="8473"/>
                      <a:pt x="6051" y="10184"/>
                    </a:cubicBezTo>
                    <a:cubicBezTo>
                      <a:pt x="7087" y="11137"/>
                      <a:pt x="8839" y="11537"/>
                      <a:pt x="10329" y="11537"/>
                    </a:cubicBezTo>
                    <a:cubicBezTo>
                      <a:pt x="11515" y="11537"/>
                      <a:pt x="12535" y="11283"/>
                      <a:pt x="12898" y="10854"/>
                    </a:cubicBezTo>
                    <a:cubicBezTo>
                      <a:pt x="13716" y="9885"/>
                      <a:pt x="11112" y="9366"/>
                      <a:pt x="9475" y="7804"/>
                    </a:cubicBezTo>
                    <a:cubicBezTo>
                      <a:pt x="8966" y="7317"/>
                      <a:pt x="8586" y="6248"/>
                      <a:pt x="8304" y="5005"/>
                    </a:cubicBezTo>
                    <a:cubicBezTo>
                      <a:pt x="8041" y="5420"/>
                      <a:pt x="7638" y="5656"/>
                      <a:pt x="7181" y="5656"/>
                    </a:cubicBezTo>
                    <a:cubicBezTo>
                      <a:pt x="6885" y="5656"/>
                      <a:pt x="6566" y="5557"/>
                      <a:pt x="6247" y="5344"/>
                    </a:cubicBezTo>
                    <a:cubicBezTo>
                      <a:pt x="4324" y="3806"/>
                      <a:pt x="3151" y="2261"/>
                      <a:pt x="2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p:nvPr/>
            </p:nvSpPr>
            <p:spPr>
              <a:xfrm>
                <a:off x="2329377" y="4540244"/>
                <a:ext cx="282089" cy="219173"/>
              </a:xfrm>
              <a:custGeom>
                <a:avLst/>
                <a:gdLst/>
                <a:ahLst/>
                <a:cxnLst/>
                <a:rect l="l" t="t" r="r" b="b"/>
                <a:pathLst>
                  <a:path w="12711" h="9876" extrusionOk="0">
                    <a:moveTo>
                      <a:pt x="423" y="1"/>
                    </a:moveTo>
                    <a:lnTo>
                      <a:pt x="423" y="1"/>
                    </a:lnTo>
                    <a:cubicBezTo>
                      <a:pt x="0" y="878"/>
                      <a:pt x="41" y="2073"/>
                      <a:pt x="1120" y="2947"/>
                    </a:cubicBezTo>
                    <a:cubicBezTo>
                      <a:pt x="2683" y="4211"/>
                      <a:pt x="3745" y="6811"/>
                      <a:pt x="5607" y="8523"/>
                    </a:cubicBezTo>
                    <a:cubicBezTo>
                      <a:pt x="6644" y="9475"/>
                      <a:pt x="8396" y="9875"/>
                      <a:pt x="9886" y="9875"/>
                    </a:cubicBezTo>
                    <a:cubicBezTo>
                      <a:pt x="11072" y="9875"/>
                      <a:pt x="12092" y="9622"/>
                      <a:pt x="12455" y="9193"/>
                    </a:cubicBezTo>
                    <a:cubicBezTo>
                      <a:pt x="12711" y="8891"/>
                      <a:pt x="12631" y="8632"/>
                      <a:pt x="12351" y="8370"/>
                    </a:cubicBezTo>
                    <a:cubicBezTo>
                      <a:pt x="11859" y="8638"/>
                      <a:pt x="11039" y="8790"/>
                      <a:pt x="10121" y="8790"/>
                    </a:cubicBezTo>
                    <a:cubicBezTo>
                      <a:pt x="8635" y="8790"/>
                      <a:pt x="6890" y="8391"/>
                      <a:pt x="5855" y="7439"/>
                    </a:cubicBezTo>
                    <a:cubicBezTo>
                      <a:pt x="3993" y="5728"/>
                      <a:pt x="2931" y="3128"/>
                      <a:pt x="1368" y="1863"/>
                    </a:cubicBezTo>
                    <a:cubicBezTo>
                      <a:pt x="692" y="1315"/>
                      <a:pt x="425" y="643"/>
                      <a:pt x="4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3"/>
              <p:cNvSpPr/>
              <p:nvPr/>
            </p:nvSpPr>
            <p:spPr>
              <a:xfrm>
                <a:off x="2207542" y="3273609"/>
                <a:ext cx="184819" cy="295804"/>
              </a:xfrm>
              <a:custGeom>
                <a:avLst/>
                <a:gdLst/>
                <a:ahLst/>
                <a:cxnLst/>
                <a:rect l="l" t="t" r="r" b="b"/>
                <a:pathLst>
                  <a:path w="8328" h="13329" extrusionOk="0">
                    <a:moveTo>
                      <a:pt x="0" y="0"/>
                    </a:moveTo>
                    <a:cubicBezTo>
                      <a:pt x="0" y="1"/>
                      <a:pt x="1292" y="11678"/>
                      <a:pt x="2725" y="12976"/>
                    </a:cubicBezTo>
                    <a:cubicBezTo>
                      <a:pt x="3178" y="13222"/>
                      <a:pt x="3668" y="13329"/>
                      <a:pt x="4156" y="13329"/>
                    </a:cubicBezTo>
                    <a:cubicBezTo>
                      <a:pt x="6248" y="13329"/>
                      <a:pt x="8328" y="11381"/>
                      <a:pt x="7483" y="10109"/>
                    </a:cubicBezTo>
                    <a:cubicBezTo>
                      <a:pt x="6440" y="8541"/>
                      <a:pt x="3351" y="332"/>
                      <a:pt x="3351" y="332"/>
                    </a:cubicBezTo>
                    <a:lnTo>
                      <a:pt x="0"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3"/>
              <p:cNvSpPr/>
              <p:nvPr/>
            </p:nvSpPr>
            <p:spPr>
              <a:xfrm>
                <a:off x="1822375" y="2872620"/>
                <a:ext cx="135951" cy="138748"/>
              </a:xfrm>
              <a:custGeom>
                <a:avLst/>
                <a:gdLst/>
                <a:ahLst/>
                <a:cxnLst/>
                <a:rect l="l" t="t" r="r" b="b"/>
                <a:pathLst>
                  <a:path w="6126" h="6252" extrusionOk="0">
                    <a:moveTo>
                      <a:pt x="3063" y="1"/>
                    </a:moveTo>
                    <a:cubicBezTo>
                      <a:pt x="1372" y="1"/>
                      <a:pt x="0" y="1399"/>
                      <a:pt x="0" y="3126"/>
                    </a:cubicBezTo>
                    <a:cubicBezTo>
                      <a:pt x="0" y="4852"/>
                      <a:pt x="1372" y="6251"/>
                      <a:pt x="3063" y="6251"/>
                    </a:cubicBezTo>
                    <a:cubicBezTo>
                      <a:pt x="4754" y="6251"/>
                      <a:pt x="6126" y="4852"/>
                      <a:pt x="6126" y="3126"/>
                    </a:cubicBezTo>
                    <a:cubicBezTo>
                      <a:pt x="6126" y="1399"/>
                      <a:pt x="4754" y="1"/>
                      <a:pt x="3063"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3"/>
              <p:cNvSpPr/>
              <p:nvPr/>
            </p:nvSpPr>
            <p:spPr>
              <a:xfrm>
                <a:off x="2061984" y="3630480"/>
                <a:ext cx="762690" cy="857496"/>
              </a:xfrm>
              <a:custGeom>
                <a:avLst/>
                <a:gdLst/>
                <a:ahLst/>
                <a:cxnLst/>
                <a:rect l="l" t="t" r="r" b="b"/>
                <a:pathLst>
                  <a:path w="34367" h="38639" extrusionOk="0">
                    <a:moveTo>
                      <a:pt x="21109" y="0"/>
                    </a:moveTo>
                    <a:cubicBezTo>
                      <a:pt x="14584" y="0"/>
                      <a:pt x="7960" y="733"/>
                      <a:pt x="7960" y="733"/>
                    </a:cubicBezTo>
                    <a:lnTo>
                      <a:pt x="920" y="6655"/>
                    </a:lnTo>
                    <a:lnTo>
                      <a:pt x="970" y="7430"/>
                    </a:lnTo>
                    <a:cubicBezTo>
                      <a:pt x="970" y="7430"/>
                      <a:pt x="1" y="13053"/>
                      <a:pt x="6591" y="13246"/>
                    </a:cubicBezTo>
                    <a:cubicBezTo>
                      <a:pt x="6693" y="13248"/>
                      <a:pt x="6796" y="13250"/>
                      <a:pt x="6901" y="13250"/>
                    </a:cubicBezTo>
                    <a:cubicBezTo>
                      <a:pt x="13566" y="13250"/>
                      <a:pt x="25745" y="7302"/>
                      <a:pt x="25746" y="7302"/>
                    </a:cubicBezTo>
                    <a:lnTo>
                      <a:pt x="25746" y="7302"/>
                    </a:lnTo>
                    <a:lnTo>
                      <a:pt x="19580" y="37670"/>
                    </a:lnTo>
                    <a:lnTo>
                      <a:pt x="25976" y="38639"/>
                    </a:lnTo>
                    <a:cubicBezTo>
                      <a:pt x="25976" y="38639"/>
                      <a:pt x="34366" y="6310"/>
                      <a:pt x="33636" y="3044"/>
                    </a:cubicBezTo>
                    <a:cubicBezTo>
                      <a:pt x="33097" y="628"/>
                      <a:pt x="27145" y="0"/>
                      <a:pt x="21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3"/>
              <p:cNvSpPr/>
              <p:nvPr/>
            </p:nvSpPr>
            <p:spPr>
              <a:xfrm>
                <a:off x="1905840" y="3667363"/>
                <a:ext cx="810093" cy="840008"/>
              </a:xfrm>
              <a:custGeom>
                <a:avLst/>
                <a:gdLst/>
                <a:ahLst/>
                <a:cxnLst/>
                <a:rect l="l" t="t" r="r" b="b"/>
                <a:pathLst>
                  <a:path w="36503" h="37851" extrusionOk="0">
                    <a:moveTo>
                      <a:pt x="25936" y="0"/>
                    </a:moveTo>
                    <a:cubicBezTo>
                      <a:pt x="19762" y="0"/>
                      <a:pt x="13012" y="609"/>
                      <a:pt x="13012" y="609"/>
                    </a:cubicBezTo>
                    <a:lnTo>
                      <a:pt x="1996" y="5865"/>
                    </a:lnTo>
                    <a:lnTo>
                      <a:pt x="0" y="8664"/>
                    </a:lnTo>
                    <a:cubicBezTo>
                      <a:pt x="0" y="8664"/>
                      <a:pt x="487" y="13709"/>
                      <a:pt x="7077" y="13902"/>
                    </a:cubicBezTo>
                    <a:cubicBezTo>
                      <a:pt x="7193" y="13906"/>
                      <a:pt x="7311" y="13908"/>
                      <a:pt x="7430" y="13908"/>
                    </a:cubicBezTo>
                    <a:cubicBezTo>
                      <a:pt x="14084" y="13908"/>
                      <a:pt x="25578" y="8662"/>
                      <a:pt x="25579" y="8662"/>
                    </a:cubicBezTo>
                    <a:lnTo>
                      <a:pt x="25579" y="8662"/>
                    </a:lnTo>
                    <a:lnTo>
                      <a:pt x="20656" y="36882"/>
                    </a:lnTo>
                    <a:lnTo>
                      <a:pt x="27053" y="37851"/>
                    </a:lnTo>
                    <a:cubicBezTo>
                      <a:pt x="27053" y="37851"/>
                      <a:pt x="36502" y="5187"/>
                      <a:pt x="35920" y="1892"/>
                    </a:cubicBezTo>
                    <a:cubicBezTo>
                      <a:pt x="35658" y="408"/>
                      <a:pt x="30990" y="0"/>
                      <a:pt x="259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3"/>
              <p:cNvSpPr/>
              <p:nvPr/>
            </p:nvSpPr>
            <p:spPr>
              <a:xfrm>
                <a:off x="1747699" y="2600723"/>
                <a:ext cx="520658" cy="539145"/>
              </a:xfrm>
              <a:custGeom>
                <a:avLst/>
                <a:gdLst/>
                <a:ahLst/>
                <a:cxnLst/>
                <a:rect l="l" t="t" r="r" b="b"/>
                <a:pathLst>
                  <a:path w="23461" h="24294" extrusionOk="0">
                    <a:moveTo>
                      <a:pt x="10743" y="0"/>
                    </a:moveTo>
                    <a:cubicBezTo>
                      <a:pt x="8084" y="0"/>
                      <a:pt x="5311" y="1494"/>
                      <a:pt x="3365" y="3916"/>
                    </a:cubicBezTo>
                    <a:cubicBezTo>
                      <a:pt x="1161" y="6660"/>
                      <a:pt x="1" y="15707"/>
                      <a:pt x="1006" y="19545"/>
                    </a:cubicBezTo>
                    <a:cubicBezTo>
                      <a:pt x="2128" y="23833"/>
                      <a:pt x="6857" y="24293"/>
                      <a:pt x="8835" y="24293"/>
                    </a:cubicBezTo>
                    <a:cubicBezTo>
                      <a:pt x="9376" y="24293"/>
                      <a:pt x="9712" y="24259"/>
                      <a:pt x="9712" y="24259"/>
                    </a:cubicBezTo>
                    <a:cubicBezTo>
                      <a:pt x="9712" y="24259"/>
                      <a:pt x="10598" y="22561"/>
                      <a:pt x="10825" y="21001"/>
                    </a:cubicBezTo>
                    <a:cubicBezTo>
                      <a:pt x="10054" y="20642"/>
                      <a:pt x="8705" y="19312"/>
                      <a:pt x="7466" y="17353"/>
                    </a:cubicBezTo>
                    <a:cubicBezTo>
                      <a:pt x="5958" y="17237"/>
                      <a:pt x="4251" y="15255"/>
                      <a:pt x="5137" y="13779"/>
                    </a:cubicBezTo>
                    <a:cubicBezTo>
                      <a:pt x="8235" y="13337"/>
                      <a:pt x="15246" y="5294"/>
                      <a:pt x="15247" y="5294"/>
                    </a:cubicBezTo>
                    <a:lnTo>
                      <a:pt x="15247" y="5294"/>
                    </a:lnTo>
                    <a:lnTo>
                      <a:pt x="11513" y="22479"/>
                    </a:lnTo>
                    <a:cubicBezTo>
                      <a:pt x="11513" y="22479"/>
                      <a:pt x="12312" y="22320"/>
                      <a:pt x="13172" y="22320"/>
                    </a:cubicBezTo>
                    <a:cubicBezTo>
                      <a:pt x="14157" y="22320"/>
                      <a:pt x="15221" y="22529"/>
                      <a:pt x="15247" y="23422"/>
                    </a:cubicBezTo>
                    <a:cubicBezTo>
                      <a:pt x="23460" y="20474"/>
                      <a:pt x="19400" y="1945"/>
                      <a:pt x="15247" y="1777"/>
                    </a:cubicBezTo>
                    <a:cubicBezTo>
                      <a:pt x="13927" y="550"/>
                      <a:pt x="12356" y="0"/>
                      <a:pt x="107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2003175" y="2640314"/>
                <a:ext cx="264046" cy="480224"/>
              </a:xfrm>
              <a:custGeom>
                <a:avLst/>
                <a:gdLst/>
                <a:ahLst/>
                <a:cxnLst/>
                <a:rect l="l" t="t" r="r" b="b"/>
                <a:pathLst>
                  <a:path w="11898" h="21639" extrusionOk="0">
                    <a:moveTo>
                      <a:pt x="3811" y="0"/>
                    </a:moveTo>
                    <a:lnTo>
                      <a:pt x="3811" y="0"/>
                    </a:lnTo>
                    <a:cubicBezTo>
                      <a:pt x="6661" y="5007"/>
                      <a:pt x="7868" y="17146"/>
                      <a:pt x="1354" y="19483"/>
                    </a:cubicBezTo>
                    <a:cubicBezTo>
                      <a:pt x="1338" y="18963"/>
                      <a:pt x="970" y="18675"/>
                      <a:pt x="472" y="18526"/>
                    </a:cubicBezTo>
                    <a:lnTo>
                      <a:pt x="1" y="20695"/>
                    </a:lnTo>
                    <a:cubicBezTo>
                      <a:pt x="1" y="20695"/>
                      <a:pt x="800" y="20536"/>
                      <a:pt x="1659" y="20536"/>
                    </a:cubicBezTo>
                    <a:cubicBezTo>
                      <a:pt x="2645" y="20536"/>
                      <a:pt x="3708" y="20745"/>
                      <a:pt x="3735" y="21638"/>
                    </a:cubicBezTo>
                    <a:cubicBezTo>
                      <a:pt x="11897" y="18709"/>
                      <a:pt x="7936" y="390"/>
                      <a:pt x="3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a:off x="1675907" y="3079229"/>
                <a:ext cx="641008" cy="821855"/>
              </a:xfrm>
              <a:custGeom>
                <a:avLst/>
                <a:gdLst/>
                <a:ahLst/>
                <a:cxnLst/>
                <a:rect l="l" t="t" r="r" b="b"/>
                <a:pathLst>
                  <a:path w="28884" h="37033" extrusionOk="0">
                    <a:moveTo>
                      <a:pt x="12482" y="0"/>
                    </a:moveTo>
                    <a:cubicBezTo>
                      <a:pt x="12482" y="0"/>
                      <a:pt x="6494" y="383"/>
                      <a:pt x="3975" y="2225"/>
                    </a:cubicBezTo>
                    <a:cubicBezTo>
                      <a:pt x="1454" y="4066"/>
                      <a:pt x="0" y="12692"/>
                      <a:pt x="0" y="12692"/>
                    </a:cubicBezTo>
                    <a:lnTo>
                      <a:pt x="7321" y="14958"/>
                    </a:lnTo>
                    <a:cubicBezTo>
                      <a:pt x="7321" y="14958"/>
                      <a:pt x="638" y="27045"/>
                      <a:pt x="10824" y="37032"/>
                    </a:cubicBezTo>
                    <a:cubicBezTo>
                      <a:pt x="17414" y="30055"/>
                      <a:pt x="24813" y="26165"/>
                      <a:pt x="28884" y="25196"/>
                    </a:cubicBezTo>
                    <a:cubicBezTo>
                      <a:pt x="25588" y="16085"/>
                      <a:pt x="25610" y="12164"/>
                      <a:pt x="25610" y="12164"/>
                    </a:cubicBezTo>
                    <a:lnTo>
                      <a:pt x="28392" y="11112"/>
                    </a:lnTo>
                    <a:cubicBezTo>
                      <a:pt x="28392" y="11112"/>
                      <a:pt x="26247" y="5582"/>
                      <a:pt x="21950" y="2093"/>
                    </a:cubicBezTo>
                    <a:cubicBezTo>
                      <a:pt x="19966" y="481"/>
                      <a:pt x="16190" y="381"/>
                      <a:pt x="124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a:off x="1910633" y="2980674"/>
                <a:ext cx="114824" cy="165645"/>
              </a:xfrm>
              <a:custGeom>
                <a:avLst/>
                <a:gdLst/>
                <a:ahLst/>
                <a:cxnLst/>
                <a:rect l="l" t="t" r="r" b="b"/>
                <a:pathLst>
                  <a:path w="5174" h="7464" extrusionOk="0">
                    <a:moveTo>
                      <a:pt x="295" y="0"/>
                    </a:moveTo>
                    <a:cubicBezTo>
                      <a:pt x="295" y="0"/>
                      <a:pt x="1" y="4760"/>
                      <a:pt x="105" y="5363"/>
                    </a:cubicBezTo>
                    <a:cubicBezTo>
                      <a:pt x="365" y="6871"/>
                      <a:pt x="2131" y="7464"/>
                      <a:pt x="3523" y="7464"/>
                    </a:cubicBezTo>
                    <a:cubicBezTo>
                      <a:pt x="4297" y="7464"/>
                      <a:pt x="4955" y="7280"/>
                      <a:pt x="5173" y="6969"/>
                    </a:cubicBezTo>
                    <a:lnTo>
                      <a:pt x="5173" y="3310"/>
                    </a:lnTo>
                    <a:lnTo>
                      <a:pt x="295"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1861700" y="2677197"/>
                <a:ext cx="287304" cy="409496"/>
              </a:xfrm>
              <a:custGeom>
                <a:avLst/>
                <a:gdLst/>
                <a:ahLst/>
                <a:cxnLst/>
                <a:rect l="l" t="t" r="r" b="b"/>
                <a:pathLst>
                  <a:path w="12946" h="18452" extrusionOk="0">
                    <a:moveTo>
                      <a:pt x="7667" y="0"/>
                    </a:moveTo>
                    <a:cubicBezTo>
                      <a:pt x="7621" y="0"/>
                      <a:pt x="7574" y="1"/>
                      <a:pt x="7527" y="2"/>
                    </a:cubicBezTo>
                    <a:cubicBezTo>
                      <a:pt x="4354" y="76"/>
                      <a:pt x="1476" y="7382"/>
                      <a:pt x="1476" y="7382"/>
                    </a:cubicBezTo>
                    <a:cubicBezTo>
                      <a:pt x="1476" y="7382"/>
                      <a:pt x="0" y="16828"/>
                      <a:pt x="8265" y="18452"/>
                    </a:cubicBezTo>
                    <a:cubicBezTo>
                      <a:pt x="11648" y="17530"/>
                      <a:pt x="12545" y="14687"/>
                      <a:pt x="12471" y="10850"/>
                    </a:cubicBezTo>
                    <a:cubicBezTo>
                      <a:pt x="12545" y="8268"/>
                      <a:pt x="12945" y="7087"/>
                      <a:pt x="12487" y="4726"/>
                    </a:cubicBezTo>
                    <a:cubicBezTo>
                      <a:pt x="12036" y="2400"/>
                      <a:pt x="10739" y="0"/>
                      <a:pt x="766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1933624" y="2698435"/>
                <a:ext cx="215378" cy="387370"/>
              </a:xfrm>
              <a:custGeom>
                <a:avLst/>
                <a:gdLst/>
                <a:ahLst/>
                <a:cxnLst/>
                <a:rect l="l" t="t" r="r" b="b"/>
                <a:pathLst>
                  <a:path w="9705" h="17455" extrusionOk="0">
                    <a:moveTo>
                      <a:pt x="7181" y="0"/>
                    </a:moveTo>
                    <a:cubicBezTo>
                      <a:pt x="7176" y="0"/>
                      <a:pt x="7171" y="0"/>
                      <a:pt x="7166" y="0"/>
                    </a:cubicBezTo>
                    <a:cubicBezTo>
                      <a:pt x="3992" y="74"/>
                      <a:pt x="1115" y="7380"/>
                      <a:pt x="1115" y="7380"/>
                    </a:cubicBezTo>
                    <a:cubicBezTo>
                      <a:pt x="1115" y="7380"/>
                      <a:pt x="1" y="14525"/>
                      <a:pt x="5150" y="17454"/>
                    </a:cubicBezTo>
                    <a:cubicBezTo>
                      <a:pt x="8426" y="16494"/>
                      <a:pt x="9303" y="13680"/>
                      <a:pt x="9230" y="9893"/>
                    </a:cubicBezTo>
                    <a:cubicBezTo>
                      <a:pt x="9304" y="7311"/>
                      <a:pt x="9704" y="6130"/>
                      <a:pt x="9246" y="3769"/>
                    </a:cubicBezTo>
                    <a:cubicBezTo>
                      <a:pt x="8971" y="2353"/>
                      <a:pt x="8380" y="916"/>
                      <a:pt x="7270" y="3"/>
                    </a:cubicBezTo>
                    <a:cubicBezTo>
                      <a:pt x="7239" y="3"/>
                      <a:pt x="7211" y="0"/>
                      <a:pt x="7181"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a:off x="1828634" y="2667410"/>
                <a:ext cx="328072" cy="257144"/>
              </a:xfrm>
              <a:custGeom>
                <a:avLst/>
                <a:gdLst/>
                <a:ahLst/>
                <a:cxnLst/>
                <a:rect l="l" t="t" r="r" b="b"/>
                <a:pathLst>
                  <a:path w="14783" h="11587" extrusionOk="0">
                    <a:moveTo>
                      <a:pt x="9799" y="0"/>
                    </a:moveTo>
                    <a:cubicBezTo>
                      <a:pt x="8715" y="0"/>
                      <a:pt x="7548" y="222"/>
                      <a:pt x="6482" y="649"/>
                    </a:cubicBezTo>
                    <a:cubicBezTo>
                      <a:pt x="3898" y="1682"/>
                      <a:pt x="0" y="7354"/>
                      <a:pt x="530" y="11586"/>
                    </a:cubicBezTo>
                    <a:cubicBezTo>
                      <a:pt x="6360" y="10406"/>
                      <a:pt x="14121" y="6263"/>
                      <a:pt x="14121" y="6263"/>
                    </a:cubicBezTo>
                    <a:cubicBezTo>
                      <a:pt x="14783" y="4939"/>
                      <a:pt x="14309" y="2678"/>
                      <a:pt x="13393" y="1398"/>
                    </a:cubicBezTo>
                    <a:cubicBezTo>
                      <a:pt x="12713" y="449"/>
                      <a:pt x="11340" y="0"/>
                      <a:pt x="9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a:off x="2153704" y="3352391"/>
                <a:ext cx="220016" cy="158832"/>
              </a:xfrm>
              <a:custGeom>
                <a:avLst/>
                <a:gdLst/>
                <a:ahLst/>
                <a:cxnLst/>
                <a:rect l="l" t="t" r="r" b="b"/>
                <a:pathLst>
                  <a:path w="9914" h="7157" extrusionOk="0">
                    <a:moveTo>
                      <a:pt x="4534" y="1"/>
                    </a:moveTo>
                    <a:cubicBezTo>
                      <a:pt x="3816" y="1"/>
                      <a:pt x="3754" y="348"/>
                      <a:pt x="3500" y="633"/>
                    </a:cubicBezTo>
                    <a:cubicBezTo>
                      <a:pt x="3152" y="1025"/>
                      <a:pt x="756" y="4947"/>
                      <a:pt x="756" y="4947"/>
                    </a:cubicBezTo>
                    <a:cubicBezTo>
                      <a:pt x="756" y="4947"/>
                      <a:pt x="1" y="6560"/>
                      <a:pt x="756" y="6995"/>
                    </a:cubicBezTo>
                    <a:cubicBezTo>
                      <a:pt x="962" y="7114"/>
                      <a:pt x="1418" y="7157"/>
                      <a:pt x="1973" y="7157"/>
                    </a:cubicBezTo>
                    <a:cubicBezTo>
                      <a:pt x="3454" y="7157"/>
                      <a:pt x="5637" y="6849"/>
                      <a:pt x="5637" y="6849"/>
                    </a:cubicBezTo>
                    <a:cubicBezTo>
                      <a:pt x="5637" y="6849"/>
                      <a:pt x="7060" y="5368"/>
                      <a:pt x="7786" y="4526"/>
                    </a:cubicBezTo>
                    <a:cubicBezTo>
                      <a:pt x="8512" y="3684"/>
                      <a:pt x="9913" y="2038"/>
                      <a:pt x="9884" y="1820"/>
                    </a:cubicBezTo>
                    <a:cubicBezTo>
                      <a:pt x="9830" y="1435"/>
                      <a:pt x="7495" y="604"/>
                      <a:pt x="5665" y="169"/>
                    </a:cubicBezTo>
                    <a:cubicBezTo>
                      <a:pt x="5166" y="50"/>
                      <a:pt x="4804" y="1"/>
                      <a:pt x="4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p:nvPr/>
            </p:nvSpPr>
            <p:spPr>
              <a:xfrm>
                <a:off x="2153859" y="3352391"/>
                <a:ext cx="221437" cy="155126"/>
              </a:xfrm>
              <a:custGeom>
                <a:avLst/>
                <a:gdLst/>
                <a:ahLst/>
                <a:cxnLst/>
                <a:rect l="l" t="t" r="r" b="b"/>
                <a:pathLst>
                  <a:path w="9978" h="6990" extrusionOk="0">
                    <a:moveTo>
                      <a:pt x="4527" y="1"/>
                    </a:moveTo>
                    <a:cubicBezTo>
                      <a:pt x="3809" y="1"/>
                      <a:pt x="3747" y="348"/>
                      <a:pt x="3493" y="633"/>
                    </a:cubicBezTo>
                    <a:cubicBezTo>
                      <a:pt x="3145" y="1025"/>
                      <a:pt x="749" y="4947"/>
                      <a:pt x="749" y="4947"/>
                    </a:cubicBezTo>
                    <a:cubicBezTo>
                      <a:pt x="749" y="4947"/>
                      <a:pt x="0" y="6547"/>
                      <a:pt x="741" y="6990"/>
                    </a:cubicBezTo>
                    <a:cubicBezTo>
                      <a:pt x="734" y="6378"/>
                      <a:pt x="1075" y="5644"/>
                      <a:pt x="1075" y="5644"/>
                    </a:cubicBezTo>
                    <a:cubicBezTo>
                      <a:pt x="1075" y="5644"/>
                      <a:pt x="3473" y="1723"/>
                      <a:pt x="3821" y="1330"/>
                    </a:cubicBezTo>
                    <a:cubicBezTo>
                      <a:pt x="4074" y="1045"/>
                      <a:pt x="4136" y="698"/>
                      <a:pt x="4855" y="698"/>
                    </a:cubicBezTo>
                    <a:cubicBezTo>
                      <a:pt x="5125" y="698"/>
                      <a:pt x="5486" y="747"/>
                      <a:pt x="5984" y="865"/>
                    </a:cubicBezTo>
                    <a:cubicBezTo>
                      <a:pt x="7354" y="1192"/>
                      <a:pt x="9065" y="1518"/>
                      <a:pt x="9877" y="1820"/>
                    </a:cubicBezTo>
                    <a:cubicBezTo>
                      <a:pt x="9978" y="1638"/>
                      <a:pt x="9753" y="1326"/>
                      <a:pt x="9708" y="1259"/>
                    </a:cubicBezTo>
                    <a:cubicBezTo>
                      <a:pt x="9447" y="867"/>
                      <a:pt x="7488" y="604"/>
                      <a:pt x="5658" y="169"/>
                    </a:cubicBezTo>
                    <a:cubicBezTo>
                      <a:pt x="5159" y="50"/>
                      <a:pt x="4797"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a:off x="1640666" y="3370034"/>
                <a:ext cx="647799" cy="376185"/>
              </a:xfrm>
              <a:custGeom>
                <a:avLst/>
                <a:gdLst/>
                <a:ahLst/>
                <a:cxnLst/>
                <a:rect l="l" t="t" r="r" b="b"/>
                <a:pathLst>
                  <a:path w="29190" h="16951" extrusionOk="0">
                    <a:moveTo>
                      <a:pt x="2919" y="1"/>
                    </a:moveTo>
                    <a:cubicBezTo>
                      <a:pt x="2919" y="1"/>
                      <a:pt x="1" y="11951"/>
                      <a:pt x="693" y="15785"/>
                    </a:cubicBezTo>
                    <a:cubicBezTo>
                      <a:pt x="842" y="16609"/>
                      <a:pt x="1799" y="16950"/>
                      <a:pt x="3248" y="16950"/>
                    </a:cubicBezTo>
                    <a:cubicBezTo>
                      <a:pt x="8541" y="16950"/>
                      <a:pt x="20406" y="12398"/>
                      <a:pt x="23464" y="10208"/>
                    </a:cubicBezTo>
                    <a:cubicBezTo>
                      <a:pt x="27010" y="9512"/>
                      <a:pt x="29098" y="7856"/>
                      <a:pt x="29190" y="5597"/>
                    </a:cubicBezTo>
                    <a:lnTo>
                      <a:pt x="29190" y="5597"/>
                    </a:lnTo>
                    <a:cubicBezTo>
                      <a:pt x="28296" y="5619"/>
                      <a:pt x="27538" y="5634"/>
                      <a:pt x="26902" y="5634"/>
                    </a:cubicBezTo>
                    <a:cubicBezTo>
                      <a:pt x="24995" y="5634"/>
                      <a:pt x="24179" y="5500"/>
                      <a:pt x="24048" y="5016"/>
                    </a:cubicBezTo>
                    <a:cubicBezTo>
                      <a:pt x="23873" y="4370"/>
                      <a:pt x="24483" y="3411"/>
                      <a:pt x="24048" y="3324"/>
                    </a:cubicBezTo>
                    <a:cubicBezTo>
                      <a:pt x="24041" y="3322"/>
                      <a:pt x="24033" y="3322"/>
                      <a:pt x="24025" y="3322"/>
                    </a:cubicBezTo>
                    <a:cubicBezTo>
                      <a:pt x="23563" y="3322"/>
                      <a:pt x="22116" y="5783"/>
                      <a:pt x="21259" y="6897"/>
                    </a:cubicBezTo>
                    <a:cubicBezTo>
                      <a:pt x="20387" y="8029"/>
                      <a:pt x="14810" y="9947"/>
                      <a:pt x="11760" y="10382"/>
                    </a:cubicBezTo>
                    <a:cubicBezTo>
                      <a:pt x="10956" y="10497"/>
                      <a:pt x="10241" y="10539"/>
                      <a:pt x="9625" y="10539"/>
                    </a:cubicBezTo>
                    <a:cubicBezTo>
                      <a:pt x="7903" y="10539"/>
                      <a:pt x="6948" y="10209"/>
                      <a:pt x="6948" y="10209"/>
                    </a:cubicBezTo>
                    <a:lnTo>
                      <a:pt x="8908" y="1854"/>
                    </a:lnTo>
                    <a:lnTo>
                      <a:pt x="2919"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a:off x="2248131" y="3396642"/>
                <a:ext cx="112161" cy="102241"/>
              </a:xfrm>
              <a:custGeom>
                <a:avLst/>
                <a:gdLst/>
                <a:ahLst/>
                <a:cxnLst/>
                <a:rect l="l" t="t" r="r" b="b"/>
                <a:pathLst>
                  <a:path w="5054" h="4607" extrusionOk="0">
                    <a:moveTo>
                      <a:pt x="2766" y="1"/>
                    </a:moveTo>
                    <a:cubicBezTo>
                      <a:pt x="2599" y="1"/>
                      <a:pt x="2512" y="78"/>
                      <a:pt x="2474" y="136"/>
                    </a:cubicBezTo>
                    <a:cubicBezTo>
                      <a:pt x="2398" y="251"/>
                      <a:pt x="2514" y="600"/>
                      <a:pt x="2964" y="992"/>
                    </a:cubicBezTo>
                    <a:cubicBezTo>
                      <a:pt x="3413" y="1385"/>
                      <a:pt x="3748" y="2067"/>
                      <a:pt x="3748" y="2067"/>
                    </a:cubicBezTo>
                    <a:cubicBezTo>
                      <a:pt x="3748" y="2067"/>
                      <a:pt x="2774" y="1006"/>
                      <a:pt x="2194" y="847"/>
                    </a:cubicBezTo>
                    <a:cubicBezTo>
                      <a:pt x="2068" y="813"/>
                      <a:pt x="1950" y="797"/>
                      <a:pt x="1842" y="797"/>
                    </a:cubicBezTo>
                    <a:cubicBezTo>
                      <a:pt x="1455" y="797"/>
                      <a:pt x="1221" y="1000"/>
                      <a:pt x="1361" y="1239"/>
                    </a:cubicBezTo>
                    <a:cubicBezTo>
                      <a:pt x="1540" y="1544"/>
                      <a:pt x="2412" y="1863"/>
                      <a:pt x="2717" y="2226"/>
                    </a:cubicBezTo>
                    <a:cubicBezTo>
                      <a:pt x="3021" y="2590"/>
                      <a:pt x="3153" y="2908"/>
                      <a:pt x="3153" y="2908"/>
                    </a:cubicBezTo>
                    <a:cubicBezTo>
                      <a:pt x="3153" y="2908"/>
                      <a:pt x="1874" y="2168"/>
                      <a:pt x="1149" y="2038"/>
                    </a:cubicBezTo>
                    <a:cubicBezTo>
                      <a:pt x="1071" y="2024"/>
                      <a:pt x="1000" y="2017"/>
                      <a:pt x="935" y="2017"/>
                    </a:cubicBezTo>
                    <a:cubicBezTo>
                      <a:pt x="387" y="2017"/>
                      <a:pt x="275" y="2470"/>
                      <a:pt x="742" y="2677"/>
                    </a:cubicBezTo>
                    <a:cubicBezTo>
                      <a:pt x="1264" y="2908"/>
                      <a:pt x="2063" y="3345"/>
                      <a:pt x="2223" y="3562"/>
                    </a:cubicBezTo>
                    <a:cubicBezTo>
                      <a:pt x="1804" y="3553"/>
                      <a:pt x="1180" y="3469"/>
                      <a:pt x="734" y="3469"/>
                    </a:cubicBezTo>
                    <a:cubicBezTo>
                      <a:pt x="499" y="3469"/>
                      <a:pt x="313" y="3492"/>
                      <a:pt x="233" y="3562"/>
                    </a:cubicBezTo>
                    <a:cubicBezTo>
                      <a:pt x="1" y="3767"/>
                      <a:pt x="263" y="4260"/>
                      <a:pt x="2034" y="4565"/>
                    </a:cubicBezTo>
                    <a:cubicBezTo>
                      <a:pt x="2203" y="4594"/>
                      <a:pt x="2366" y="4607"/>
                      <a:pt x="2525" y="4607"/>
                    </a:cubicBezTo>
                    <a:cubicBezTo>
                      <a:pt x="4032" y="4607"/>
                      <a:pt x="5053" y="3419"/>
                      <a:pt x="5053" y="3419"/>
                    </a:cubicBezTo>
                    <a:cubicBezTo>
                      <a:pt x="5053" y="3419"/>
                      <a:pt x="4853" y="1283"/>
                      <a:pt x="3564" y="351"/>
                    </a:cubicBezTo>
                    <a:cubicBezTo>
                      <a:pt x="3193" y="82"/>
                      <a:pt x="2938" y="1"/>
                      <a:pt x="276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a:off x="3320477" y="3674819"/>
                <a:ext cx="122103" cy="116045"/>
              </a:xfrm>
              <a:custGeom>
                <a:avLst/>
                <a:gdLst/>
                <a:ahLst/>
                <a:cxnLst/>
                <a:rect l="l" t="t" r="r" b="b"/>
                <a:pathLst>
                  <a:path w="5502" h="5229" extrusionOk="0">
                    <a:moveTo>
                      <a:pt x="3652" y="1"/>
                    </a:moveTo>
                    <a:lnTo>
                      <a:pt x="0" y="1892"/>
                    </a:lnTo>
                    <a:lnTo>
                      <a:pt x="1892" y="5229"/>
                    </a:lnTo>
                    <a:lnTo>
                      <a:pt x="5501" y="3258"/>
                    </a:lnTo>
                    <a:lnTo>
                      <a:pt x="3652"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3146580" y="3724374"/>
                <a:ext cx="377827" cy="224055"/>
              </a:xfrm>
              <a:custGeom>
                <a:avLst/>
                <a:gdLst/>
                <a:ahLst/>
                <a:cxnLst/>
                <a:rect l="l" t="t" r="r" b="b"/>
                <a:pathLst>
                  <a:path w="17025" h="10096" extrusionOk="0">
                    <a:moveTo>
                      <a:pt x="13277" y="1"/>
                    </a:moveTo>
                    <a:cubicBezTo>
                      <a:pt x="12780" y="1039"/>
                      <a:pt x="9274" y="2827"/>
                      <a:pt x="9274" y="2827"/>
                    </a:cubicBezTo>
                    <a:cubicBezTo>
                      <a:pt x="9274" y="2827"/>
                      <a:pt x="9191" y="4847"/>
                      <a:pt x="7477" y="5824"/>
                    </a:cubicBezTo>
                    <a:cubicBezTo>
                      <a:pt x="5762" y="6802"/>
                      <a:pt x="1998" y="5688"/>
                      <a:pt x="1061" y="7380"/>
                    </a:cubicBezTo>
                    <a:cubicBezTo>
                      <a:pt x="1" y="9297"/>
                      <a:pt x="4042" y="10095"/>
                      <a:pt x="6968" y="10095"/>
                    </a:cubicBezTo>
                    <a:cubicBezTo>
                      <a:pt x="7882" y="10095"/>
                      <a:pt x="8688" y="10017"/>
                      <a:pt x="9195" y="9871"/>
                    </a:cubicBezTo>
                    <a:cubicBezTo>
                      <a:pt x="11323" y="9256"/>
                      <a:pt x="16222" y="6845"/>
                      <a:pt x="16624" y="5934"/>
                    </a:cubicBezTo>
                    <a:cubicBezTo>
                      <a:pt x="17024" y="5023"/>
                      <a:pt x="16137" y="3927"/>
                      <a:pt x="15333" y="3123"/>
                    </a:cubicBezTo>
                    <a:cubicBezTo>
                      <a:pt x="14530" y="2320"/>
                      <a:pt x="13277" y="1"/>
                      <a:pt x="13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a:off x="3149154" y="3820843"/>
                <a:ext cx="371236" cy="127540"/>
              </a:xfrm>
              <a:custGeom>
                <a:avLst/>
                <a:gdLst/>
                <a:ahLst/>
                <a:cxnLst/>
                <a:rect l="l" t="t" r="r" b="b"/>
                <a:pathLst>
                  <a:path w="16728" h="5747" extrusionOk="0">
                    <a:moveTo>
                      <a:pt x="16229" y="0"/>
                    </a:moveTo>
                    <a:cubicBezTo>
                      <a:pt x="16214" y="65"/>
                      <a:pt x="16192" y="131"/>
                      <a:pt x="16165" y="193"/>
                    </a:cubicBezTo>
                    <a:cubicBezTo>
                      <a:pt x="15764" y="1106"/>
                      <a:pt x="10865" y="3516"/>
                      <a:pt x="8737" y="4130"/>
                    </a:cubicBezTo>
                    <a:cubicBezTo>
                      <a:pt x="8231" y="4276"/>
                      <a:pt x="7428" y="4354"/>
                      <a:pt x="6515" y="4354"/>
                    </a:cubicBezTo>
                    <a:cubicBezTo>
                      <a:pt x="4499" y="4354"/>
                      <a:pt x="1952" y="3974"/>
                      <a:pt x="910" y="3110"/>
                    </a:cubicBezTo>
                    <a:lnTo>
                      <a:pt x="910" y="3110"/>
                    </a:lnTo>
                    <a:cubicBezTo>
                      <a:pt x="0" y="4970"/>
                      <a:pt x="3971" y="5747"/>
                      <a:pt x="6855" y="5747"/>
                    </a:cubicBezTo>
                    <a:cubicBezTo>
                      <a:pt x="7768" y="5747"/>
                      <a:pt x="8573" y="5669"/>
                      <a:pt x="9079" y="5523"/>
                    </a:cubicBezTo>
                    <a:cubicBezTo>
                      <a:pt x="11207" y="4909"/>
                      <a:pt x="16106" y="2499"/>
                      <a:pt x="16508" y="1586"/>
                    </a:cubicBezTo>
                    <a:cubicBezTo>
                      <a:pt x="16728" y="1087"/>
                      <a:pt x="16559" y="532"/>
                      <a:pt x="16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p:nvPr/>
            </p:nvSpPr>
            <p:spPr>
              <a:xfrm>
                <a:off x="2893412" y="2854312"/>
                <a:ext cx="644182" cy="892538"/>
              </a:xfrm>
              <a:custGeom>
                <a:avLst/>
                <a:gdLst/>
                <a:ahLst/>
                <a:cxnLst/>
                <a:rect l="l" t="t" r="r" b="b"/>
                <a:pathLst>
                  <a:path w="29027" h="40218" extrusionOk="0">
                    <a:moveTo>
                      <a:pt x="6430" y="0"/>
                    </a:moveTo>
                    <a:cubicBezTo>
                      <a:pt x="5762" y="0"/>
                      <a:pt x="5130" y="100"/>
                      <a:pt x="4544" y="314"/>
                    </a:cubicBezTo>
                    <a:cubicBezTo>
                      <a:pt x="3342" y="754"/>
                      <a:pt x="1" y="10133"/>
                      <a:pt x="1448" y="13924"/>
                    </a:cubicBezTo>
                    <a:cubicBezTo>
                      <a:pt x="5244" y="23870"/>
                      <a:pt x="19395" y="40218"/>
                      <a:pt x="19395" y="40218"/>
                    </a:cubicBezTo>
                    <a:lnTo>
                      <a:pt x="23812" y="37965"/>
                    </a:lnTo>
                    <a:cubicBezTo>
                      <a:pt x="23812" y="37965"/>
                      <a:pt x="15222" y="14728"/>
                      <a:pt x="9950" y="12456"/>
                    </a:cubicBezTo>
                    <a:lnTo>
                      <a:pt x="9950" y="12456"/>
                    </a:lnTo>
                    <a:cubicBezTo>
                      <a:pt x="11953" y="12790"/>
                      <a:pt x="20864" y="16542"/>
                      <a:pt x="26108" y="16542"/>
                    </a:cubicBezTo>
                    <a:cubicBezTo>
                      <a:pt x="27321" y="16542"/>
                      <a:pt x="28337" y="16341"/>
                      <a:pt x="29026" y="15852"/>
                    </a:cubicBezTo>
                    <a:cubicBezTo>
                      <a:pt x="29026" y="15852"/>
                      <a:pt x="14860" y="0"/>
                      <a:pt x="6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3"/>
              <p:cNvSpPr/>
              <p:nvPr/>
            </p:nvSpPr>
            <p:spPr>
              <a:xfrm>
                <a:off x="3025189" y="3756553"/>
                <a:ext cx="106790" cy="91455"/>
              </a:xfrm>
              <a:custGeom>
                <a:avLst/>
                <a:gdLst/>
                <a:ahLst/>
                <a:cxnLst/>
                <a:rect l="l" t="t" r="r" b="b"/>
                <a:pathLst>
                  <a:path w="4812" h="4121" extrusionOk="0">
                    <a:moveTo>
                      <a:pt x="4387" y="0"/>
                    </a:moveTo>
                    <a:lnTo>
                      <a:pt x="1" y="1542"/>
                    </a:lnTo>
                    <a:lnTo>
                      <a:pt x="719" y="4120"/>
                    </a:lnTo>
                    <a:lnTo>
                      <a:pt x="4812" y="3721"/>
                    </a:lnTo>
                    <a:lnTo>
                      <a:pt x="4387"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3"/>
              <p:cNvSpPr/>
              <p:nvPr/>
            </p:nvSpPr>
            <p:spPr>
              <a:xfrm>
                <a:off x="2790396" y="2890663"/>
                <a:ext cx="1234125" cy="910580"/>
              </a:xfrm>
              <a:custGeom>
                <a:avLst/>
                <a:gdLst/>
                <a:ahLst/>
                <a:cxnLst/>
                <a:rect l="l" t="t" r="r" b="b"/>
                <a:pathLst>
                  <a:path w="55610" h="41031" extrusionOk="0">
                    <a:moveTo>
                      <a:pt x="6173" y="0"/>
                    </a:moveTo>
                    <a:cubicBezTo>
                      <a:pt x="5860" y="0"/>
                      <a:pt x="5561" y="42"/>
                      <a:pt x="5279" y="130"/>
                    </a:cubicBezTo>
                    <a:cubicBezTo>
                      <a:pt x="1386" y="1349"/>
                      <a:pt x="0" y="6185"/>
                      <a:pt x="344" y="10228"/>
                    </a:cubicBezTo>
                    <a:cubicBezTo>
                      <a:pt x="1244" y="20835"/>
                      <a:pt x="10335" y="41030"/>
                      <a:pt x="10335" y="41030"/>
                    </a:cubicBezTo>
                    <a:lnTo>
                      <a:pt x="15243" y="39434"/>
                    </a:lnTo>
                    <a:cubicBezTo>
                      <a:pt x="15243" y="39434"/>
                      <a:pt x="13408" y="16325"/>
                      <a:pt x="8968" y="12685"/>
                    </a:cubicBezTo>
                    <a:lnTo>
                      <a:pt x="8968" y="12685"/>
                    </a:lnTo>
                    <a:cubicBezTo>
                      <a:pt x="13882" y="15026"/>
                      <a:pt x="25772" y="31014"/>
                      <a:pt x="39551" y="31014"/>
                    </a:cubicBezTo>
                    <a:cubicBezTo>
                      <a:pt x="40883" y="31014"/>
                      <a:pt x="42232" y="30865"/>
                      <a:pt x="43595" y="30539"/>
                    </a:cubicBezTo>
                    <a:cubicBezTo>
                      <a:pt x="55610" y="27668"/>
                      <a:pt x="49976" y="13162"/>
                      <a:pt x="49976" y="13162"/>
                    </a:cubicBezTo>
                    <a:cubicBezTo>
                      <a:pt x="49976" y="13162"/>
                      <a:pt x="41802" y="10255"/>
                      <a:pt x="36401" y="10255"/>
                    </a:cubicBezTo>
                    <a:cubicBezTo>
                      <a:pt x="34616" y="10255"/>
                      <a:pt x="33133" y="10573"/>
                      <a:pt x="32349" y="11419"/>
                    </a:cubicBezTo>
                    <a:cubicBezTo>
                      <a:pt x="31512" y="12324"/>
                      <a:pt x="30762" y="12688"/>
                      <a:pt x="29999" y="12688"/>
                    </a:cubicBezTo>
                    <a:cubicBezTo>
                      <a:pt x="27889" y="12688"/>
                      <a:pt x="25676" y="9904"/>
                      <a:pt x="21232" y="8060"/>
                    </a:cubicBezTo>
                    <a:cubicBezTo>
                      <a:pt x="15654" y="5747"/>
                      <a:pt x="9870" y="0"/>
                      <a:pt x="6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a:off x="2765874" y="3817692"/>
                <a:ext cx="406611" cy="166710"/>
              </a:xfrm>
              <a:custGeom>
                <a:avLst/>
                <a:gdLst/>
                <a:ahLst/>
                <a:cxnLst/>
                <a:rect l="l" t="t" r="r" b="b"/>
                <a:pathLst>
                  <a:path w="18322" h="7512" extrusionOk="0">
                    <a:moveTo>
                      <a:pt x="16843" y="1"/>
                    </a:moveTo>
                    <a:cubicBezTo>
                      <a:pt x="15979" y="761"/>
                      <a:pt x="12053" y="1031"/>
                      <a:pt x="12053" y="1031"/>
                    </a:cubicBezTo>
                    <a:cubicBezTo>
                      <a:pt x="12053" y="1031"/>
                      <a:pt x="10203" y="2792"/>
                      <a:pt x="8242" y="3020"/>
                    </a:cubicBezTo>
                    <a:cubicBezTo>
                      <a:pt x="6281" y="3248"/>
                      <a:pt x="3264" y="3266"/>
                      <a:pt x="1633" y="4309"/>
                    </a:cubicBezTo>
                    <a:cubicBezTo>
                      <a:pt x="1" y="5351"/>
                      <a:pt x="1719" y="7130"/>
                      <a:pt x="3915" y="7399"/>
                    </a:cubicBezTo>
                    <a:cubicBezTo>
                      <a:pt x="4527" y="7474"/>
                      <a:pt x="5804" y="7512"/>
                      <a:pt x="7342" y="7512"/>
                    </a:cubicBezTo>
                    <a:cubicBezTo>
                      <a:pt x="11327" y="7512"/>
                      <a:pt x="17071" y="7262"/>
                      <a:pt x="17595" y="6770"/>
                    </a:cubicBezTo>
                    <a:cubicBezTo>
                      <a:pt x="18322" y="6089"/>
                      <a:pt x="17934" y="4733"/>
                      <a:pt x="17510" y="3679"/>
                    </a:cubicBezTo>
                    <a:cubicBezTo>
                      <a:pt x="17087" y="2624"/>
                      <a:pt x="16843" y="1"/>
                      <a:pt x="168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a:off x="2771910" y="3918977"/>
                <a:ext cx="394472" cy="65446"/>
              </a:xfrm>
              <a:custGeom>
                <a:avLst/>
                <a:gdLst/>
                <a:ahLst/>
                <a:cxnLst/>
                <a:rect l="l" t="t" r="r" b="b"/>
                <a:pathLst>
                  <a:path w="17775" h="2949" extrusionOk="0">
                    <a:moveTo>
                      <a:pt x="1042" y="1"/>
                    </a:moveTo>
                    <a:lnTo>
                      <a:pt x="1042" y="1"/>
                    </a:lnTo>
                    <a:cubicBezTo>
                      <a:pt x="1" y="1055"/>
                      <a:pt x="1618" y="2587"/>
                      <a:pt x="3643" y="2837"/>
                    </a:cubicBezTo>
                    <a:cubicBezTo>
                      <a:pt x="4255" y="2911"/>
                      <a:pt x="5531" y="2949"/>
                      <a:pt x="7069" y="2949"/>
                    </a:cubicBezTo>
                    <a:cubicBezTo>
                      <a:pt x="11054" y="2949"/>
                      <a:pt x="16799" y="2699"/>
                      <a:pt x="17323" y="2206"/>
                    </a:cubicBezTo>
                    <a:cubicBezTo>
                      <a:pt x="17697" y="1857"/>
                      <a:pt x="17774" y="1329"/>
                      <a:pt x="17706" y="756"/>
                    </a:cubicBezTo>
                    <a:lnTo>
                      <a:pt x="17706" y="756"/>
                    </a:lnTo>
                    <a:cubicBezTo>
                      <a:pt x="17656" y="836"/>
                      <a:pt x="17595" y="910"/>
                      <a:pt x="17526" y="977"/>
                    </a:cubicBezTo>
                    <a:cubicBezTo>
                      <a:pt x="17002" y="1468"/>
                      <a:pt x="11260" y="1718"/>
                      <a:pt x="7276" y="1718"/>
                    </a:cubicBezTo>
                    <a:cubicBezTo>
                      <a:pt x="5736" y="1718"/>
                      <a:pt x="4459" y="1681"/>
                      <a:pt x="3846" y="1606"/>
                    </a:cubicBezTo>
                    <a:cubicBezTo>
                      <a:pt x="2543" y="1445"/>
                      <a:pt x="1408" y="754"/>
                      <a:pt x="1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2991745" y="2240923"/>
                <a:ext cx="250176" cy="370437"/>
              </a:xfrm>
              <a:custGeom>
                <a:avLst/>
                <a:gdLst/>
                <a:ahLst/>
                <a:cxnLst/>
                <a:rect l="l" t="t" r="r" b="b"/>
                <a:pathLst>
                  <a:path w="11273" h="16692" extrusionOk="0">
                    <a:moveTo>
                      <a:pt x="1290" y="0"/>
                    </a:moveTo>
                    <a:cubicBezTo>
                      <a:pt x="1071" y="0"/>
                      <a:pt x="888" y="38"/>
                      <a:pt x="748" y="112"/>
                    </a:cubicBezTo>
                    <a:cubicBezTo>
                      <a:pt x="1" y="511"/>
                      <a:pt x="1316" y="13582"/>
                      <a:pt x="3325" y="14971"/>
                    </a:cubicBezTo>
                    <a:cubicBezTo>
                      <a:pt x="3325" y="14971"/>
                      <a:pt x="3612" y="14900"/>
                      <a:pt x="4044" y="14900"/>
                    </a:cubicBezTo>
                    <a:cubicBezTo>
                      <a:pt x="4872" y="14900"/>
                      <a:pt x="6231" y="15162"/>
                      <a:pt x="7113" y="16691"/>
                    </a:cubicBezTo>
                    <a:cubicBezTo>
                      <a:pt x="9079" y="15389"/>
                      <a:pt x="11272" y="10560"/>
                      <a:pt x="11272" y="10560"/>
                    </a:cubicBezTo>
                    <a:cubicBezTo>
                      <a:pt x="11272" y="10560"/>
                      <a:pt x="7357" y="5892"/>
                      <a:pt x="5506" y="2366"/>
                    </a:cubicBezTo>
                    <a:cubicBezTo>
                      <a:pt x="3892" y="730"/>
                      <a:pt x="2249" y="0"/>
                      <a:pt x="1290"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2771910" y="2177143"/>
                <a:ext cx="326829" cy="475852"/>
              </a:xfrm>
              <a:custGeom>
                <a:avLst/>
                <a:gdLst/>
                <a:ahLst/>
                <a:cxnLst/>
                <a:rect l="l" t="t" r="r" b="b"/>
                <a:pathLst>
                  <a:path w="14727" h="21442" extrusionOk="0">
                    <a:moveTo>
                      <a:pt x="7825" y="0"/>
                    </a:moveTo>
                    <a:cubicBezTo>
                      <a:pt x="7613" y="0"/>
                      <a:pt x="7378" y="20"/>
                      <a:pt x="7115" y="62"/>
                    </a:cubicBezTo>
                    <a:cubicBezTo>
                      <a:pt x="3254" y="682"/>
                      <a:pt x="1" y="4770"/>
                      <a:pt x="594" y="8241"/>
                    </a:cubicBezTo>
                    <a:cubicBezTo>
                      <a:pt x="594" y="8241"/>
                      <a:pt x="1514" y="13314"/>
                      <a:pt x="2383" y="13394"/>
                    </a:cubicBezTo>
                    <a:cubicBezTo>
                      <a:pt x="3251" y="13476"/>
                      <a:pt x="2960" y="14693"/>
                      <a:pt x="2918" y="15551"/>
                    </a:cubicBezTo>
                    <a:cubicBezTo>
                      <a:pt x="2878" y="16408"/>
                      <a:pt x="2809" y="17331"/>
                      <a:pt x="3248" y="17617"/>
                    </a:cubicBezTo>
                    <a:cubicBezTo>
                      <a:pt x="3348" y="17683"/>
                      <a:pt x="3492" y="17708"/>
                      <a:pt x="3654" y="17708"/>
                    </a:cubicBezTo>
                    <a:cubicBezTo>
                      <a:pt x="4199" y="17708"/>
                      <a:pt x="4952" y="17420"/>
                      <a:pt x="4952" y="17420"/>
                    </a:cubicBezTo>
                    <a:cubicBezTo>
                      <a:pt x="4952" y="17420"/>
                      <a:pt x="5407" y="18057"/>
                      <a:pt x="5380" y="18290"/>
                    </a:cubicBezTo>
                    <a:cubicBezTo>
                      <a:pt x="5434" y="18429"/>
                      <a:pt x="5603" y="18467"/>
                      <a:pt x="5773" y="18467"/>
                    </a:cubicBezTo>
                    <a:cubicBezTo>
                      <a:pt x="5980" y="18467"/>
                      <a:pt x="6187" y="18411"/>
                      <a:pt x="6187" y="18411"/>
                    </a:cubicBezTo>
                    <a:cubicBezTo>
                      <a:pt x="6187" y="18411"/>
                      <a:pt x="7329" y="17171"/>
                      <a:pt x="7526" y="16599"/>
                    </a:cubicBezTo>
                    <a:lnTo>
                      <a:pt x="7526" y="16599"/>
                    </a:lnTo>
                    <a:cubicBezTo>
                      <a:pt x="8403" y="18071"/>
                      <a:pt x="6852" y="19041"/>
                      <a:pt x="6723" y="19144"/>
                    </a:cubicBezTo>
                    <a:cubicBezTo>
                      <a:pt x="6615" y="19230"/>
                      <a:pt x="6781" y="19441"/>
                      <a:pt x="7057" y="19441"/>
                    </a:cubicBezTo>
                    <a:cubicBezTo>
                      <a:pt x="7114" y="19441"/>
                      <a:pt x="7176" y="19432"/>
                      <a:pt x="7241" y="19411"/>
                    </a:cubicBezTo>
                    <a:cubicBezTo>
                      <a:pt x="7282" y="19397"/>
                      <a:pt x="7325" y="19391"/>
                      <a:pt x="7369" y="19391"/>
                    </a:cubicBezTo>
                    <a:cubicBezTo>
                      <a:pt x="7730" y="19391"/>
                      <a:pt x="8162" y="19838"/>
                      <a:pt x="8220" y="20680"/>
                    </a:cubicBezTo>
                    <a:cubicBezTo>
                      <a:pt x="8252" y="21140"/>
                      <a:pt x="8680" y="21441"/>
                      <a:pt x="9250" y="21441"/>
                    </a:cubicBezTo>
                    <a:cubicBezTo>
                      <a:pt x="9851" y="21441"/>
                      <a:pt x="10609" y="21107"/>
                      <a:pt x="11228" y="20272"/>
                    </a:cubicBezTo>
                    <a:cubicBezTo>
                      <a:pt x="12435" y="18642"/>
                      <a:pt x="14548" y="16677"/>
                      <a:pt x="14637" y="15326"/>
                    </a:cubicBezTo>
                    <a:cubicBezTo>
                      <a:pt x="14726" y="13975"/>
                      <a:pt x="12739" y="11218"/>
                      <a:pt x="12739" y="11218"/>
                    </a:cubicBezTo>
                    <a:cubicBezTo>
                      <a:pt x="12739" y="11218"/>
                      <a:pt x="11605" y="9152"/>
                      <a:pt x="10293" y="6369"/>
                    </a:cubicBezTo>
                    <a:cubicBezTo>
                      <a:pt x="9069" y="3774"/>
                      <a:pt x="10719" y="0"/>
                      <a:pt x="7825"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a:off x="2687957" y="2142590"/>
                <a:ext cx="499908" cy="530112"/>
              </a:xfrm>
              <a:custGeom>
                <a:avLst/>
                <a:gdLst/>
                <a:ahLst/>
                <a:cxnLst/>
                <a:rect l="l" t="t" r="r" b="b"/>
                <a:pathLst>
                  <a:path w="22526" h="23887" extrusionOk="0">
                    <a:moveTo>
                      <a:pt x="9708" y="0"/>
                    </a:moveTo>
                    <a:cubicBezTo>
                      <a:pt x="8178" y="0"/>
                      <a:pt x="6792" y="689"/>
                      <a:pt x="5628" y="1856"/>
                    </a:cubicBezTo>
                    <a:cubicBezTo>
                      <a:pt x="3659" y="3828"/>
                      <a:pt x="0" y="7195"/>
                      <a:pt x="2856" y="12550"/>
                    </a:cubicBezTo>
                    <a:cubicBezTo>
                      <a:pt x="3935" y="11943"/>
                      <a:pt x="4651" y="11127"/>
                      <a:pt x="4651" y="11127"/>
                    </a:cubicBezTo>
                    <a:cubicBezTo>
                      <a:pt x="4651" y="11127"/>
                      <a:pt x="6652" y="9912"/>
                      <a:pt x="7425" y="8066"/>
                    </a:cubicBezTo>
                    <a:cubicBezTo>
                      <a:pt x="7601" y="7644"/>
                      <a:pt x="7760" y="7475"/>
                      <a:pt x="7901" y="7475"/>
                    </a:cubicBezTo>
                    <a:cubicBezTo>
                      <a:pt x="8378" y="7475"/>
                      <a:pt x="8645" y="9416"/>
                      <a:pt x="8659" y="10134"/>
                    </a:cubicBezTo>
                    <a:cubicBezTo>
                      <a:pt x="8677" y="11063"/>
                      <a:pt x="10163" y="11238"/>
                      <a:pt x="11042" y="11363"/>
                    </a:cubicBezTo>
                    <a:cubicBezTo>
                      <a:pt x="11921" y="11487"/>
                      <a:pt x="13005" y="13804"/>
                      <a:pt x="12814" y="14742"/>
                    </a:cubicBezTo>
                    <a:cubicBezTo>
                      <a:pt x="12623" y="15680"/>
                      <a:pt x="11942" y="16528"/>
                      <a:pt x="12909" y="17517"/>
                    </a:cubicBezTo>
                    <a:cubicBezTo>
                      <a:pt x="13876" y="18506"/>
                      <a:pt x="14212" y="20205"/>
                      <a:pt x="13482" y="21022"/>
                    </a:cubicBezTo>
                    <a:cubicBezTo>
                      <a:pt x="12930" y="21640"/>
                      <a:pt x="12602" y="21912"/>
                      <a:pt x="12269" y="21912"/>
                    </a:cubicBezTo>
                    <a:cubicBezTo>
                      <a:pt x="12162" y="21912"/>
                      <a:pt x="12054" y="21884"/>
                      <a:pt x="11938" y="21830"/>
                    </a:cubicBezTo>
                    <a:lnTo>
                      <a:pt x="11938" y="21830"/>
                    </a:lnTo>
                    <a:cubicBezTo>
                      <a:pt x="11912" y="22896"/>
                      <a:pt x="12708" y="23886"/>
                      <a:pt x="12708" y="23886"/>
                    </a:cubicBezTo>
                    <a:cubicBezTo>
                      <a:pt x="12708" y="23886"/>
                      <a:pt x="14072" y="23738"/>
                      <a:pt x="15728" y="22382"/>
                    </a:cubicBezTo>
                    <a:cubicBezTo>
                      <a:pt x="17385" y="21028"/>
                      <a:pt x="18544" y="18157"/>
                      <a:pt x="18282" y="17457"/>
                    </a:cubicBezTo>
                    <a:cubicBezTo>
                      <a:pt x="18021" y="16757"/>
                      <a:pt x="16298" y="16718"/>
                      <a:pt x="15359" y="15382"/>
                    </a:cubicBezTo>
                    <a:cubicBezTo>
                      <a:pt x="14423" y="14047"/>
                      <a:pt x="12375" y="9794"/>
                      <a:pt x="13824" y="8765"/>
                    </a:cubicBezTo>
                    <a:cubicBezTo>
                      <a:pt x="14366" y="8379"/>
                      <a:pt x="14761" y="8242"/>
                      <a:pt x="15085" y="8242"/>
                    </a:cubicBezTo>
                    <a:cubicBezTo>
                      <a:pt x="15628" y="8242"/>
                      <a:pt x="15975" y="8625"/>
                      <a:pt x="16486" y="8870"/>
                    </a:cubicBezTo>
                    <a:cubicBezTo>
                      <a:pt x="17304" y="9261"/>
                      <a:pt x="18269" y="11267"/>
                      <a:pt x="19595" y="11829"/>
                    </a:cubicBezTo>
                    <a:cubicBezTo>
                      <a:pt x="20071" y="12030"/>
                      <a:pt x="20582" y="12095"/>
                      <a:pt x="21042" y="12095"/>
                    </a:cubicBezTo>
                    <a:cubicBezTo>
                      <a:pt x="21866" y="12095"/>
                      <a:pt x="22526" y="11888"/>
                      <a:pt x="22526" y="11888"/>
                    </a:cubicBezTo>
                    <a:cubicBezTo>
                      <a:pt x="22526" y="11888"/>
                      <a:pt x="19884" y="6840"/>
                      <a:pt x="19268" y="5041"/>
                    </a:cubicBezTo>
                    <a:cubicBezTo>
                      <a:pt x="18693" y="3365"/>
                      <a:pt x="17033" y="1021"/>
                      <a:pt x="13795" y="1021"/>
                    </a:cubicBezTo>
                    <a:cubicBezTo>
                      <a:pt x="13559" y="1021"/>
                      <a:pt x="13315" y="1033"/>
                      <a:pt x="13063" y="1059"/>
                    </a:cubicBezTo>
                    <a:cubicBezTo>
                      <a:pt x="11893" y="330"/>
                      <a:pt x="10766" y="0"/>
                      <a:pt x="97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a:off x="2769136" y="2142568"/>
                <a:ext cx="418728" cy="515110"/>
              </a:xfrm>
              <a:custGeom>
                <a:avLst/>
                <a:gdLst/>
                <a:ahLst/>
                <a:cxnLst/>
                <a:rect l="l" t="t" r="r" b="b"/>
                <a:pathLst>
                  <a:path w="18868" h="23211" extrusionOk="0">
                    <a:moveTo>
                      <a:pt x="6049" y="1"/>
                    </a:moveTo>
                    <a:cubicBezTo>
                      <a:pt x="4520" y="1"/>
                      <a:pt x="3134" y="689"/>
                      <a:pt x="1970" y="1855"/>
                    </a:cubicBezTo>
                    <a:cubicBezTo>
                      <a:pt x="1" y="3829"/>
                      <a:pt x="993" y="11128"/>
                      <a:pt x="993" y="11128"/>
                    </a:cubicBezTo>
                    <a:cubicBezTo>
                      <a:pt x="993" y="11128"/>
                      <a:pt x="2994" y="9913"/>
                      <a:pt x="3767" y="8067"/>
                    </a:cubicBezTo>
                    <a:cubicBezTo>
                      <a:pt x="4053" y="7383"/>
                      <a:pt x="4446" y="7130"/>
                      <a:pt x="4827" y="7130"/>
                    </a:cubicBezTo>
                    <a:cubicBezTo>
                      <a:pt x="5476" y="7130"/>
                      <a:pt x="6093" y="7860"/>
                      <a:pt x="6104" y="8445"/>
                    </a:cubicBezTo>
                    <a:cubicBezTo>
                      <a:pt x="6123" y="9374"/>
                      <a:pt x="7342" y="10575"/>
                      <a:pt x="8221" y="10699"/>
                    </a:cubicBezTo>
                    <a:cubicBezTo>
                      <a:pt x="9099" y="10824"/>
                      <a:pt x="9788" y="14211"/>
                      <a:pt x="9596" y="15148"/>
                    </a:cubicBezTo>
                    <a:cubicBezTo>
                      <a:pt x="9406" y="16086"/>
                      <a:pt x="8284" y="16529"/>
                      <a:pt x="9251" y="17518"/>
                    </a:cubicBezTo>
                    <a:cubicBezTo>
                      <a:pt x="10219" y="18507"/>
                      <a:pt x="10555" y="20206"/>
                      <a:pt x="9825" y="21023"/>
                    </a:cubicBezTo>
                    <a:cubicBezTo>
                      <a:pt x="9744" y="21112"/>
                      <a:pt x="9672" y="21192"/>
                      <a:pt x="9600" y="21267"/>
                    </a:cubicBezTo>
                    <a:cubicBezTo>
                      <a:pt x="9898" y="21986"/>
                      <a:pt x="10326" y="22646"/>
                      <a:pt x="10863" y="23210"/>
                    </a:cubicBezTo>
                    <a:cubicBezTo>
                      <a:pt x="11289" y="22970"/>
                      <a:pt x="11693" y="22694"/>
                      <a:pt x="12070" y="22383"/>
                    </a:cubicBezTo>
                    <a:cubicBezTo>
                      <a:pt x="13726" y="21029"/>
                      <a:pt x="14886" y="18157"/>
                      <a:pt x="14624" y="17457"/>
                    </a:cubicBezTo>
                    <a:cubicBezTo>
                      <a:pt x="14363" y="16757"/>
                      <a:pt x="12640" y="16719"/>
                      <a:pt x="11701" y="15383"/>
                    </a:cubicBezTo>
                    <a:cubicBezTo>
                      <a:pt x="10765" y="14048"/>
                      <a:pt x="8717" y="9794"/>
                      <a:pt x="10166" y="8764"/>
                    </a:cubicBezTo>
                    <a:cubicBezTo>
                      <a:pt x="10707" y="8379"/>
                      <a:pt x="11102" y="8242"/>
                      <a:pt x="11427" y="8242"/>
                    </a:cubicBezTo>
                    <a:cubicBezTo>
                      <a:pt x="11970" y="8242"/>
                      <a:pt x="12317" y="8626"/>
                      <a:pt x="12828" y="8870"/>
                    </a:cubicBezTo>
                    <a:cubicBezTo>
                      <a:pt x="13646" y="9261"/>
                      <a:pt x="14611" y="11267"/>
                      <a:pt x="15937" y="11830"/>
                    </a:cubicBezTo>
                    <a:cubicBezTo>
                      <a:pt x="16413" y="12031"/>
                      <a:pt x="16924" y="12096"/>
                      <a:pt x="17384" y="12096"/>
                    </a:cubicBezTo>
                    <a:cubicBezTo>
                      <a:pt x="18208" y="12096"/>
                      <a:pt x="18868" y="11889"/>
                      <a:pt x="18868" y="11889"/>
                    </a:cubicBezTo>
                    <a:cubicBezTo>
                      <a:pt x="18868" y="11889"/>
                      <a:pt x="16226" y="6839"/>
                      <a:pt x="15610" y="5042"/>
                    </a:cubicBezTo>
                    <a:cubicBezTo>
                      <a:pt x="15036" y="3366"/>
                      <a:pt x="13374" y="1021"/>
                      <a:pt x="10135" y="1021"/>
                    </a:cubicBezTo>
                    <a:cubicBezTo>
                      <a:pt x="9900" y="1021"/>
                      <a:pt x="9657" y="1033"/>
                      <a:pt x="9405" y="1059"/>
                    </a:cubicBezTo>
                    <a:cubicBezTo>
                      <a:pt x="8235" y="330"/>
                      <a:pt x="7108" y="1"/>
                      <a:pt x="6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a:off x="2975434" y="2315688"/>
                <a:ext cx="95827" cy="113714"/>
              </a:xfrm>
              <a:custGeom>
                <a:avLst/>
                <a:gdLst/>
                <a:ahLst/>
                <a:cxnLst/>
                <a:rect l="l" t="t" r="r" b="b"/>
                <a:pathLst>
                  <a:path w="4318" h="5124" extrusionOk="0">
                    <a:moveTo>
                      <a:pt x="1336" y="1"/>
                    </a:moveTo>
                    <a:cubicBezTo>
                      <a:pt x="0" y="1"/>
                      <a:pt x="219" y="1960"/>
                      <a:pt x="558" y="2359"/>
                    </a:cubicBezTo>
                    <a:cubicBezTo>
                      <a:pt x="917" y="2779"/>
                      <a:pt x="1802" y="3832"/>
                      <a:pt x="1802" y="3832"/>
                    </a:cubicBezTo>
                    <a:cubicBezTo>
                      <a:pt x="1802" y="3832"/>
                      <a:pt x="2208" y="4551"/>
                      <a:pt x="2659" y="5004"/>
                    </a:cubicBezTo>
                    <a:cubicBezTo>
                      <a:pt x="2740" y="5086"/>
                      <a:pt x="2847" y="5124"/>
                      <a:pt x="2967" y="5124"/>
                    </a:cubicBezTo>
                    <a:cubicBezTo>
                      <a:pt x="3510" y="5124"/>
                      <a:pt x="4318" y="4358"/>
                      <a:pt x="4238" y="3509"/>
                    </a:cubicBezTo>
                    <a:cubicBezTo>
                      <a:pt x="4140" y="2472"/>
                      <a:pt x="3145" y="246"/>
                      <a:pt x="1562" y="18"/>
                    </a:cubicBezTo>
                    <a:cubicBezTo>
                      <a:pt x="1482" y="6"/>
                      <a:pt x="1407" y="1"/>
                      <a:pt x="133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a:off x="2637714" y="2202464"/>
                <a:ext cx="668593" cy="148668"/>
              </a:xfrm>
              <a:custGeom>
                <a:avLst/>
                <a:gdLst/>
                <a:ahLst/>
                <a:cxnLst/>
                <a:rect l="l" t="t" r="r" b="b"/>
                <a:pathLst>
                  <a:path w="30127" h="6699" extrusionOk="0">
                    <a:moveTo>
                      <a:pt x="3209" y="1"/>
                    </a:moveTo>
                    <a:cubicBezTo>
                      <a:pt x="2173" y="1"/>
                      <a:pt x="1333" y="215"/>
                      <a:pt x="1114" y="903"/>
                    </a:cubicBezTo>
                    <a:cubicBezTo>
                      <a:pt x="1" y="4395"/>
                      <a:pt x="15349" y="6699"/>
                      <a:pt x="22483" y="6699"/>
                    </a:cubicBezTo>
                    <a:cubicBezTo>
                      <a:pt x="22986" y="6699"/>
                      <a:pt x="23448" y="6687"/>
                      <a:pt x="23861" y="6664"/>
                    </a:cubicBezTo>
                    <a:cubicBezTo>
                      <a:pt x="30127" y="6311"/>
                      <a:pt x="27774" y="3839"/>
                      <a:pt x="20986" y="2713"/>
                    </a:cubicBezTo>
                    <a:lnTo>
                      <a:pt x="9313" y="1294"/>
                    </a:lnTo>
                    <a:cubicBezTo>
                      <a:pt x="9313" y="1294"/>
                      <a:pt x="8135" y="599"/>
                      <a:pt x="7853" y="580"/>
                    </a:cubicBezTo>
                    <a:cubicBezTo>
                      <a:pt x="6885" y="514"/>
                      <a:pt x="4812" y="1"/>
                      <a:pt x="32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a:off x="2767538" y="2083936"/>
                <a:ext cx="380047" cy="217265"/>
              </a:xfrm>
              <a:custGeom>
                <a:avLst/>
                <a:gdLst/>
                <a:ahLst/>
                <a:cxnLst/>
                <a:rect l="l" t="t" r="r" b="b"/>
                <a:pathLst>
                  <a:path w="17125" h="9790" extrusionOk="0">
                    <a:moveTo>
                      <a:pt x="4882" y="1"/>
                    </a:moveTo>
                    <a:cubicBezTo>
                      <a:pt x="4174" y="1"/>
                      <a:pt x="3692" y="87"/>
                      <a:pt x="3580" y="296"/>
                    </a:cubicBezTo>
                    <a:cubicBezTo>
                      <a:pt x="3075" y="1243"/>
                      <a:pt x="752" y="6086"/>
                      <a:pt x="752" y="6086"/>
                    </a:cubicBezTo>
                    <a:cubicBezTo>
                      <a:pt x="1" y="7429"/>
                      <a:pt x="5371" y="8727"/>
                      <a:pt x="9280" y="9178"/>
                    </a:cubicBezTo>
                    <a:cubicBezTo>
                      <a:pt x="11679" y="9455"/>
                      <a:pt x="13531" y="9790"/>
                      <a:pt x="14810" y="9790"/>
                    </a:cubicBezTo>
                    <a:cubicBezTo>
                      <a:pt x="15614" y="9790"/>
                      <a:pt x="16191" y="9657"/>
                      <a:pt x="16536" y="9295"/>
                    </a:cubicBezTo>
                    <a:cubicBezTo>
                      <a:pt x="17125" y="5259"/>
                      <a:pt x="16570" y="2161"/>
                      <a:pt x="14449" y="1565"/>
                    </a:cubicBezTo>
                    <a:cubicBezTo>
                      <a:pt x="12686" y="1069"/>
                      <a:pt x="7380" y="1"/>
                      <a:pt x="4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a:off x="2762434" y="2703828"/>
                <a:ext cx="581799" cy="424853"/>
              </a:xfrm>
              <a:custGeom>
                <a:avLst/>
                <a:gdLst/>
                <a:ahLst/>
                <a:cxnLst/>
                <a:rect l="l" t="t" r="r" b="b"/>
                <a:pathLst>
                  <a:path w="26216" h="19144" extrusionOk="0">
                    <a:moveTo>
                      <a:pt x="6207" y="0"/>
                    </a:moveTo>
                    <a:cubicBezTo>
                      <a:pt x="5903" y="0"/>
                      <a:pt x="5585" y="24"/>
                      <a:pt x="5252" y="49"/>
                    </a:cubicBezTo>
                    <a:cubicBezTo>
                      <a:pt x="4858" y="79"/>
                      <a:pt x="4253" y="86"/>
                      <a:pt x="3606" y="86"/>
                    </a:cubicBezTo>
                    <a:cubicBezTo>
                      <a:pt x="3057" y="86"/>
                      <a:pt x="2477" y="81"/>
                      <a:pt x="1971" y="81"/>
                    </a:cubicBezTo>
                    <a:cubicBezTo>
                      <a:pt x="1406" y="81"/>
                      <a:pt x="934" y="87"/>
                      <a:pt x="698" y="113"/>
                    </a:cubicBezTo>
                    <a:cubicBezTo>
                      <a:pt x="0" y="191"/>
                      <a:pt x="330" y="257"/>
                      <a:pt x="623" y="376"/>
                    </a:cubicBezTo>
                    <a:cubicBezTo>
                      <a:pt x="914" y="495"/>
                      <a:pt x="2801" y="776"/>
                      <a:pt x="2801" y="776"/>
                    </a:cubicBezTo>
                    <a:cubicBezTo>
                      <a:pt x="2801" y="776"/>
                      <a:pt x="1738" y="825"/>
                      <a:pt x="1360" y="1134"/>
                    </a:cubicBezTo>
                    <a:cubicBezTo>
                      <a:pt x="983" y="1443"/>
                      <a:pt x="0" y="1114"/>
                      <a:pt x="834" y="2437"/>
                    </a:cubicBezTo>
                    <a:cubicBezTo>
                      <a:pt x="230" y="4045"/>
                      <a:pt x="2310" y="3517"/>
                      <a:pt x="3027" y="3805"/>
                    </a:cubicBezTo>
                    <a:cubicBezTo>
                      <a:pt x="3111" y="4143"/>
                      <a:pt x="3585" y="4744"/>
                      <a:pt x="4411" y="5183"/>
                    </a:cubicBezTo>
                    <a:cubicBezTo>
                      <a:pt x="5235" y="5624"/>
                      <a:pt x="7230" y="5415"/>
                      <a:pt x="8260" y="5518"/>
                    </a:cubicBezTo>
                    <a:cubicBezTo>
                      <a:pt x="9290" y="5622"/>
                      <a:pt x="10435" y="7059"/>
                      <a:pt x="12247" y="9694"/>
                    </a:cubicBezTo>
                    <a:cubicBezTo>
                      <a:pt x="14036" y="12296"/>
                      <a:pt x="20141" y="19144"/>
                      <a:pt x="22367" y="19144"/>
                    </a:cubicBezTo>
                    <a:cubicBezTo>
                      <a:pt x="22395" y="19144"/>
                      <a:pt x="22422" y="19143"/>
                      <a:pt x="22449" y="19141"/>
                    </a:cubicBezTo>
                    <a:cubicBezTo>
                      <a:pt x="24602" y="18964"/>
                      <a:pt x="26215" y="11964"/>
                      <a:pt x="26215" y="11964"/>
                    </a:cubicBezTo>
                    <a:lnTo>
                      <a:pt x="20230" y="7104"/>
                    </a:lnTo>
                    <a:cubicBezTo>
                      <a:pt x="20230" y="7104"/>
                      <a:pt x="19712" y="10451"/>
                      <a:pt x="19339" y="10936"/>
                    </a:cubicBezTo>
                    <a:cubicBezTo>
                      <a:pt x="18145" y="10275"/>
                      <a:pt x="11365" y="4914"/>
                      <a:pt x="10606" y="4362"/>
                    </a:cubicBezTo>
                    <a:cubicBezTo>
                      <a:pt x="9846" y="3810"/>
                      <a:pt x="8914" y="1410"/>
                      <a:pt x="8104" y="655"/>
                    </a:cubicBezTo>
                    <a:cubicBezTo>
                      <a:pt x="7539" y="127"/>
                      <a:pt x="6910" y="0"/>
                      <a:pt x="620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3183884" y="2542402"/>
                <a:ext cx="284796" cy="463845"/>
              </a:xfrm>
              <a:custGeom>
                <a:avLst/>
                <a:gdLst/>
                <a:ahLst/>
                <a:cxnLst/>
                <a:rect l="l" t="t" r="r" b="b"/>
                <a:pathLst>
                  <a:path w="12833" h="20901" extrusionOk="0">
                    <a:moveTo>
                      <a:pt x="6550" y="0"/>
                    </a:moveTo>
                    <a:cubicBezTo>
                      <a:pt x="5771" y="0"/>
                      <a:pt x="5067" y="253"/>
                      <a:pt x="4575" y="622"/>
                    </a:cubicBezTo>
                    <a:cubicBezTo>
                      <a:pt x="3002" y="1802"/>
                      <a:pt x="1671" y="5489"/>
                      <a:pt x="1793" y="8630"/>
                    </a:cubicBezTo>
                    <a:cubicBezTo>
                      <a:pt x="1915" y="11771"/>
                      <a:pt x="1" y="17539"/>
                      <a:pt x="1" y="17539"/>
                    </a:cubicBezTo>
                    <a:cubicBezTo>
                      <a:pt x="2929" y="18248"/>
                      <a:pt x="7648" y="20901"/>
                      <a:pt x="7648" y="20901"/>
                    </a:cubicBezTo>
                    <a:cubicBezTo>
                      <a:pt x="7648" y="20901"/>
                      <a:pt x="8614" y="19777"/>
                      <a:pt x="9175" y="17414"/>
                    </a:cubicBezTo>
                    <a:cubicBezTo>
                      <a:pt x="9736" y="15052"/>
                      <a:pt x="12833" y="10767"/>
                      <a:pt x="11356" y="5107"/>
                    </a:cubicBezTo>
                    <a:cubicBezTo>
                      <a:pt x="10341" y="1219"/>
                      <a:pt x="8262" y="0"/>
                      <a:pt x="6550" y="0"/>
                    </a:cubicBezTo>
                    <a:close/>
                  </a:path>
                </a:pathLst>
              </a:custGeom>
              <a:solidFill>
                <a:srgbClr val="03B4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2645659" y="2575291"/>
                <a:ext cx="135197" cy="143741"/>
              </a:xfrm>
              <a:custGeom>
                <a:avLst/>
                <a:gdLst/>
                <a:ahLst/>
                <a:cxnLst/>
                <a:rect l="l" t="t" r="r" b="b"/>
                <a:pathLst>
                  <a:path w="6092" h="6477" extrusionOk="0">
                    <a:moveTo>
                      <a:pt x="583" y="1"/>
                    </a:moveTo>
                    <a:cubicBezTo>
                      <a:pt x="220" y="1"/>
                      <a:pt x="0" y="438"/>
                      <a:pt x="212" y="745"/>
                    </a:cubicBezTo>
                    <a:cubicBezTo>
                      <a:pt x="509" y="1173"/>
                      <a:pt x="5054" y="6477"/>
                      <a:pt x="5054" y="6477"/>
                    </a:cubicBezTo>
                    <a:lnTo>
                      <a:pt x="6091" y="6220"/>
                    </a:lnTo>
                    <a:cubicBezTo>
                      <a:pt x="6091" y="6220"/>
                      <a:pt x="1675" y="860"/>
                      <a:pt x="1069" y="246"/>
                    </a:cubicBezTo>
                    <a:cubicBezTo>
                      <a:pt x="896" y="70"/>
                      <a:pt x="728" y="1"/>
                      <a:pt x="5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3109496" y="2443958"/>
                <a:ext cx="827225" cy="915041"/>
              </a:xfrm>
              <a:custGeom>
                <a:avLst/>
                <a:gdLst/>
                <a:ahLst/>
                <a:cxnLst/>
                <a:rect l="l" t="t" r="r" b="b"/>
                <a:pathLst>
                  <a:path w="37275" h="41232" extrusionOk="0">
                    <a:moveTo>
                      <a:pt x="5745" y="1"/>
                    </a:moveTo>
                    <a:cubicBezTo>
                      <a:pt x="5506" y="1"/>
                      <a:pt x="5305" y="13"/>
                      <a:pt x="5155" y="41"/>
                    </a:cubicBezTo>
                    <a:cubicBezTo>
                      <a:pt x="3161" y="2368"/>
                      <a:pt x="1" y="9858"/>
                      <a:pt x="1085" y="13650"/>
                    </a:cubicBezTo>
                    <a:cubicBezTo>
                      <a:pt x="2169" y="17443"/>
                      <a:pt x="10930" y="27280"/>
                      <a:pt x="11885" y="29297"/>
                    </a:cubicBezTo>
                    <a:cubicBezTo>
                      <a:pt x="12252" y="30069"/>
                      <a:pt x="12871" y="31697"/>
                      <a:pt x="12871" y="31697"/>
                    </a:cubicBezTo>
                    <a:cubicBezTo>
                      <a:pt x="12871" y="31697"/>
                      <a:pt x="21789" y="41231"/>
                      <a:pt x="29767" y="41231"/>
                    </a:cubicBezTo>
                    <a:cubicBezTo>
                      <a:pt x="32515" y="41231"/>
                      <a:pt x="35152" y="40100"/>
                      <a:pt x="37274" y="37059"/>
                    </a:cubicBezTo>
                    <a:cubicBezTo>
                      <a:pt x="32431" y="21810"/>
                      <a:pt x="22349" y="3988"/>
                      <a:pt x="11327" y="683"/>
                    </a:cubicBezTo>
                    <a:cubicBezTo>
                      <a:pt x="11327" y="683"/>
                      <a:pt x="7517" y="1"/>
                      <a:pt x="5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3"/>
              <p:cNvSpPr/>
              <p:nvPr/>
            </p:nvSpPr>
            <p:spPr>
              <a:xfrm>
                <a:off x="2720269" y="2698413"/>
                <a:ext cx="593427" cy="473765"/>
              </a:xfrm>
              <a:custGeom>
                <a:avLst/>
                <a:gdLst/>
                <a:ahLst/>
                <a:cxnLst/>
                <a:rect l="l" t="t" r="r" b="b"/>
                <a:pathLst>
                  <a:path w="26740" h="21348" extrusionOk="0">
                    <a:moveTo>
                      <a:pt x="789" y="0"/>
                    </a:moveTo>
                    <a:cubicBezTo>
                      <a:pt x="755" y="0"/>
                      <a:pt x="725" y="2"/>
                      <a:pt x="698" y="5"/>
                    </a:cubicBezTo>
                    <a:cubicBezTo>
                      <a:pt x="0" y="81"/>
                      <a:pt x="238" y="978"/>
                      <a:pt x="595" y="1242"/>
                    </a:cubicBezTo>
                    <a:cubicBezTo>
                      <a:pt x="1170" y="1667"/>
                      <a:pt x="2935" y="2270"/>
                      <a:pt x="2935" y="2270"/>
                    </a:cubicBezTo>
                    <a:cubicBezTo>
                      <a:pt x="2935" y="2270"/>
                      <a:pt x="1870" y="2319"/>
                      <a:pt x="1493" y="2628"/>
                    </a:cubicBezTo>
                    <a:cubicBezTo>
                      <a:pt x="1117" y="2936"/>
                      <a:pt x="1323" y="3244"/>
                      <a:pt x="1770" y="3743"/>
                    </a:cubicBezTo>
                    <a:cubicBezTo>
                      <a:pt x="1524" y="4342"/>
                      <a:pt x="2444" y="5010"/>
                      <a:pt x="3161" y="5299"/>
                    </a:cubicBezTo>
                    <a:cubicBezTo>
                      <a:pt x="3244" y="5636"/>
                      <a:pt x="3717" y="6238"/>
                      <a:pt x="4543" y="6678"/>
                    </a:cubicBezTo>
                    <a:cubicBezTo>
                      <a:pt x="5369" y="7117"/>
                      <a:pt x="7363" y="6909"/>
                      <a:pt x="8393" y="7013"/>
                    </a:cubicBezTo>
                    <a:cubicBezTo>
                      <a:pt x="9423" y="7115"/>
                      <a:pt x="10569" y="8554"/>
                      <a:pt x="12381" y="11188"/>
                    </a:cubicBezTo>
                    <a:cubicBezTo>
                      <a:pt x="14172" y="13793"/>
                      <a:pt x="19930" y="21347"/>
                      <a:pt x="22144" y="21347"/>
                    </a:cubicBezTo>
                    <a:cubicBezTo>
                      <a:pt x="22169" y="21347"/>
                      <a:pt x="22194" y="21347"/>
                      <a:pt x="22218" y="21345"/>
                    </a:cubicBezTo>
                    <a:cubicBezTo>
                      <a:pt x="24373" y="21168"/>
                      <a:pt x="26740" y="13377"/>
                      <a:pt x="26740" y="13377"/>
                    </a:cubicBezTo>
                    <a:lnTo>
                      <a:pt x="22019" y="8289"/>
                    </a:lnTo>
                    <a:cubicBezTo>
                      <a:pt x="22019" y="8289"/>
                      <a:pt x="21663" y="12211"/>
                      <a:pt x="20680" y="12981"/>
                    </a:cubicBezTo>
                    <a:cubicBezTo>
                      <a:pt x="19488" y="12320"/>
                      <a:pt x="10844" y="4754"/>
                      <a:pt x="10086" y="4201"/>
                    </a:cubicBezTo>
                    <a:cubicBezTo>
                      <a:pt x="9326" y="3649"/>
                      <a:pt x="8551" y="1784"/>
                      <a:pt x="7743" y="1029"/>
                    </a:cubicBezTo>
                    <a:cubicBezTo>
                      <a:pt x="7383" y="692"/>
                      <a:pt x="7082" y="592"/>
                      <a:pt x="6762" y="592"/>
                    </a:cubicBezTo>
                    <a:cubicBezTo>
                      <a:pt x="6361" y="592"/>
                      <a:pt x="5931" y="748"/>
                      <a:pt x="5318" y="795"/>
                    </a:cubicBezTo>
                    <a:cubicBezTo>
                      <a:pt x="5272" y="798"/>
                      <a:pt x="5222" y="800"/>
                      <a:pt x="5169" y="800"/>
                    </a:cubicBezTo>
                    <a:cubicBezTo>
                      <a:pt x="4030" y="800"/>
                      <a:pt x="1577" y="0"/>
                      <a:pt x="789"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3"/>
              <p:cNvSpPr/>
              <p:nvPr/>
            </p:nvSpPr>
            <p:spPr>
              <a:xfrm>
                <a:off x="3174408" y="2549637"/>
                <a:ext cx="265112" cy="463868"/>
              </a:xfrm>
              <a:custGeom>
                <a:avLst/>
                <a:gdLst/>
                <a:ahLst/>
                <a:cxnLst/>
                <a:rect l="l" t="t" r="r" b="b"/>
                <a:pathLst>
                  <a:path w="11946" h="20902" extrusionOk="0">
                    <a:moveTo>
                      <a:pt x="5663" y="1"/>
                    </a:moveTo>
                    <a:cubicBezTo>
                      <a:pt x="4884" y="1"/>
                      <a:pt x="4180" y="254"/>
                      <a:pt x="3688" y="622"/>
                    </a:cubicBezTo>
                    <a:cubicBezTo>
                      <a:pt x="2114" y="1801"/>
                      <a:pt x="1398" y="5279"/>
                      <a:pt x="1521" y="8420"/>
                    </a:cubicBezTo>
                    <a:cubicBezTo>
                      <a:pt x="1644" y="11561"/>
                      <a:pt x="1" y="17940"/>
                      <a:pt x="1" y="17940"/>
                    </a:cubicBezTo>
                    <a:cubicBezTo>
                      <a:pt x="2930" y="18649"/>
                      <a:pt x="6762" y="20901"/>
                      <a:pt x="6762" y="20901"/>
                    </a:cubicBezTo>
                    <a:cubicBezTo>
                      <a:pt x="6762" y="20901"/>
                      <a:pt x="7726" y="19777"/>
                      <a:pt x="8288" y="17413"/>
                    </a:cubicBezTo>
                    <a:cubicBezTo>
                      <a:pt x="8848" y="15051"/>
                      <a:pt x="11945" y="10767"/>
                      <a:pt x="10468" y="5108"/>
                    </a:cubicBezTo>
                    <a:cubicBezTo>
                      <a:pt x="9454" y="1220"/>
                      <a:pt x="7375" y="1"/>
                      <a:pt x="5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3"/>
              <p:cNvSpPr/>
              <p:nvPr/>
            </p:nvSpPr>
            <p:spPr>
              <a:xfrm>
                <a:off x="3174408" y="2549681"/>
                <a:ext cx="124189" cy="412869"/>
              </a:xfrm>
              <a:custGeom>
                <a:avLst/>
                <a:gdLst/>
                <a:ahLst/>
                <a:cxnLst/>
                <a:rect l="l" t="t" r="r" b="b"/>
                <a:pathLst>
                  <a:path w="5596" h="18604" extrusionOk="0">
                    <a:moveTo>
                      <a:pt x="5595" y="0"/>
                    </a:moveTo>
                    <a:lnTo>
                      <a:pt x="5595" y="0"/>
                    </a:lnTo>
                    <a:cubicBezTo>
                      <a:pt x="4843" y="13"/>
                      <a:pt x="4166" y="261"/>
                      <a:pt x="3688" y="620"/>
                    </a:cubicBezTo>
                    <a:cubicBezTo>
                      <a:pt x="2114" y="1799"/>
                      <a:pt x="1398" y="5277"/>
                      <a:pt x="1521" y="8417"/>
                    </a:cubicBezTo>
                    <a:cubicBezTo>
                      <a:pt x="1644" y="11558"/>
                      <a:pt x="1" y="17938"/>
                      <a:pt x="1" y="17938"/>
                    </a:cubicBezTo>
                    <a:cubicBezTo>
                      <a:pt x="656" y="18097"/>
                      <a:pt x="1355" y="18333"/>
                      <a:pt x="2047" y="18603"/>
                    </a:cubicBezTo>
                    <a:cubicBezTo>
                      <a:pt x="2280" y="17678"/>
                      <a:pt x="3645" y="12092"/>
                      <a:pt x="3534" y="9216"/>
                    </a:cubicBezTo>
                    <a:cubicBezTo>
                      <a:pt x="3412" y="6074"/>
                      <a:pt x="3429" y="1472"/>
                      <a:pt x="5002" y="294"/>
                    </a:cubicBezTo>
                    <a:cubicBezTo>
                      <a:pt x="5169" y="169"/>
                      <a:pt x="5371" y="71"/>
                      <a:pt x="5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302"/>
        <p:cNvGrpSpPr/>
        <p:nvPr/>
      </p:nvGrpSpPr>
      <p:grpSpPr>
        <a:xfrm>
          <a:off x="0" y="0"/>
          <a:ext cx="0" cy="0"/>
          <a:chOff x="0" y="0"/>
          <a:chExt cx="0" cy="0"/>
        </a:xfrm>
      </p:grpSpPr>
      <p:sp>
        <p:nvSpPr>
          <p:cNvPr id="2303" name="Google Shape;2303;p62"/>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27343E"/>
              </a:buClr>
              <a:buSzPts val="1400"/>
              <a:buChar char="●"/>
            </a:pPr>
            <a:r>
              <a:rPr lang="en">
                <a:solidFill>
                  <a:srgbClr val="27343E"/>
                </a:solidFill>
                <a:uFill>
                  <a:noFill/>
                </a:uFill>
                <a:hlinkClick r:id="rId3">
                  <a:extLst>
                    <a:ext uri="{A12FA001-AC4F-418D-AE19-62706E023703}">
                      <ahyp:hlinkClr xmlns:ahyp="http://schemas.microsoft.com/office/drawing/2018/hyperlinkcolor" val="tx"/>
                    </a:ext>
                  </a:extLst>
                </a:hlinkClick>
              </a:rPr>
              <a:t>Mobile apps concept for landing page</a:t>
            </a:r>
            <a:endParaRPr>
              <a:solidFill>
                <a:srgbClr val="27343E"/>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4">
                  <a:extLst>
                    <a:ext uri="{A12FA001-AC4F-418D-AE19-62706E023703}">
                      <ahyp:hlinkClr xmlns:ahyp="http://schemas.microsoft.com/office/drawing/2018/hyperlinkcolor" val="tx"/>
                    </a:ext>
                  </a:extLst>
                </a:hlinkClick>
              </a:rPr>
              <a:t>Delivery illustrated concept for landing page</a:t>
            </a:r>
            <a:endParaRPr>
              <a:solidFill>
                <a:schemeClr val="dk2"/>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5">
                  <a:extLst>
                    <a:ext uri="{A12FA001-AC4F-418D-AE19-62706E023703}">
                      <ahyp:hlinkClr xmlns:ahyp="http://schemas.microsoft.com/office/drawing/2018/hyperlinkcolor" val="tx"/>
                    </a:ext>
                  </a:extLst>
                </a:hlinkClick>
              </a:rPr>
              <a:t>Dating app concept in flat design</a:t>
            </a:r>
            <a:endParaRPr>
              <a:solidFill>
                <a:schemeClr val="dk2"/>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6">
                  <a:extLst>
                    <a:ext uri="{A12FA001-AC4F-418D-AE19-62706E023703}">
                      <ahyp:hlinkClr xmlns:ahyp="http://schemas.microsoft.com/office/drawing/2018/hyperlinkcolor" val="tx"/>
                    </a:ext>
                  </a:extLst>
                </a:hlinkClick>
              </a:rPr>
              <a:t>Flat delivery boy on bike background</a:t>
            </a:r>
            <a:endParaRPr/>
          </a:p>
          <a:p>
            <a:pPr marL="0" lvl="0" indent="0" algn="l" rtl="0">
              <a:spcBef>
                <a:spcPts val="1600"/>
              </a:spcBef>
              <a:spcAft>
                <a:spcPts val="0"/>
              </a:spcAft>
              <a:buNone/>
            </a:pPr>
            <a:r>
              <a:rPr lang="en"/>
              <a:t>ICONS:</a:t>
            </a:r>
            <a:endParaRPr/>
          </a:p>
          <a:p>
            <a:pPr marL="457200" lvl="0" indent="-317500" algn="l" rtl="0">
              <a:spcBef>
                <a:spcPts val="1600"/>
              </a:spcBef>
              <a:spcAft>
                <a:spcPts val="0"/>
              </a:spcAft>
              <a:buSzPts val="1400"/>
              <a:buChar char="●"/>
            </a:pPr>
            <a:r>
              <a:rPr lang="en">
                <a:solidFill>
                  <a:schemeClr val="hlink"/>
                </a:solidFill>
                <a:uFill>
                  <a:noFill/>
                </a:uFill>
                <a:hlinkClick r:id="rId7"/>
              </a:rPr>
              <a:t>Food Icon Pack</a:t>
            </a:r>
            <a:endParaRPr/>
          </a:p>
        </p:txBody>
      </p:sp>
      <p:sp>
        <p:nvSpPr>
          <p:cNvPr id="2304" name="Google Shape;2304;p6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Resources</a:t>
            </a:r>
            <a:endParaRPr/>
          </a:p>
        </p:txBody>
      </p:sp>
      <p:grpSp>
        <p:nvGrpSpPr>
          <p:cNvPr id="2305" name="Google Shape;2305;p62"/>
          <p:cNvGrpSpPr/>
          <p:nvPr/>
        </p:nvGrpSpPr>
        <p:grpSpPr>
          <a:xfrm>
            <a:off x="5748893" y="1184022"/>
            <a:ext cx="2030357" cy="3390868"/>
            <a:chOff x="12254150" y="958500"/>
            <a:chExt cx="1514175" cy="2528800"/>
          </a:xfrm>
        </p:grpSpPr>
        <p:sp>
          <p:nvSpPr>
            <p:cNvPr id="2306" name="Google Shape;2306;p62"/>
            <p:cNvSpPr/>
            <p:nvPr/>
          </p:nvSpPr>
          <p:spPr>
            <a:xfrm>
              <a:off x="12968325" y="2528975"/>
              <a:ext cx="800000" cy="464500"/>
            </a:xfrm>
            <a:custGeom>
              <a:avLst/>
              <a:gdLst/>
              <a:ahLst/>
              <a:cxnLst/>
              <a:rect l="l" t="t" r="r" b="b"/>
              <a:pathLst>
                <a:path w="32000" h="18580" extrusionOk="0">
                  <a:moveTo>
                    <a:pt x="6451" y="1"/>
                  </a:moveTo>
                  <a:lnTo>
                    <a:pt x="0" y="4542"/>
                  </a:lnTo>
                  <a:lnTo>
                    <a:pt x="1344" y="8940"/>
                  </a:lnTo>
                  <a:cubicBezTo>
                    <a:pt x="2281" y="12010"/>
                    <a:pt x="3441" y="15369"/>
                    <a:pt x="6235" y="16949"/>
                  </a:cubicBezTo>
                  <a:cubicBezTo>
                    <a:pt x="7414" y="17617"/>
                    <a:pt x="8722" y="17871"/>
                    <a:pt x="10069" y="17871"/>
                  </a:cubicBezTo>
                  <a:cubicBezTo>
                    <a:pt x="11815" y="17871"/>
                    <a:pt x="13625" y="17443"/>
                    <a:pt x="15305" y="16931"/>
                  </a:cubicBezTo>
                  <a:cubicBezTo>
                    <a:pt x="16006" y="16719"/>
                    <a:pt x="25399" y="13309"/>
                    <a:pt x="25848" y="12336"/>
                  </a:cubicBezTo>
                  <a:lnTo>
                    <a:pt x="28083" y="13883"/>
                  </a:lnTo>
                  <a:cubicBezTo>
                    <a:pt x="28338" y="14059"/>
                    <a:pt x="28534" y="14307"/>
                    <a:pt x="28648" y="14595"/>
                  </a:cubicBezTo>
                  <a:cubicBezTo>
                    <a:pt x="29088" y="15709"/>
                    <a:pt x="30370" y="18580"/>
                    <a:pt x="31884" y="18580"/>
                  </a:cubicBezTo>
                  <a:cubicBezTo>
                    <a:pt x="31901" y="18580"/>
                    <a:pt x="31919" y="18579"/>
                    <a:pt x="31937" y="18578"/>
                  </a:cubicBezTo>
                  <a:cubicBezTo>
                    <a:pt x="32000" y="16343"/>
                    <a:pt x="27720" y="7597"/>
                    <a:pt x="27720" y="7597"/>
                  </a:cubicBezTo>
                  <a:lnTo>
                    <a:pt x="24373" y="9232"/>
                  </a:lnTo>
                  <a:cubicBezTo>
                    <a:pt x="21619" y="10275"/>
                    <a:pt x="18833" y="11316"/>
                    <a:pt x="15921" y="11816"/>
                  </a:cubicBezTo>
                  <a:cubicBezTo>
                    <a:pt x="15005" y="11973"/>
                    <a:pt x="13922" y="12137"/>
                    <a:pt x="12847" y="12137"/>
                  </a:cubicBezTo>
                  <a:cubicBezTo>
                    <a:pt x="11411" y="12137"/>
                    <a:pt x="9991" y="11846"/>
                    <a:pt x="9008" y="10860"/>
                  </a:cubicBezTo>
                  <a:cubicBezTo>
                    <a:pt x="8502" y="10353"/>
                    <a:pt x="8227" y="9658"/>
                    <a:pt x="8048" y="8964"/>
                  </a:cubicBezTo>
                  <a:cubicBezTo>
                    <a:pt x="7290" y="6012"/>
                    <a:pt x="6685" y="3061"/>
                    <a:pt x="6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2"/>
            <p:cNvSpPr/>
            <p:nvPr/>
          </p:nvSpPr>
          <p:spPr>
            <a:xfrm>
              <a:off x="13613750" y="2718900"/>
              <a:ext cx="154550" cy="274550"/>
            </a:xfrm>
            <a:custGeom>
              <a:avLst/>
              <a:gdLst/>
              <a:ahLst/>
              <a:cxnLst/>
              <a:rect l="l" t="t" r="r" b="b"/>
              <a:pathLst>
                <a:path w="6182" h="10982" extrusionOk="0">
                  <a:moveTo>
                    <a:pt x="1903" y="0"/>
                  </a:moveTo>
                  <a:lnTo>
                    <a:pt x="0" y="969"/>
                  </a:lnTo>
                  <a:cubicBezTo>
                    <a:pt x="391" y="1409"/>
                    <a:pt x="863" y="1775"/>
                    <a:pt x="1393" y="2030"/>
                  </a:cubicBezTo>
                  <a:cubicBezTo>
                    <a:pt x="1492" y="2077"/>
                    <a:pt x="1595" y="2123"/>
                    <a:pt x="1669" y="2204"/>
                  </a:cubicBezTo>
                  <a:cubicBezTo>
                    <a:pt x="1751" y="2294"/>
                    <a:pt x="1785" y="2417"/>
                    <a:pt x="1819" y="2535"/>
                  </a:cubicBezTo>
                  <a:cubicBezTo>
                    <a:pt x="2172" y="3762"/>
                    <a:pt x="2694" y="4934"/>
                    <a:pt x="3370" y="6016"/>
                  </a:cubicBezTo>
                  <a:cubicBezTo>
                    <a:pt x="3433" y="6118"/>
                    <a:pt x="3498" y="6222"/>
                    <a:pt x="3514" y="6341"/>
                  </a:cubicBezTo>
                  <a:cubicBezTo>
                    <a:pt x="3530" y="6453"/>
                    <a:pt x="3497" y="6566"/>
                    <a:pt x="3469" y="6675"/>
                  </a:cubicBezTo>
                  <a:cubicBezTo>
                    <a:pt x="3358" y="7088"/>
                    <a:pt x="3280" y="7510"/>
                    <a:pt x="3235" y="7935"/>
                  </a:cubicBezTo>
                  <a:cubicBezTo>
                    <a:pt x="3844" y="9233"/>
                    <a:pt x="4884" y="10981"/>
                    <a:pt x="6065" y="10981"/>
                  </a:cubicBezTo>
                  <a:cubicBezTo>
                    <a:pt x="6083" y="10981"/>
                    <a:pt x="6101" y="10981"/>
                    <a:pt x="6119" y="10980"/>
                  </a:cubicBezTo>
                  <a:cubicBezTo>
                    <a:pt x="6182" y="8746"/>
                    <a:pt x="1903" y="0"/>
                    <a:pt x="19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2"/>
            <p:cNvSpPr/>
            <p:nvPr/>
          </p:nvSpPr>
          <p:spPr>
            <a:xfrm>
              <a:off x="12428175" y="2665275"/>
              <a:ext cx="353825" cy="822025"/>
            </a:xfrm>
            <a:custGeom>
              <a:avLst/>
              <a:gdLst/>
              <a:ahLst/>
              <a:cxnLst/>
              <a:rect l="l" t="t" r="r" b="b"/>
              <a:pathLst>
                <a:path w="14153" h="32881" extrusionOk="0">
                  <a:moveTo>
                    <a:pt x="8329" y="0"/>
                  </a:moveTo>
                  <a:lnTo>
                    <a:pt x="8140" y="28962"/>
                  </a:lnTo>
                  <a:lnTo>
                    <a:pt x="5765" y="30583"/>
                  </a:lnTo>
                  <a:cubicBezTo>
                    <a:pt x="5509" y="30758"/>
                    <a:pt x="5208" y="30852"/>
                    <a:pt x="4898" y="30856"/>
                  </a:cubicBezTo>
                  <a:cubicBezTo>
                    <a:pt x="3686" y="30867"/>
                    <a:pt x="487" y="31039"/>
                    <a:pt x="0" y="32499"/>
                  </a:cubicBezTo>
                  <a:cubicBezTo>
                    <a:pt x="689" y="32785"/>
                    <a:pt x="2225" y="32881"/>
                    <a:pt x="3967" y="32881"/>
                  </a:cubicBezTo>
                  <a:cubicBezTo>
                    <a:pt x="7453" y="32881"/>
                    <a:pt x="11763" y="32499"/>
                    <a:pt x="11763" y="32499"/>
                  </a:cubicBezTo>
                  <a:lnTo>
                    <a:pt x="11399" y="29024"/>
                  </a:lnTo>
                  <a:lnTo>
                    <a:pt x="14153" y="483"/>
                  </a:lnTo>
                  <a:lnTo>
                    <a:pt x="8329" y="0"/>
                  </a:lnTo>
                  <a:close/>
                </a:path>
              </a:pathLst>
            </a:custGeom>
            <a:solidFill>
              <a:srgbClr val="ABE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2"/>
            <p:cNvSpPr/>
            <p:nvPr/>
          </p:nvSpPr>
          <p:spPr>
            <a:xfrm>
              <a:off x="12331050" y="958500"/>
              <a:ext cx="1001350" cy="988850"/>
            </a:xfrm>
            <a:custGeom>
              <a:avLst/>
              <a:gdLst/>
              <a:ahLst/>
              <a:cxnLst/>
              <a:rect l="l" t="t" r="r" b="b"/>
              <a:pathLst>
                <a:path w="40054" h="39554" extrusionOk="0">
                  <a:moveTo>
                    <a:pt x="20595" y="0"/>
                  </a:moveTo>
                  <a:cubicBezTo>
                    <a:pt x="19279" y="0"/>
                    <a:pt x="17954" y="186"/>
                    <a:pt x="16721" y="453"/>
                  </a:cubicBezTo>
                  <a:cubicBezTo>
                    <a:pt x="15259" y="769"/>
                    <a:pt x="13636" y="1621"/>
                    <a:pt x="12667" y="2780"/>
                  </a:cubicBezTo>
                  <a:cubicBezTo>
                    <a:pt x="12032" y="3541"/>
                    <a:pt x="11628" y="4449"/>
                    <a:pt x="11437" y="5418"/>
                  </a:cubicBezTo>
                  <a:cubicBezTo>
                    <a:pt x="11237" y="6435"/>
                    <a:pt x="11102" y="7335"/>
                    <a:pt x="11147" y="8371"/>
                  </a:cubicBezTo>
                  <a:cubicBezTo>
                    <a:pt x="8719" y="8480"/>
                    <a:pt x="6274" y="8703"/>
                    <a:pt x="4469" y="10576"/>
                  </a:cubicBezTo>
                  <a:cubicBezTo>
                    <a:pt x="3371" y="11717"/>
                    <a:pt x="2799" y="13347"/>
                    <a:pt x="2943" y="14923"/>
                  </a:cubicBezTo>
                  <a:cubicBezTo>
                    <a:pt x="3087" y="16500"/>
                    <a:pt x="3946" y="17998"/>
                    <a:pt x="5235" y="18920"/>
                  </a:cubicBezTo>
                  <a:cubicBezTo>
                    <a:pt x="3736" y="20026"/>
                    <a:pt x="2348" y="21330"/>
                    <a:pt x="1406" y="22937"/>
                  </a:cubicBezTo>
                  <a:cubicBezTo>
                    <a:pt x="465" y="24544"/>
                    <a:pt x="1" y="26485"/>
                    <a:pt x="409" y="28302"/>
                  </a:cubicBezTo>
                  <a:cubicBezTo>
                    <a:pt x="818" y="30119"/>
                    <a:pt x="2189" y="31757"/>
                    <a:pt x="3994" y="32221"/>
                  </a:cubicBezTo>
                  <a:cubicBezTo>
                    <a:pt x="3033" y="33873"/>
                    <a:pt x="3510" y="36121"/>
                    <a:pt x="4840" y="37493"/>
                  </a:cubicBezTo>
                  <a:cubicBezTo>
                    <a:pt x="6061" y="38752"/>
                    <a:pt x="7857" y="39330"/>
                    <a:pt x="9619" y="39330"/>
                  </a:cubicBezTo>
                  <a:cubicBezTo>
                    <a:pt x="9776" y="39330"/>
                    <a:pt x="9933" y="39326"/>
                    <a:pt x="10089" y="39317"/>
                  </a:cubicBezTo>
                  <a:cubicBezTo>
                    <a:pt x="11997" y="39205"/>
                    <a:pt x="13820" y="38487"/>
                    <a:pt x="15515" y="37603"/>
                  </a:cubicBezTo>
                  <a:lnTo>
                    <a:pt x="24411" y="38207"/>
                  </a:lnTo>
                  <a:cubicBezTo>
                    <a:pt x="25837" y="39131"/>
                    <a:pt x="27497" y="39554"/>
                    <a:pt x="29183" y="39554"/>
                  </a:cubicBezTo>
                  <a:cubicBezTo>
                    <a:pt x="31645" y="39554"/>
                    <a:pt x="34164" y="38652"/>
                    <a:pt x="36093" y="37090"/>
                  </a:cubicBezTo>
                  <a:cubicBezTo>
                    <a:pt x="37164" y="36224"/>
                    <a:pt x="38124" y="35114"/>
                    <a:pt x="38408" y="33766"/>
                  </a:cubicBezTo>
                  <a:cubicBezTo>
                    <a:pt x="38691" y="32419"/>
                    <a:pt x="38113" y="30823"/>
                    <a:pt x="36843" y="30295"/>
                  </a:cubicBezTo>
                  <a:cubicBezTo>
                    <a:pt x="38664" y="28452"/>
                    <a:pt x="40053" y="25241"/>
                    <a:pt x="38774" y="22726"/>
                  </a:cubicBezTo>
                  <a:cubicBezTo>
                    <a:pt x="38309" y="21811"/>
                    <a:pt x="37676" y="20905"/>
                    <a:pt x="36731" y="20486"/>
                  </a:cubicBezTo>
                  <a:cubicBezTo>
                    <a:pt x="36559" y="20409"/>
                    <a:pt x="35585" y="19967"/>
                    <a:pt x="35236" y="19967"/>
                  </a:cubicBezTo>
                  <a:cubicBezTo>
                    <a:pt x="35186" y="19967"/>
                    <a:pt x="35149" y="19976"/>
                    <a:pt x="35128" y="19996"/>
                  </a:cubicBezTo>
                  <a:cubicBezTo>
                    <a:pt x="37866" y="17284"/>
                    <a:pt x="36909" y="12234"/>
                    <a:pt x="32763" y="11785"/>
                  </a:cubicBezTo>
                  <a:cubicBezTo>
                    <a:pt x="32414" y="11748"/>
                    <a:pt x="32064" y="11729"/>
                    <a:pt x="31714" y="11729"/>
                  </a:cubicBezTo>
                  <a:cubicBezTo>
                    <a:pt x="31083" y="11729"/>
                    <a:pt x="30453" y="11790"/>
                    <a:pt x="29832" y="11912"/>
                  </a:cubicBezTo>
                  <a:cubicBezTo>
                    <a:pt x="28670" y="8169"/>
                    <a:pt x="29361" y="3383"/>
                    <a:pt x="25414" y="1135"/>
                  </a:cubicBezTo>
                  <a:cubicBezTo>
                    <a:pt x="23958" y="305"/>
                    <a:pt x="22283" y="0"/>
                    <a:pt x="20595" y="0"/>
                  </a:cubicBezTo>
                  <a:close/>
                </a:path>
              </a:pathLst>
            </a:custGeom>
            <a:solidFill>
              <a:srgbClr val="F09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2"/>
            <p:cNvSpPr/>
            <p:nvPr/>
          </p:nvSpPr>
          <p:spPr>
            <a:xfrm>
              <a:off x="12559675" y="1466975"/>
              <a:ext cx="607725" cy="383900"/>
            </a:xfrm>
            <a:custGeom>
              <a:avLst/>
              <a:gdLst/>
              <a:ahLst/>
              <a:cxnLst/>
              <a:rect l="l" t="t" r="r" b="b"/>
              <a:pathLst>
                <a:path w="24309" h="15356" extrusionOk="0">
                  <a:moveTo>
                    <a:pt x="13880" y="0"/>
                  </a:moveTo>
                  <a:lnTo>
                    <a:pt x="10739" y="171"/>
                  </a:lnTo>
                  <a:cubicBezTo>
                    <a:pt x="10739" y="171"/>
                    <a:pt x="7798" y="640"/>
                    <a:pt x="7048" y="811"/>
                  </a:cubicBezTo>
                  <a:cubicBezTo>
                    <a:pt x="6299" y="982"/>
                    <a:pt x="4765" y="1191"/>
                    <a:pt x="3561" y="4172"/>
                  </a:cubicBezTo>
                  <a:cubicBezTo>
                    <a:pt x="2485" y="6833"/>
                    <a:pt x="1" y="10102"/>
                    <a:pt x="1" y="10102"/>
                  </a:cubicBezTo>
                  <a:lnTo>
                    <a:pt x="2921" y="14415"/>
                  </a:lnTo>
                  <a:lnTo>
                    <a:pt x="6295" y="11030"/>
                  </a:lnTo>
                  <a:lnTo>
                    <a:pt x="15224" y="9098"/>
                  </a:lnTo>
                  <a:lnTo>
                    <a:pt x="17389" y="9754"/>
                  </a:lnTo>
                  <a:lnTo>
                    <a:pt x="19990" y="15355"/>
                  </a:lnTo>
                  <a:lnTo>
                    <a:pt x="24309" y="14340"/>
                  </a:lnTo>
                  <a:cubicBezTo>
                    <a:pt x="24309" y="14340"/>
                    <a:pt x="22643" y="4224"/>
                    <a:pt x="19750" y="2176"/>
                  </a:cubicBezTo>
                  <a:cubicBezTo>
                    <a:pt x="17492" y="577"/>
                    <a:pt x="13880" y="0"/>
                    <a:pt x="13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2"/>
            <p:cNvSpPr/>
            <p:nvPr/>
          </p:nvSpPr>
          <p:spPr>
            <a:xfrm>
              <a:off x="12367775" y="1501175"/>
              <a:ext cx="294650" cy="397775"/>
            </a:xfrm>
            <a:custGeom>
              <a:avLst/>
              <a:gdLst/>
              <a:ahLst/>
              <a:cxnLst/>
              <a:rect l="l" t="t" r="r" b="b"/>
              <a:pathLst>
                <a:path w="11786" h="15911" extrusionOk="0">
                  <a:moveTo>
                    <a:pt x="2096" y="0"/>
                  </a:moveTo>
                  <a:lnTo>
                    <a:pt x="86" y="753"/>
                  </a:lnTo>
                  <a:cubicBezTo>
                    <a:pt x="55" y="764"/>
                    <a:pt x="21" y="779"/>
                    <a:pt x="9" y="809"/>
                  </a:cubicBezTo>
                  <a:cubicBezTo>
                    <a:pt x="1" y="831"/>
                    <a:pt x="6" y="856"/>
                    <a:pt x="12" y="879"/>
                  </a:cubicBezTo>
                  <a:cubicBezTo>
                    <a:pt x="484" y="2787"/>
                    <a:pt x="943" y="4645"/>
                    <a:pt x="1532" y="6529"/>
                  </a:cubicBezTo>
                  <a:cubicBezTo>
                    <a:pt x="2432" y="9407"/>
                    <a:pt x="3231" y="12743"/>
                    <a:pt x="5112" y="15153"/>
                  </a:cubicBezTo>
                  <a:cubicBezTo>
                    <a:pt x="5519" y="15672"/>
                    <a:pt x="5938" y="15911"/>
                    <a:pt x="6414" y="15911"/>
                  </a:cubicBezTo>
                  <a:cubicBezTo>
                    <a:pt x="6739" y="15911"/>
                    <a:pt x="7090" y="15799"/>
                    <a:pt x="7482" y="15590"/>
                  </a:cubicBezTo>
                  <a:cubicBezTo>
                    <a:pt x="9066" y="14744"/>
                    <a:pt x="10649" y="13245"/>
                    <a:pt x="11785" y="11855"/>
                  </a:cubicBezTo>
                  <a:lnTo>
                    <a:pt x="8143" y="8130"/>
                  </a:lnTo>
                  <a:lnTo>
                    <a:pt x="7443" y="9070"/>
                  </a:lnTo>
                  <a:cubicBezTo>
                    <a:pt x="6423" y="7097"/>
                    <a:pt x="5325" y="5168"/>
                    <a:pt x="4147" y="3282"/>
                  </a:cubicBezTo>
                  <a:cubicBezTo>
                    <a:pt x="3466" y="2194"/>
                    <a:pt x="2749" y="1125"/>
                    <a:pt x="2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2"/>
            <p:cNvSpPr/>
            <p:nvPr/>
          </p:nvSpPr>
          <p:spPr>
            <a:xfrm>
              <a:off x="12477150" y="1479875"/>
              <a:ext cx="831900" cy="1310175"/>
            </a:xfrm>
            <a:custGeom>
              <a:avLst/>
              <a:gdLst/>
              <a:ahLst/>
              <a:cxnLst/>
              <a:rect l="l" t="t" r="r" b="b"/>
              <a:pathLst>
                <a:path w="33276" h="52407" extrusionOk="0">
                  <a:moveTo>
                    <a:pt x="11145" y="1"/>
                  </a:moveTo>
                  <a:lnTo>
                    <a:pt x="10423" y="5371"/>
                  </a:lnTo>
                  <a:cubicBezTo>
                    <a:pt x="10423" y="5371"/>
                    <a:pt x="6592" y="7921"/>
                    <a:pt x="7295" y="11284"/>
                  </a:cubicBezTo>
                  <a:cubicBezTo>
                    <a:pt x="8277" y="13938"/>
                    <a:pt x="9095" y="14839"/>
                    <a:pt x="9095" y="14839"/>
                  </a:cubicBezTo>
                  <a:lnTo>
                    <a:pt x="1" y="49327"/>
                  </a:lnTo>
                  <a:cubicBezTo>
                    <a:pt x="1" y="49327"/>
                    <a:pt x="6476" y="52407"/>
                    <a:pt x="14937" y="52407"/>
                  </a:cubicBezTo>
                  <a:cubicBezTo>
                    <a:pt x="20609" y="52407"/>
                    <a:pt x="27172" y="51023"/>
                    <a:pt x="33275" y="46399"/>
                  </a:cubicBezTo>
                  <a:cubicBezTo>
                    <a:pt x="28386" y="33879"/>
                    <a:pt x="20540" y="18150"/>
                    <a:pt x="18979" y="16589"/>
                  </a:cubicBezTo>
                  <a:cubicBezTo>
                    <a:pt x="19854" y="15335"/>
                    <a:pt x="22379" y="12033"/>
                    <a:pt x="22379" y="12033"/>
                  </a:cubicBezTo>
                  <a:lnTo>
                    <a:pt x="20377" y="6781"/>
                  </a:lnTo>
                  <a:cubicBezTo>
                    <a:pt x="20377" y="6781"/>
                    <a:pt x="20751" y="2412"/>
                    <a:pt x="21049" y="618"/>
                  </a:cubicBezTo>
                  <a:cubicBezTo>
                    <a:pt x="20601" y="344"/>
                    <a:pt x="20147" y="293"/>
                    <a:pt x="20147" y="293"/>
                  </a:cubicBezTo>
                  <a:cubicBezTo>
                    <a:pt x="20147" y="293"/>
                    <a:pt x="19439" y="5500"/>
                    <a:pt x="19499" y="6781"/>
                  </a:cubicBezTo>
                  <a:cubicBezTo>
                    <a:pt x="18876" y="6889"/>
                    <a:pt x="15812" y="7426"/>
                    <a:pt x="14673" y="8209"/>
                  </a:cubicBezTo>
                  <a:cubicBezTo>
                    <a:pt x="13593" y="7267"/>
                    <a:pt x="12715" y="6484"/>
                    <a:pt x="11340" y="5644"/>
                  </a:cubicBezTo>
                  <a:cubicBezTo>
                    <a:pt x="11412" y="4668"/>
                    <a:pt x="11842" y="1"/>
                    <a:pt x="11842" y="1"/>
                  </a:cubicBezTo>
                  <a:close/>
                </a:path>
              </a:pathLst>
            </a:custGeom>
            <a:solidFill>
              <a:srgbClr val="F16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2"/>
            <p:cNvSpPr/>
            <p:nvPr/>
          </p:nvSpPr>
          <p:spPr>
            <a:xfrm>
              <a:off x="12260700" y="1286825"/>
              <a:ext cx="272525" cy="272525"/>
            </a:xfrm>
            <a:custGeom>
              <a:avLst/>
              <a:gdLst/>
              <a:ahLst/>
              <a:cxnLst/>
              <a:rect l="l" t="t" r="r" b="b"/>
              <a:pathLst>
                <a:path w="10901" h="10901" extrusionOk="0">
                  <a:moveTo>
                    <a:pt x="5749" y="3600"/>
                  </a:moveTo>
                  <a:cubicBezTo>
                    <a:pt x="5988" y="3600"/>
                    <a:pt x="6228" y="3646"/>
                    <a:pt x="6458" y="3741"/>
                  </a:cubicBezTo>
                  <a:cubicBezTo>
                    <a:pt x="7148" y="4027"/>
                    <a:pt x="7600" y="4702"/>
                    <a:pt x="7600" y="5451"/>
                  </a:cubicBezTo>
                  <a:cubicBezTo>
                    <a:pt x="7600" y="6473"/>
                    <a:pt x="6772" y="7302"/>
                    <a:pt x="5750" y="7302"/>
                  </a:cubicBezTo>
                  <a:cubicBezTo>
                    <a:pt x="5000" y="7302"/>
                    <a:pt x="4325" y="6851"/>
                    <a:pt x="4039" y="6159"/>
                  </a:cubicBezTo>
                  <a:cubicBezTo>
                    <a:pt x="3752" y="5468"/>
                    <a:pt x="3911" y="4672"/>
                    <a:pt x="4440" y="4142"/>
                  </a:cubicBezTo>
                  <a:cubicBezTo>
                    <a:pt x="4794" y="3788"/>
                    <a:pt x="5267" y="3600"/>
                    <a:pt x="5749" y="3600"/>
                  </a:cubicBezTo>
                  <a:close/>
                  <a:moveTo>
                    <a:pt x="5450" y="0"/>
                  </a:moveTo>
                  <a:cubicBezTo>
                    <a:pt x="2440" y="0"/>
                    <a:pt x="0" y="2440"/>
                    <a:pt x="0" y="5451"/>
                  </a:cubicBezTo>
                  <a:cubicBezTo>
                    <a:pt x="0" y="8461"/>
                    <a:pt x="2440" y="10901"/>
                    <a:pt x="5450" y="10901"/>
                  </a:cubicBezTo>
                  <a:cubicBezTo>
                    <a:pt x="8460" y="10901"/>
                    <a:pt x="10900" y="8461"/>
                    <a:pt x="10900" y="5451"/>
                  </a:cubicBezTo>
                  <a:cubicBezTo>
                    <a:pt x="10900" y="2440"/>
                    <a:pt x="8460" y="0"/>
                    <a:pt x="5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2"/>
            <p:cNvSpPr/>
            <p:nvPr/>
          </p:nvSpPr>
          <p:spPr>
            <a:xfrm>
              <a:off x="12274650" y="1309350"/>
              <a:ext cx="252725" cy="232550"/>
            </a:xfrm>
            <a:custGeom>
              <a:avLst/>
              <a:gdLst/>
              <a:ahLst/>
              <a:cxnLst/>
              <a:rect l="l" t="t" r="r" b="b"/>
              <a:pathLst>
                <a:path w="10109" h="9302" extrusionOk="0">
                  <a:moveTo>
                    <a:pt x="5191" y="2699"/>
                  </a:moveTo>
                  <a:cubicBezTo>
                    <a:pt x="5430" y="2699"/>
                    <a:pt x="5670" y="2745"/>
                    <a:pt x="5900" y="2840"/>
                  </a:cubicBezTo>
                  <a:cubicBezTo>
                    <a:pt x="6590" y="3126"/>
                    <a:pt x="7042" y="3801"/>
                    <a:pt x="7042" y="4550"/>
                  </a:cubicBezTo>
                  <a:cubicBezTo>
                    <a:pt x="7042" y="5572"/>
                    <a:pt x="6214" y="6401"/>
                    <a:pt x="5192" y="6401"/>
                  </a:cubicBezTo>
                  <a:cubicBezTo>
                    <a:pt x="4442" y="6401"/>
                    <a:pt x="3767" y="5950"/>
                    <a:pt x="3481" y="5258"/>
                  </a:cubicBezTo>
                  <a:cubicBezTo>
                    <a:pt x="3194" y="4567"/>
                    <a:pt x="3353" y="3771"/>
                    <a:pt x="3882" y="3241"/>
                  </a:cubicBezTo>
                  <a:cubicBezTo>
                    <a:pt x="4236" y="2887"/>
                    <a:pt x="4709" y="2699"/>
                    <a:pt x="5191" y="2699"/>
                  </a:cubicBezTo>
                  <a:close/>
                  <a:moveTo>
                    <a:pt x="3667" y="0"/>
                  </a:moveTo>
                  <a:cubicBezTo>
                    <a:pt x="3438" y="0"/>
                    <a:pt x="3209" y="41"/>
                    <a:pt x="2996" y="124"/>
                  </a:cubicBezTo>
                  <a:cubicBezTo>
                    <a:pt x="2412" y="349"/>
                    <a:pt x="1956" y="873"/>
                    <a:pt x="1793" y="1478"/>
                  </a:cubicBezTo>
                  <a:cubicBezTo>
                    <a:pt x="1687" y="1870"/>
                    <a:pt x="1682" y="2320"/>
                    <a:pt x="1399" y="2611"/>
                  </a:cubicBezTo>
                  <a:cubicBezTo>
                    <a:pt x="1123" y="2896"/>
                    <a:pt x="739" y="2963"/>
                    <a:pt x="479" y="3275"/>
                  </a:cubicBezTo>
                  <a:cubicBezTo>
                    <a:pt x="185" y="3627"/>
                    <a:pt x="0" y="3998"/>
                    <a:pt x="82" y="4473"/>
                  </a:cubicBezTo>
                  <a:cubicBezTo>
                    <a:pt x="166" y="4958"/>
                    <a:pt x="490" y="5379"/>
                    <a:pt x="890" y="5667"/>
                  </a:cubicBezTo>
                  <a:cubicBezTo>
                    <a:pt x="1002" y="5748"/>
                    <a:pt x="1125" y="5824"/>
                    <a:pt x="1200" y="5942"/>
                  </a:cubicBezTo>
                  <a:cubicBezTo>
                    <a:pt x="1328" y="6143"/>
                    <a:pt x="1280" y="6402"/>
                    <a:pt x="1258" y="6638"/>
                  </a:cubicBezTo>
                  <a:cubicBezTo>
                    <a:pt x="1208" y="7150"/>
                    <a:pt x="1302" y="7684"/>
                    <a:pt x="1573" y="8120"/>
                  </a:cubicBezTo>
                  <a:cubicBezTo>
                    <a:pt x="1844" y="8556"/>
                    <a:pt x="2302" y="8885"/>
                    <a:pt x="2813" y="8947"/>
                  </a:cubicBezTo>
                  <a:cubicBezTo>
                    <a:pt x="2872" y="8954"/>
                    <a:pt x="2932" y="8957"/>
                    <a:pt x="2991" y="8957"/>
                  </a:cubicBezTo>
                  <a:cubicBezTo>
                    <a:pt x="3277" y="8957"/>
                    <a:pt x="3559" y="8877"/>
                    <a:pt x="3803" y="8725"/>
                  </a:cubicBezTo>
                  <a:cubicBezTo>
                    <a:pt x="3979" y="8614"/>
                    <a:pt x="4158" y="8460"/>
                    <a:pt x="4359" y="8460"/>
                  </a:cubicBezTo>
                  <a:cubicBezTo>
                    <a:pt x="4379" y="8460"/>
                    <a:pt x="4399" y="8462"/>
                    <a:pt x="4420" y="8465"/>
                  </a:cubicBezTo>
                  <a:cubicBezTo>
                    <a:pt x="4579" y="8490"/>
                    <a:pt x="4701" y="8616"/>
                    <a:pt x="4822" y="8722"/>
                  </a:cubicBezTo>
                  <a:cubicBezTo>
                    <a:pt x="5225" y="9077"/>
                    <a:pt x="5886" y="9301"/>
                    <a:pt x="6518" y="9301"/>
                  </a:cubicBezTo>
                  <a:cubicBezTo>
                    <a:pt x="7254" y="9301"/>
                    <a:pt x="7949" y="8997"/>
                    <a:pt x="8149" y="8242"/>
                  </a:cubicBezTo>
                  <a:cubicBezTo>
                    <a:pt x="8225" y="7952"/>
                    <a:pt x="8223" y="7601"/>
                    <a:pt x="8228" y="7312"/>
                  </a:cubicBezTo>
                  <a:cubicBezTo>
                    <a:pt x="8232" y="7101"/>
                    <a:pt x="8119" y="6804"/>
                    <a:pt x="8213" y="6607"/>
                  </a:cubicBezTo>
                  <a:cubicBezTo>
                    <a:pt x="8285" y="6456"/>
                    <a:pt x="8467" y="6399"/>
                    <a:pt x="8629" y="6357"/>
                  </a:cubicBezTo>
                  <a:cubicBezTo>
                    <a:pt x="8696" y="6340"/>
                    <a:pt x="8762" y="6323"/>
                    <a:pt x="8828" y="6304"/>
                  </a:cubicBezTo>
                  <a:cubicBezTo>
                    <a:pt x="9114" y="6224"/>
                    <a:pt x="9397" y="6125"/>
                    <a:pt x="9616" y="5930"/>
                  </a:cubicBezTo>
                  <a:cubicBezTo>
                    <a:pt x="9989" y="5601"/>
                    <a:pt x="10109" y="5037"/>
                    <a:pt x="9958" y="4563"/>
                  </a:cubicBezTo>
                  <a:cubicBezTo>
                    <a:pt x="9808" y="4090"/>
                    <a:pt x="9415" y="3715"/>
                    <a:pt x="8957" y="3523"/>
                  </a:cubicBezTo>
                  <a:cubicBezTo>
                    <a:pt x="8743" y="3433"/>
                    <a:pt x="8496" y="3366"/>
                    <a:pt x="8371" y="3170"/>
                  </a:cubicBezTo>
                  <a:cubicBezTo>
                    <a:pt x="8145" y="2813"/>
                    <a:pt x="8455" y="2216"/>
                    <a:pt x="8487" y="1828"/>
                  </a:cubicBezTo>
                  <a:cubicBezTo>
                    <a:pt x="8519" y="1435"/>
                    <a:pt x="8301" y="1067"/>
                    <a:pt x="8007" y="812"/>
                  </a:cubicBezTo>
                  <a:cubicBezTo>
                    <a:pt x="7669" y="519"/>
                    <a:pt x="7220" y="364"/>
                    <a:pt x="6774" y="364"/>
                  </a:cubicBezTo>
                  <a:cubicBezTo>
                    <a:pt x="6726" y="364"/>
                    <a:pt x="6678" y="366"/>
                    <a:pt x="6630" y="370"/>
                  </a:cubicBezTo>
                  <a:cubicBezTo>
                    <a:pt x="6218" y="401"/>
                    <a:pt x="5900" y="768"/>
                    <a:pt x="5504" y="768"/>
                  </a:cubicBezTo>
                  <a:cubicBezTo>
                    <a:pt x="5480" y="768"/>
                    <a:pt x="5456" y="766"/>
                    <a:pt x="5431" y="764"/>
                  </a:cubicBezTo>
                  <a:cubicBezTo>
                    <a:pt x="5174" y="734"/>
                    <a:pt x="4984" y="523"/>
                    <a:pt x="4778" y="366"/>
                  </a:cubicBezTo>
                  <a:cubicBezTo>
                    <a:pt x="4462" y="124"/>
                    <a:pt x="4065" y="0"/>
                    <a:pt x="36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2"/>
            <p:cNvSpPr/>
            <p:nvPr/>
          </p:nvSpPr>
          <p:spPr>
            <a:xfrm>
              <a:off x="12381150" y="1376800"/>
              <a:ext cx="71775" cy="92575"/>
            </a:xfrm>
            <a:custGeom>
              <a:avLst/>
              <a:gdLst/>
              <a:ahLst/>
              <a:cxnLst/>
              <a:rect l="l" t="t" r="r" b="b"/>
              <a:pathLst>
                <a:path w="2871" h="3703" extrusionOk="0">
                  <a:moveTo>
                    <a:pt x="933" y="1"/>
                  </a:moveTo>
                  <a:cubicBezTo>
                    <a:pt x="610" y="1"/>
                    <a:pt x="287" y="86"/>
                    <a:pt x="1" y="253"/>
                  </a:cubicBezTo>
                  <a:cubicBezTo>
                    <a:pt x="405" y="642"/>
                    <a:pt x="700" y="1145"/>
                    <a:pt x="822" y="1691"/>
                  </a:cubicBezTo>
                  <a:cubicBezTo>
                    <a:pt x="970" y="2354"/>
                    <a:pt x="863" y="3064"/>
                    <a:pt x="544" y="3661"/>
                  </a:cubicBezTo>
                  <a:cubicBezTo>
                    <a:pt x="672" y="3689"/>
                    <a:pt x="801" y="3703"/>
                    <a:pt x="932" y="3703"/>
                  </a:cubicBezTo>
                  <a:cubicBezTo>
                    <a:pt x="933" y="3703"/>
                    <a:pt x="934" y="3703"/>
                    <a:pt x="935" y="3703"/>
                  </a:cubicBezTo>
                  <a:cubicBezTo>
                    <a:pt x="1510" y="3703"/>
                    <a:pt x="2052" y="3434"/>
                    <a:pt x="2403" y="2979"/>
                  </a:cubicBezTo>
                  <a:cubicBezTo>
                    <a:pt x="2753" y="2521"/>
                    <a:pt x="2871" y="1926"/>
                    <a:pt x="2721" y="1370"/>
                  </a:cubicBezTo>
                  <a:cubicBezTo>
                    <a:pt x="2570" y="814"/>
                    <a:pt x="2170" y="358"/>
                    <a:pt x="1636" y="140"/>
                  </a:cubicBezTo>
                  <a:cubicBezTo>
                    <a:pt x="1410" y="47"/>
                    <a:pt x="1171" y="1"/>
                    <a:pt x="9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2"/>
            <p:cNvSpPr/>
            <p:nvPr/>
          </p:nvSpPr>
          <p:spPr>
            <a:xfrm>
              <a:off x="12483275" y="1811775"/>
              <a:ext cx="483400" cy="200250"/>
            </a:xfrm>
            <a:custGeom>
              <a:avLst/>
              <a:gdLst/>
              <a:ahLst/>
              <a:cxnLst/>
              <a:rect l="l" t="t" r="r" b="b"/>
              <a:pathLst>
                <a:path w="19336" h="8010" extrusionOk="0">
                  <a:moveTo>
                    <a:pt x="18697" y="1"/>
                  </a:moveTo>
                  <a:lnTo>
                    <a:pt x="1" y="2001"/>
                  </a:lnTo>
                  <a:lnTo>
                    <a:pt x="631" y="7886"/>
                  </a:lnTo>
                  <a:cubicBezTo>
                    <a:pt x="638" y="7957"/>
                    <a:pt x="699" y="8010"/>
                    <a:pt x="769" y="8010"/>
                  </a:cubicBezTo>
                  <a:cubicBezTo>
                    <a:pt x="774" y="8010"/>
                    <a:pt x="779" y="8009"/>
                    <a:pt x="784" y="8009"/>
                  </a:cubicBezTo>
                  <a:lnTo>
                    <a:pt x="19204" y="6037"/>
                  </a:lnTo>
                  <a:cubicBezTo>
                    <a:pt x="19280" y="6029"/>
                    <a:pt x="19335" y="5960"/>
                    <a:pt x="19327" y="5884"/>
                  </a:cubicBezTo>
                  <a:lnTo>
                    <a:pt x="18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2"/>
            <p:cNvSpPr/>
            <p:nvPr/>
          </p:nvSpPr>
          <p:spPr>
            <a:xfrm>
              <a:off x="12467825" y="1801200"/>
              <a:ext cx="502650" cy="111325"/>
            </a:xfrm>
            <a:custGeom>
              <a:avLst/>
              <a:gdLst/>
              <a:ahLst/>
              <a:cxnLst/>
              <a:rect l="l" t="t" r="r" b="b"/>
              <a:pathLst>
                <a:path w="20106" h="4453" extrusionOk="0">
                  <a:moveTo>
                    <a:pt x="19833" y="0"/>
                  </a:moveTo>
                  <a:cubicBezTo>
                    <a:pt x="19831" y="0"/>
                    <a:pt x="19830" y="0"/>
                    <a:pt x="19829" y="0"/>
                  </a:cubicBezTo>
                  <a:lnTo>
                    <a:pt x="28" y="2120"/>
                  </a:lnTo>
                  <a:cubicBezTo>
                    <a:pt x="12" y="2121"/>
                    <a:pt x="0" y="2136"/>
                    <a:pt x="1" y="2152"/>
                  </a:cubicBezTo>
                  <a:lnTo>
                    <a:pt x="244" y="4419"/>
                  </a:lnTo>
                  <a:cubicBezTo>
                    <a:pt x="246" y="4439"/>
                    <a:pt x="263" y="4453"/>
                    <a:pt x="283" y="4453"/>
                  </a:cubicBezTo>
                  <a:cubicBezTo>
                    <a:pt x="284" y="4453"/>
                    <a:pt x="285" y="4453"/>
                    <a:pt x="287" y="4453"/>
                  </a:cubicBezTo>
                  <a:lnTo>
                    <a:pt x="20069" y="2335"/>
                  </a:lnTo>
                  <a:cubicBezTo>
                    <a:pt x="20090" y="2333"/>
                    <a:pt x="20106" y="2314"/>
                    <a:pt x="20104" y="2293"/>
                  </a:cubicBezTo>
                  <a:lnTo>
                    <a:pt x="19861" y="26"/>
                  </a:lnTo>
                  <a:cubicBezTo>
                    <a:pt x="19860" y="11"/>
                    <a:pt x="19847" y="0"/>
                    <a:pt x="198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2"/>
            <p:cNvSpPr/>
            <p:nvPr/>
          </p:nvSpPr>
          <p:spPr>
            <a:xfrm>
              <a:off x="12428175" y="3424600"/>
              <a:ext cx="294075" cy="62675"/>
            </a:xfrm>
            <a:custGeom>
              <a:avLst/>
              <a:gdLst/>
              <a:ahLst/>
              <a:cxnLst/>
              <a:rect l="l" t="t" r="r" b="b"/>
              <a:pathLst>
                <a:path w="11763" h="2507" extrusionOk="0">
                  <a:moveTo>
                    <a:pt x="11540" y="1"/>
                  </a:moveTo>
                  <a:cubicBezTo>
                    <a:pt x="10990" y="208"/>
                    <a:pt x="10478" y="518"/>
                    <a:pt x="10051" y="922"/>
                  </a:cubicBezTo>
                  <a:cubicBezTo>
                    <a:pt x="9971" y="997"/>
                    <a:pt x="9892" y="1077"/>
                    <a:pt x="9791" y="1116"/>
                  </a:cubicBezTo>
                  <a:cubicBezTo>
                    <a:pt x="9728" y="1141"/>
                    <a:pt x="9661" y="1148"/>
                    <a:pt x="9593" y="1148"/>
                  </a:cubicBezTo>
                  <a:cubicBezTo>
                    <a:pt x="9538" y="1148"/>
                    <a:pt x="9482" y="1143"/>
                    <a:pt x="9428" y="1139"/>
                  </a:cubicBezTo>
                  <a:cubicBezTo>
                    <a:pt x="9031" y="1104"/>
                    <a:pt x="8634" y="1087"/>
                    <a:pt x="8236" y="1087"/>
                  </a:cubicBezTo>
                  <a:cubicBezTo>
                    <a:pt x="7359" y="1087"/>
                    <a:pt x="6483" y="1171"/>
                    <a:pt x="5621" y="1338"/>
                  </a:cubicBezTo>
                  <a:cubicBezTo>
                    <a:pt x="5541" y="1353"/>
                    <a:pt x="5459" y="1370"/>
                    <a:pt x="5378" y="1370"/>
                  </a:cubicBezTo>
                  <a:cubicBezTo>
                    <a:pt x="5340" y="1370"/>
                    <a:pt x="5303" y="1366"/>
                    <a:pt x="5266" y="1357"/>
                  </a:cubicBezTo>
                  <a:cubicBezTo>
                    <a:pt x="5156" y="1331"/>
                    <a:pt x="5062" y="1261"/>
                    <a:pt x="4970" y="1194"/>
                  </a:cubicBezTo>
                  <a:cubicBezTo>
                    <a:pt x="4624" y="942"/>
                    <a:pt x="4258" y="718"/>
                    <a:pt x="3877" y="524"/>
                  </a:cubicBezTo>
                  <a:cubicBezTo>
                    <a:pt x="2426" y="629"/>
                    <a:pt x="382" y="983"/>
                    <a:pt x="0" y="2125"/>
                  </a:cubicBezTo>
                  <a:cubicBezTo>
                    <a:pt x="689" y="2411"/>
                    <a:pt x="2225" y="2507"/>
                    <a:pt x="3967" y="2507"/>
                  </a:cubicBezTo>
                  <a:cubicBezTo>
                    <a:pt x="7453" y="2507"/>
                    <a:pt x="11763" y="2125"/>
                    <a:pt x="11763" y="2125"/>
                  </a:cubicBezTo>
                  <a:lnTo>
                    <a:pt x="115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2"/>
            <p:cNvSpPr/>
            <p:nvPr/>
          </p:nvSpPr>
          <p:spPr>
            <a:xfrm>
              <a:off x="12813800" y="1349250"/>
              <a:ext cx="99025" cy="171275"/>
            </a:xfrm>
            <a:custGeom>
              <a:avLst/>
              <a:gdLst/>
              <a:ahLst/>
              <a:cxnLst/>
              <a:rect l="l" t="t" r="r" b="b"/>
              <a:pathLst>
                <a:path w="3961" h="6851" extrusionOk="0">
                  <a:moveTo>
                    <a:pt x="3194" y="1"/>
                  </a:moveTo>
                  <a:lnTo>
                    <a:pt x="1" y="410"/>
                  </a:lnTo>
                  <a:lnTo>
                    <a:pt x="666" y="5596"/>
                  </a:lnTo>
                  <a:cubicBezTo>
                    <a:pt x="759" y="6321"/>
                    <a:pt x="1377" y="6850"/>
                    <a:pt x="2089" y="6850"/>
                  </a:cubicBezTo>
                  <a:cubicBezTo>
                    <a:pt x="2150" y="6850"/>
                    <a:pt x="2211" y="6846"/>
                    <a:pt x="2273" y="6838"/>
                  </a:cubicBezTo>
                  <a:lnTo>
                    <a:pt x="2619" y="6794"/>
                  </a:lnTo>
                  <a:cubicBezTo>
                    <a:pt x="3405" y="6693"/>
                    <a:pt x="3961" y="5973"/>
                    <a:pt x="3860" y="5187"/>
                  </a:cubicBezTo>
                  <a:lnTo>
                    <a:pt x="31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2"/>
            <p:cNvSpPr/>
            <p:nvPr/>
          </p:nvSpPr>
          <p:spPr>
            <a:xfrm>
              <a:off x="12806975" y="1756775"/>
              <a:ext cx="377625" cy="215500"/>
            </a:xfrm>
            <a:custGeom>
              <a:avLst/>
              <a:gdLst/>
              <a:ahLst/>
              <a:cxnLst/>
              <a:rect l="l" t="t" r="r" b="b"/>
              <a:pathLst>
                <a:path w="15105" h="8620" extrusionOk="0">
                  <a:moveTo>
                    <a:pt x="13867" y="1"/>
                  </a:moveTo>
                  <a:lnTo>
                    <a:pt x="10404" y="3629"/>
                  </a:lnTo>
                  <a:cubicBezTo>
                    <a:pt x="6910" y="4322"/>
                    <a:pt x="3442" y="5137"/>
                    <a:pt x="1" y="6071"/>
                  </a:cubicBezTo>
                  <a:cubicBezTo>
                    <a:pt x="93" y="6871"/>
                    <a:pt x="204" y="7670"/>
                    <a:pt x="309" y="8469"/>
                  </a:cubicBezTo>
                  <a:cubicBezTo>
                    <a:pt x="1530" y="8573"/>
                    <a:pt x="2755" y="8619"/>
                    <a:pt x="3981" y="8619"/>
                  </a:cubicBezTo>
                  <a:cubicBezTo>
                    <a:pt x="4985" y="8619"/>
                    <a:pt x="5989" y="8588"/>
                    <a:pt x="6990" y="8533"/>
                  </a:cubicBezTo>
                  <a:cubicBezTo>
                    <a:pt x="9342" y="8402"/>
                    <a:pt x="11886" y="8397"/>
                    <a:pt x="14087" y="7463"/>
                  </a:cubicBezTo>
                  <a:cubicBezTo>
                    <a:pt x="14216" y="7409"/>
                    <a:pt x="14345" y="7350"/>
                    <a:pt x="14442" y="7251"/>
                  </a:cubicBezTo>
                  <a:cubicBezTo>
                    <a:pt x="14580" y="7109"/>
                    <a:pt x="14629" y="6905"/>
                    <a:pt x="14667" y="6711"/>
                  </a:cubicBezTo>
                  <a:cubicBezTo>
                    <a:pt x="15104" y="4468"/>
                    <a:pt x="14263" y="2169"/>
                    <a:pt x="138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2"/>
            <p:cNvSpPr/>
            <p:nvPr/>
          </p:nvSpPr>
          <p:spPr>
            <a:xfrm>
              <a:off x="12477150" y="2572050"/>
              <a:ext cx="831900" cy="218000"/>
            </a:xfrm>
            <a:custGeom>
              <a:avLst/>
              <a:gdLst/>
              <a:ahLst/>
              <a:cxnLst/>
              <a:rect l="l" t="t" r="r" b="b"/>
              <a:pathLst>
                <a:path w="33276" h="8720" extrusionOk="0">
                  <a:moveTo>
                    <a:pt x="32190" y="1"/>
                  </a:moveTo>
                  <a:cubicBezTo>
                    <a:pt x="28104" y="3272"/>
                    <a:pt x="23021" y="5307"/>
                    <a:pt x="17794" y="5666"/>
                  </a:cubicBezTo>
                  <a:cubicBezTo>
                    <a:pt x="17138" y="5711"/>
                    <a:pt x="16482" y="5731"/>
                    <a:pt x="15826" y="5731"/>
                  </a:cubicBezTo>
                  <a:cubicBezTo>
                    <a:pt x="13782" y="5731"/>
                    <a:pt x="11736" y="5538"/>
                    <a:pt x="9703" y="5310"/>
                  </a:cubicBezTo>
                  <a:cubicBezTo>
                    <a:pt x="6620" y="4964"/>
                    <a:pt x="3440" y="4494"/>
                    <a:pt x="624" y="3278"/>
                  </a:cubicBezTo>
                  <a:lnTo>
                    <a:pt x="1" y="5640"/>
                  </a:lnTo>
                  <a:cubicBezTo>
                    <a:pt x="1" y="5640"/>
                    <a:pt x="6476" y="8719"/>
                    <a:pt x="14936" y="8719"/>
                  </a:cubicBezTo>
                  <a:cubicBezTo>
                    <a:pt x="20608" y="8719"/>
                    <a:pt x="27172" y="7335"/>
                    <a:pt x="33275" y="2711"/>
                  </a:cubicBezTo>
                  <a:cubicBezTo>
                    <a:pt x="32927" y="1823"/>
                    <a:pt x="32565" y="917"/>
                    <a:pt x="32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2"/>
            <p:cNvSpPr/>
            <p:nvPr/>
          </p:nvSpPr>
          <p:spPr>
            <a:xfrm>
              <a:off x="12600250" y="1222800"/>
              <a:ext cx="95550" cy="87500"/>
            </a:xfrm>
            <a:custGeom>
              <a:avLst/>
              <a:gdLst/>
              <a:ahLst/>
              <a:cxnLst/>
              <a:rect l="l" t="t" r="r" b="b"/>
              <a:pathLst>
                <a:path w="3822" h="3500" extrusionOk="0">
                  <a:moveTo>
                    <a:pt x="1466" y="1"/>
                  </a:moveTo>
                  <a:cubicBezTo>
                    <a:pt x="1142" y="1"/>
                    <a:pt x="840" y="102"/>
                    <a:pt x="608" y="313"/>
                  </a:cubicBezTo>
                  <a:cubicBezTo>
                    <a:pt x="1" y="864"/>
                    <a:pt x="92" y="1953"/>
                    <a:pt x="811" y="2747"/>
                  </a:cubicBezTo>
                  <a:cubicBezTo>
                    <a:pt x="1255" y="3237"/>
                    <a:pt x="1835" y="3499"/>
                    <a:pt x="2356" y="3499"/>
                  </a:cubicBezTo>
                  <a:cubicBezTo>
                    <a:pt x="2680" y="3499"/>
                    <a:pt x="2982" y="3398"/>
                    <a:pt x="3214" y="3187"/>
                  </a:cubicBezTo>
                  <a:cubicBezTo>
                    <a:pt x="3822" y="2636"/>
                    <a:pt x="3730" y="1547"/>
                    <a:pt x="3011" y="753"/>
                  </a:cubicBezTo>
                  <a:cubicBezTo>
                    <a:pt x="2567" y="263"/>
                    <a:pt x="1987" y="1"/>
                    <a:pt x="1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2"/>
            <p:cNvSpPr/>
            <p:nvPr/>
          </p:nvSpPr>
          <p:spPr>
            <a:xfrm>
              <a:off x="12650450" y="991100"/>
              <a:ext cx="359950" cy="410950"/>
            </a:xfrm>
            <a:custGeom>
              <a:avLst/>
              <a:gdLst/>
              <a:ahLst/>
              <a:cxnLst/>
              <a:rect l="l" t="t" r="r" b="b"/>
              <a:pathLst>
                <a:path w="14398" h="16438" extrusionOk="0">
                  <a:moveTo>
                    <a:pt x="7901" y="1"/>
                  </a:moveTo>
                  <a:cubicBezTo>
                    <a:pt x="7819" y="1"/>
                    <a:pt x="7737" y="2"/>
                    <a:pt x="7654" y="6"/>
                  </a:cubicBezTo>
                  <a:lnTo>
                    <a:pt x="6109" y="65"/>
                  </a:lnTo>
                  <a:cubicBezTo>
                    <a:pt x="2675" y="199"/>
                    <a:pt x="1" y="3090"/>
                    <a:pt x="134" y="6524"/>
                  </a:cubicBezTo>
                  <a:lnTo>
                    <a:pt x="344" y="11907"/>
                  </a:lnTo>
                  <a:cubicBezTo>
                    <a:pt x="443" y="14446"/>
                    <a:pt x="2532" y="16437"/>
                    <a:pt x="5051" y="16437"/>
                  </a:cubicBezTo>
                  <a:cubicBezTo>
                    <a:pt x="5112" y="16437"/>
                    <a:pt x="5174" y="16436"/>
                    <a:pt x="5237" y="16434"/>
                  </a:cubicBezTo>
                  <a:lnTo>
                    <a:pt x="8289" y="16314"/>
                  </a:lnTo>
                  <a:cubicBezTo>
                    <a:pt x="11723" y="16181"/>
                    <a:pt x="14397" y="13290"/>
                    <a:pt x="14264" y="9856"/>
                  </a:cubicBezTo>
                  <a:lnTo>
                    <a:pt x="14113" y="5979"/>
                  </a:lnTo>
                  <a:cubicBezTo>
                    <a:pt x="13982" y="2629"/>
                    <a:pt x="11225" y="1"/>
                    <a:pt x="7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2"/>
            <p:cNvSpPr/>
            <p:nvPr/>
          </p:nvSpPr>
          <p:spPr>
            <a:xfrm>
              <a:off x="12763000" y="974075"/>
              <a:ext cx="280375" cy="244325"/>
            </a:xfrm>
            <a:custGeom>
              <a:avLst/>
              <a:gdLst/>
              <a:ahLst/>
              <a:cxnLst/>
              <a:rect l="l" t="t" r="r" b="b"/>
              <a:pathLst>
                <a:path w="11215" h="9773" extrusionOk="0">
                  <a:moveTo>
                    <a:pt x="1577" y="0"/>
                  </a:moveTo>
                  <a:cubicBezTo>
                    <a:pt x="929" y="0"/>
                    <a:pt x="380" y="100"/>
                    <a:pt x="196" y="402"/>
                  </a:cubicBezTo>
                  <a:cubicBezTo>
                    <a:pt x="0" y="724"/>
                    <a:pt x="13" y="1128"/>
                    <a:pt x="67" y="1501"/>
                  </a:cubicBezTo>
                  <a:cubicBezTo>
                    <a:pt x="253" y="2783"/>
                    <a:pt x="877" y="4020"/>
                    <a:pt x="1883" y="4834"/>
                  </a:cubicBezTo>
                  <a:cubicBezTo>
                    <a:pt x="2619" y="5430"/>
                    <a:pt x="3566" y="5776"/>
                    <a:pt x="4507" y="5776"/>
                  </a:cubicBezTo>
                  <a:cubicBezTo>
                    <a:pt x="4854" y="5776"/>
                    <a:pt x="5200" y="5729"/>
                    <a:pt x="5534" y="5630"/>
                  </a:cubicBezTo>
                  <a:cubicBezTo>
                    <a:pt x="5809" y="6476"/>
                    <a:pt x="6089" y="7333"/>
                    <a:pt x="6568" y="8084"/>
                  </a:cubicBezTo>
                  <a:cubicBezTo>
                    <a:pt x="7045" y="8836"/>
                    <a:pt x="7749" y="9482"/>
                    <a:pt x="8612" y="9702"/>
                  </a:cubicBezTo>
                  <a:cubicBezTo>
                    <a:pt x="8793" y="9748"/>
                    <a:pt x="8997" y="9772"/>
                    <a:pt x="9207" y="9772"/>
                  </a:cubicBezTo>
                  <a:cubicBezTo>
                    <a:pt x="9774" y="9772"/>
                    <a:pt x="10388" y="9594"/>
                    <a:pt x="10730" y="9174"/>
                  </a:cubicBezTo>
                  <a:cubicBezTo>
                    <a:pt x="11215" y="8579"/>
                    <a:pt x="10821" y="7539"/>
                    <a:pt x="10670" y="6825"/>
                  </a:cubicBezTo>
                  <a:cubicBezTo>
                    <a:pt x="10305" y="5097"/>
                    <a:pt x="9666" y="3351"/>
                    <a:pt x="8322" y="2140"/>
                  </a:cubicBezTo>
                  <a:cubicBezTo>
                    <a:pt x="7231" y="1156"/>
                    <a:pt x="5769" y="621"/>
                    <a:pt x="4345" y="342"/>
                  </a:cubicBezTo>
                  <a:cubicBezTo>
                    <a:pt x="3857" y="246"/>
                    <a:pt x="2594" y="0"/>
                    <a:pt x="1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2"/>
            <p:cNvSpPr/>
            <p:nvPr/>
          </p:nvSpPr>
          <p:spPr>
            <a:xfrm>
              <a:off x="12966650" y="1186400"/>
              <a:ext cx="107775" cy="106350"/>
            </a:xfrm>
            <a:custGeom>
              <a:avLst/>
              <a:gdLst/>
              <a:ahLst/>
              <a:cxnLst/>
              <a:rect l="l" t="t" r="r" b="b"/>
              <a:pathLst>
                <a:path w="4311" h="4254" extrusionOk="0">
                  <a:moveTo>
                    <a:pt x="2686" y="0"/>
                  </a:moveTo>
                  <a:cubicBezTo>
                    <a:pt x="2024" y="0"/>
                    <a:pt x="1284" y="393"/>
                    <a:pt x="764" y="1090"/>
                  </a:cubicBezTo>
                  <a:cubicBezTo>
                    <a:pt x="0" y="2115"/>
                    <a:pt x="4" y="3410"/>
                    <a:pt x="772" y="3983"/>
                  </a:cubicBezTo>
                  <a:cubicBezTo>
                    <a:pt x="1018" y="4166"/>
                    <a:pt x="1312" y="4253"/>
                    <a:pt x="1624" y="4253"/>
                  </a:cubicBezTo>
                  <a:cubicBezTo>
                    <a:pt x="2286" y="4253"/>
                    <a:pt x="3028" y="3860"/>
                    <a:pt x="3547" y="3163"/>
                  </a:cubicBezTo>
                  <a:cubicBezTo>
                    <a:pt x="4310" y="2138"/>
                    <a:pt x="4307" y="843"/>
                    <a:pt x="3539" y="271"/>
                  </a:cubicBezTo>
                  <a:cubicBezTo>
                    <a:pt x="3293" y="87"/>
                    <a:pt x="2998" y="0"/>
                    <a:pt x="26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2"/>
            <p:cNvSpPr/>
            <p:nvPr/>
          </p:nvSpPr>
          <p:spPr>
            <a:xfrm>
              <a:off x="12704400" y="1878600"/>
              <a:ext cx="147425" cy="126950"/>
            </a:xfrm>
            <a:custGeom>
              <a:avLst/>
              <a:gdLst/>
              <a:ahLst/>
              <a:cxnLst/>
              <a:rect l="l" t="t" r="r" b="b"/>
              <a:pathLst>
                <a:path w="5897" h="5078" extrusionOk="0">
                  <a:moveTo>
                    <a:pt x="1369" y="1"/>
                  </a:moveTo>
                  <a:cubicBezTo>
                    <a:pt x="1346" y="1"/>
                    <a:pt x="1324" y="6"/>
                    <a:pt x="1306" y="21"/>
                  </a:cubicBezTo>
                  <a:cubicBezTo>
                    <a:pt x="1277" y="43"/>
                    <a:pt x="1268" y="80"/>
                    <a:pt x="1265" y="116"/>
                  </a:cubicBezTo>
                  <a:cubicBezTo>
                    <a:pt x="1242" y="372"/>
                    <a:pt x="1468" y="575"/>
                    <a:pt x="1673" y="731"/>
                  </a:cubicBezTo>
                  <a:lnTo>
                    <a:pt x="2527" y="1384"/>
                  </a:lnTo>
                  <a:cubicBezTo>
                    <a:pt x="1854" y="1424"/>
                    <a:pt x="1187" y="1533"/>
                    <a:pt x="536" y="1711"/>
                  </a:cubicBezTo>
                  <a:cubicBezTo>
                    <a:pt x="430" y="1741"/>
                    <a:pt x="321" y="1774"/>
                    <a:pt x="236" y="1844"/>
                  </a:cubicBezTo>
                  <a:cubicBezTo>
                    <a:pt x="176" y="1894"/>
                    <a:pt x="130" y="1981"/>
                    <a:pt x="169" y="2048"/>
                  </a:cubicBezTo>
                  <a:cubicBezTo>
                    <a:pt x="202" y="2102"/>
                    <a:pt x="273" y="2113"/>
                    <a:pt x="338" y="2113"/>
                  </a:cubicBezTo>
                  <a:cubicBezTo>
                    <a:pt x="349" y="2113"/>
                    <a:pt x="359" y="2113"/>
                    <a:pt x="369" y="2112"/>
                  </a:cubicBezTo>
                  <a:cubicBezTo>
                    <a:pt x="1027" y="2087"/>
                    <a:pt x="1683" y="2036"/>
                    <a:pt x="2338" y="1959"/>
                  </a:cubicBezTo>
                  <a:lnTo>
                    <a:pt x="2338" y="1959"/>
                  </a:lnTo>
                  <a:cubicBezTo>
                    <a:pt x="1605" y="2269"/>
                    <a:pt x="743" y="2354"/>
                    <a:pt x="167" y="2903"/>
                  </a:cubicBezTo>
                  <a:cubicBezTo>
                    <a:pt x="82" y="2984"/>
                    <a:pt x="0" y="3113"/>
                    <a:pt x="66" y="3211"/>
                  </a:cubicBezTo>
                  <a:cubicBezTo>
                    <a:pt x="106" y="3269"/>
                    <a:pt x="179" y="3285"/>
                    <a:pt x="252" y="3285"/>
                  </a:cubicBezTo>
                  <a:cubicBezTo>
                    <a:pt x="278" y="3285"/>
                    <a:pt x="303" y="3283"/>
                    <a:pt x="327" y="3280"/>
                  </a:cubicBezTo>
                  <a:cubicBezTo>
                    <a:pt x="1115" y="3187"/>
                    <a:pt x="1830" y="2790"/>
                    <a:pt x="2591" y="2565"/>
                  </a:cubicBezTo>
                  <a:lnTo>
                    <a:pt x="2591" y="2565"/>
                  </a:lnTo>
                  <a:cubicBezTo>
                    <a:pt x="1865" y="2865"/>
                    <a:pt x="1226" y="3343"/>
                    <a:pt x="731" y="3953"/>
                  </a:cubicBezTo>
                  <a:cubicBezTo>
                    <a:pt x="633" y="4074"/>
                    <a:pt x="544" y="4260"/>
                    <a:pt x="654" y="4369"/>
                  </a:cubicBezTo>
                  <a:cubicBezTo>
                    <a:pt x="699" y="4412"/>
                    <a:pt x="762" y="4426"/>
                    <a:pt x="825" y="4426"/>
                  </a:cubicBezTo>
                  <a:cubicBezTo>
                    <a:pt x="848" y="4426"/>
                    <a:pt x="871" y="4424"/>
                    <a:pt x="893" y="4421"/>
                  </a:cubicBezTo>
                  <a:cubicBezTo>
                    <a:pt x="1164" y="4386"/>
                    <a:pt x="1403" y="4235"/>
                    <a:pt x="1627" y="4080"/>
                  </a:cubicBezTo>
                  <a:cubicBezTo>
                    <a:pt x="2070" y="3772"/>
                    <a:pt x="2492" y="3433"/>
                    <a:pt x="2907" y="3089"/>
                  </a:cubicBezTo>
                  <a:lnTo>
                    <a:pt x="2907" y="3089"/>
                  </a:lnTo>
                  <a:cubicBezTo>
                    <a:pt x="2621" y="3569"/>
                    <a:pt x="2429" y="4099"/>
                    <a:pt x="2341" y="4651"/>
                  </a:cubicBezTo>
                  <a:cubicBezTo>
                    <a:pt x="2326" y="4744"/>
                    <a:pt x="2314" y="4843"/>
                    <a:pt x="2347" y="4932"/>
                  </a:cubicBezTo>
                  <a:cubicBezTo>
                    <a:pt x="2377" y="5011"/>
                    <a:pt x="2453" y="5077"/>
                    <a:pt x="2535" y="5077"/>
                  </a:cubicBezTo>
                  <a:cubicBezTo>
                    <a:pt x="2545" y="5077"/>
                    <a:pt x="2555" y="5076"/>
                    <a:pt x="2566" y="5074"/>
                  </a:cubicBezTo>
                  <a:cubicBezTo>
                    <a:pt x="2618" y="5062"/>
                    <a:pt x="2659" y="5025"/>
                    <a:pt x="2695" y="4987"/>
                  </a:cubicBezTo>
                  <a:cubicBezTo>
                    <a:pt x="3006" y="4658"/>
                    <a:pt x="3087" y="4179"/>
                    <a:pt x="3291" y="3776"/>
                  </a:cubicBezTo>
                  <a:cubicBezTo>
                    <a:pt x="3329" y="3698"/>
                    <a:pt x="3376" y="3621"/>
                    <a:pt x="3451" y="3578"/>
                  </a:cubicBezTo>
                  <a:cubicBezTo>
                    <a:pt x="3503" y="3548"/>
                    <a:pt x="3565" y="3528"/>
                    <a:pt x="3625" y="3528"/>
                  </a:cubicBezTo>
                  <a:cubicBezTo>
                    <a:pt x="3641" y="3528"/>
                    <a:pt x="3657" y="3530"/>
                    <a:pt x="3673" y="3533"/>
                  </a:cubicBezTo>
                  <a:cubicBezTo>
                    <a:pt x="4205" y="3630"/>
                    <a:pt x="5060" y="3646"/>
                    <a:pt x="5896" y="3695"/>
                  </a:cubicBezTo>
                  <a:lnTo>
                    <a:pt x="5626" y="793"/>
                  </a:lnTo>
                  <a:cubicBezTo>
                    <a:pt x="5172" y="889"/>
                    <a:pt x="4562" y="985"/>
                    <a:pt x="3984" y="985"/>
                  </a:cubicBezTo>
                  <a:cubicBezTo>
                    <a:pt x="3528" y="985"/>
                    <a:pt x="3091" y="925"/>
                    <a:pt x="2765" y="757"/>
                  </a:cubicBezTo>
                  <a:cubicBezTo>
                    <a:pt x="2315" y="524"/>
                    <a:pt x="1931" y="158"/>
                    <a:pt x="1445" y="14"/>
                  </a:cubicBezTo>
                  <a:cubicBezTo>
                    <a:pt x="1421" y="7"/>
                    <a:pt x="1394" y="1"/>
                    <a:pt x="1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2"/>
            <p:cNvSpPr/>
            <p:nvPr/>
          </p:nvSpPr>
          <p:spPr>
            <a:xfrm>
              <a:off x="12254150" y="1408525"/>
              <a:ext cx="112700" cy="128075"/>
            </a:xfrm>
            <a:custGeom>
              <a:avLst/>
              <a:gdLst/>
              <a:ahLst/>
              <a:cxnLst/>
              <a:rect l="l" t="t" r="r" b="b"/>
              <a:pathLst>
                <a:path w="4508" h="5123" extrusionOk="0">
                  <a:moveTo>
                    <a:pt x="2575" y="0"/>
                  </a:moveTo>
                  <a:cubicBezTo>
                    <a:pt x="2545" y="0"/>
                    <a:pt x="2515" y="3"/>
                    <a:pt x="2487" y="7"/>
                  </a:cubicBezTo>
                  <a:cubicBezTo>
                    <a:pt x="1788" y="125"/>
                    <a:pt x="1351" y="808"/>
                    <a:pt x="1004" y="1425"/>
                  </a:cubicBezTo>
                  <a:cubicBezTo>
                    <a:pt x="715" y="1936"/>
                    <a:pt x="1" y="2793"/>
                    <a:pt x="933" y="3044"/>
                  </a:cubicBezTo>
                  <a:cubicBezTo>
                    <a:pt x="784" y="3442"/>
                    <a:pt x="992" y="3939"/>
                    <a:pt x="1380" y="4113"/>
                  </a:cubicBezTo>
                  <a:cubicBezTo>
                    <a:pt x="1344" y="4470"/>
                    <a:pt x="1541" y="4840"/>
                    <a:pt x="1857" y="5010"/>
                  </a:cubicBezTo>
                  <a:cubicBezTo>
                    <a:pt x="2004" y="5088"/>
                    <a:pt x="2144" y="5122"/>
                    <a:pt x="2277" y="5122"/>
                  </a:cubicBezTo>
                  <a:cubicBezTo>
                    <a:pt x="3088" y="5122"/>
                    <a:pt x="3657" y="3847"/>
                    <a:pt x="4047" y="3293"/>
                  </a:cubicBezTo>
                  <a:lnTo>
                    <a:pt x="4352" y="2858"/>
                  </a:lnTo>
                  <a:cubicBezTo>
                    <a:pt x="4380" y="2818"/>
                    <a:pt x="4406" y="2774"/>
                    <a:pt x="4427" y="2729"/>
                  </a:cubicBezTo>
                  <a:cubicBezTo>
                    <a:pt x="4486" y="2601"/>
                    <a:pt x="4508" y="2460"/>
                    <a:pt x="4403" y="2385"/>
                  </a:cubicBezTo>
                  <a:cubicBezTo>
                    <a:pt x="4365" y="2357"/>
                    <a:pt x="4321" y="2347"/>
                    <a:pt x="4275" y="2347"/>
                  </a:cubicBezTo>
                  <a:cubicBezTo>
                    <a:pt x="4224" y="2347"/>
                    <a:pt x="4170" y="2360"/>
                    <a:pt x="4120" y="2374"/>
                  </a:cubicBezTo>
                  <a:cubicBezTo>
                    <a:pt x="3433" y="2575"/>
                    <a:pt x="2874" y="3065"/>
                    <a:pt x="2339" y="3542"/>
                  </a:cubicBezTo>
                  <a:cubicBezTo>
                    <a:pt x="2603" y="2929"/>
                    <a:pt x="2960" y="2299"/>
                    <a:pt x="3420" y="1811"/>
                  </a:cubicBezTo>
                  <a:cubicBezTo>
                    <a:pt x="3600" y="1618"/>
                    <a:pt x="3760" y="1508"/>
                    <a:pt x="3903" y="1275"/>
                  </a:cubicBezTo>
                  <a:cubicBezTo>
                    <a:pt x="3932" y="1228"/>
                    <a:pt x="4237" y="472"/>
                    <a:pt x="4117" y="472"/>
                  </a:cubicBezTo>
                  <a:cubicBezTo>
                    <a:pt x="4116" y="472"/>
                    <a:pt x="4114" y="472"/>
                    <a:pt x="4112" y="472"/>
                  </a:cubicBezTo>
                  <a:cubicBezTo>
                    <a:pt x="3534" y="573"/>
                    <a:pt x="3229" y="935"/>
                    <a:pt x="2818" y="1297"/>
                  </a:cubicBezTo>
                  <a:cubicBezTo>
                    <a:pt x="2391" y="1673"/>
                    <a:pt x="1971" y="1977"/>
                    <a:pt x="1633" y="2450"/>
                  </a:cubicBezTo>
                  <a:cubicBezTo>
                    <a:pt x="1782" y="1659"/>
                    <a:pt x="2488" y="1105"/>
                    <a:pt x="2853" y="387"/>
                  </a:cubicBezTo>
                  <a:cubicBezTo>
                    <a:pt x="2882" y="331"/>
                    <a:pt x="2909" y="269"/>
                    <a:pt x="2903" y="207"/>
                  </a:cubicBezTo>
                  <a:cubicBezTo>
                    <a:pt x="2890" y="62"/>
                    <a:pt x="2728" y="0"/>
                    <a:pt x="2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1"/>
        <p:cNvGrpSpPr/>
        <p:nvPr/>
      </p:nvGrpSpPr>
      <p:grpSpPr>
        <a:xfrm>
          <a:off x="0" y="0"/>
          <a:ext cx="0" cy="0"/>
          <a:chOff x="0" y="0"/>
          <a:chExt cx="0" cy="0"/>
        </a:xfrm>
      </p:grpSpPr>
      <p:sp>
        <p:nvSpPr>
          <p:cNvPr id="2332" name="Google Shape;2332;p63"/>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a:solidFill>
                  <a:srgbClr val="869FB2"/>
                </a:solidFill>
                <a:uFill>
                  <a:noFill/>
                </a:uFill>
                <a:hlinkClick r:id="" action="ppaction://noaction">
                  <a:extLst>
                    <a:ext uri="{A12FA001-AC4F-418D-AE19-62706E023703}">
                      <ahyp:hlinkClr xmlns:ahyp="http://schemas.microsoft.com/office/drawing/2018/hyperlinkcolor" val="tx"/>
                    </a:ext>
                  </a:extLst>
                </a:hlinkClick>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2333" name="Google Shape;2333;p6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334" name="Google Shape;2334;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8"/>
        <p:cNvGrpSpPr/>
        <p:nvPr/>
      </p:nvGrpSpPr>
      <p:grpSpPr>
        <a:xfrm>
          <a:off x="0" y="0"/>
          <a:ext cx="0" cy="0"/>
          <a:chOff x="0" y="0"/>
          <a:chExt cx="0" cy="0"/>
        </a:xfrm>
      </p:grpSpPr>
      <p:sp>
        <p:nvSpPr>
          <p:cNvPr id="2339" name="Google Shape;2339;p6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340" name="Google Shape;2340;p6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341" name="Google Shape;2341;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45"/>
        <p:cNvGrpSpPr/>
        <p:nvPr/>
      </p:nvGrpSpPr>
      <p:grpSpPr>
        <a:xfrm>
          <a:off x="0" y="0"/>
          <a:ext cx="0" cy="0"/>
          <a:chOff x="0" y="0"/>
          <a:chExt cx="0" cy="0"/>
        </a:xfrm>
      </p:grpSpPr>
      <p:sp>
        <p:nvSpPr>
          <p:cNvPr id="2346" name="Google Shape;2346;p65"/>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347" name="Google Shape;2347;p65"/>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48" name="Google Shape;2348;p65"/>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Advent Pro</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https://fonts.google.com/specimen/Advent+Pro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2349" name="Google Shape;2349;p65"/>
          <p:cNvGrpSpPr/>
          <p:nvPr/>
        </p:nvGrpSpPr>
        <p:grpSpPr>
          <a:xfrm>
            <a:off x="2583563" y="3498875"/>
            <a:ext cx="3976875" cy="754200"/>
            <a:chOff x="2052655" y="3498875"/>
            <a:chExt cx="3976875" cy="754200"/>
          </a:xfrm>
        </p:grpSpPr>
        <p:sp>
          <p:nvSpPr>
            <p:cNvPr id="2350" name="Google Shape;2350;p65"/>
            <p:cNvSpPr/>
            <p:nvPr/>
          </p:nvSpPr>
          <p:spPr>
            <a:xfrm>
              <a:off x="3114480" y="3498875"/>
              <a:ext cx="791400" cy="754200"/>
            </a:xfrm>
            <a:prstGeom prst="roundRect">
              <a:avLst>
                <a:gd name="adj" fmla="val 16667"/>
              </a:avLst>
            </a:prstGeom>
            <a:solidFill>
              <a:srgbClr val="ABE6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5"/>
            <p:cNvSpPr/>
            <p:nvPr/>
          </p:nvSpPr>
          <p:spPr>
            <a:xfrm>
              <a:off x="4176300" y="3498875"/>
              <a:ext cx="791400" cy="754200"/>
            </a:xfrm>
            <a:prstGeom prst="roundRect">
              <a:avLst>
                <a:gd name="adj" fmla="val 16667"/>
              </a:avLst>
            </a:prstGeom>
            <a:solidFill>
              <a:srgbClr val="F16C2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5"/>
            <p:cNvSpPr/>
            <p:nvPr/>
          </p:nvSpPr>
          <p:spPr>
            <a:xfrm>
              <a:off x="5238120" y="3498875"/>
              <a:ext cx="791400" cy="754200"/>
            </a:xfrm>
            <a:prstGeom prst="roundRect">
              <a:avLst>
                <a:gd name="adj" fmla="val 16667"/>
              </a:avLst>
            </a:prstGeom>
            <a:solidFill>
              <a:srgbClr val="6869B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5"/>
            <p:cNvSpPr/>
            <p:nvPr/>
          </p:nvSpPr>
          <p:spPr>
            <a:xfrm>
              <a:off x="2052655" y="3498875"/>
              <a:ext cx="791400" cy="754200"/>
            </a:xfrm>
            <a:prstGeom prst="roundRect">
              <a:avLst>
                <a:gd name="adj" fmla="val 16667"/>
              </a:avLst>
            </a:prstGeom>
            <a:solidFill>
              <a:srgbClr val="F0936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5"/>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#abe697</a:t>
              </a:r>
              <a:endParaRPr sz="1000">
                <a:solidFill>
                  <a:srgbClr val="FFFFFF"/>
                </a:solidFill>
              </a:endParaRPr>
            </a:p>
          </p:txBody>
        </p:sp>
        <p:sp>
          <p:nvSpPr>
            <p:cNvPr id="2355" name="Google Shape;2355;p65"/>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#f16c2a</a:t>
              </a:r>
              <a:endParaRPr sz="1000">
                <a:solidFill>
                  <a:srgbClr val="FFFFFF"/>
                </a:solidFill>
              </a:endParaRPr>
            </a:p>
          </p:txBody>
        </p:sp>
        <p:sp>
          <p:nvSpPr>
            <p:cNvPr id="2356" name="Google Shape;2356;p65"/>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#6869bd</a:t>
              </a:r>
              <a:endParaRPr sz="1000">
                <a:solidFill>
                  <a:srgbClr val="FFFFFF"/>
                </a:solidFill>
              </a:endParaRPr>
            </a:p>
          </p:txBody>
        </p:sp>
        <p:sp>
          <p:nvSpPr>
            <p:cNvPr id="2357" name="Google Shape;2357;p65"/>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#f09365</a:t>
              </a:r>
              <a:endParaRPr sz="1000">
                <a:solidFill>
                  <a:srgbClr val="FFFFFF"/>
                </a:solidFil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61"/>
        <p:cNvGrpSpPr/>
        <p:nvPr/>
      </p:nvGrpSpPr>
      <p:grpSpPr>
        <a:xfrm>
          <a:off x="0" y="0"/>
          <a:ext cx="0" cy="0"/>
          <a:chOff x="0" y="0"/>
          <a:chExt cx="0" cy="0"/>
        </a:xfrm>
      </p:grpSpPr>
      <p:sp>
        <p:nvSpPr>
          <p:cNvPr id="2362" name="Google Shape;236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363" name="Google Shape;2363;p66"/>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364" name="Google Shape;2364;p66"/>
          <p:cNvGrpSpPr/>
          <p:nvPr/>
        </p:nvGrpSpPr>
        <p:grpSpPr>
          <a:xfrm>
            <a:off x="5082708" y="3095784"/>
            <a:ext cx="442841" cy="514271"/>
            <a:chOff x="4727025" y="1332775"/>
            <a:chExt cx="59900" cy="69625"/>
          </a:xfrm>
        </p:grpSpPr>
        <p:sp>
          <p:nvSpPr>
            <p:cNvPr id="2365" name="Google Shape;2365;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 name="Google Shape;2367;p66"/>
          <p:cNvGrpSpPr/>
          <p:nvPr/>
        </p:nvGrpSpPr>
        <p:grpSpPr>
          <a:xfrm>
            <a:off x="5758025" y="2343272"/>
            <a:ext cx="500909" cy="500899"/>
            <a:chOff x="4820425" y="1329900"/>
            <a:chExt cx="70175" cy="70350"/>
          </a:xfrm>
        </p:grpSpPr>
        <p:sp>
          <p:nvSpPr>
            <p:cNvPr id="2368" name="Google Shape;2368;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66"/>
          <p:cNvGrpSpPr/>
          <p:nvPr/>
        </p:nvGrpSpPr>
        <p:grpSpPr>
          <a:xfrm>
            <a:off x="6410648" y="2355062"/>
            <a:ext cx="538135" cy="493119"/>
            <a:chOff x="4903200" y="1331525"/>
            <a:chExt cx="73575" cy="67425"/>
          </a:xfrm>
        </p:grpSpPr>
        <p:sp>
          <p:nvSpPr>
            <p:cNvPr id="2373" name="Google Shape;2373;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374" name="Google Shape;2374;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66"/>
          <p:cNvGrpSpPr/>
          <p:nvPr/>
        </p:nvGrpSpPr>
        <p:grpSpPr>
          <a:xfrm>
            <a:off x="5670599" y="3097040"/>
            <a:ext cx="544563" cy="511895"/>
            <a:chOff x="4815575" y="1416800"/>
            <a:chExt cx="73750" cy="71400"/>
          </a:xfrm>
        </p:grpSpPr>
        <p:sp>
          <p:nvSpPr>
            <p:cNvPr id="2376" name="Google Shape;2376;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66"/>
          <p:cNvGrpSpPr/>
          <p:nvPr/>
        </p:nvGrpSpPr>
        <p:grpSpPr>
          <a:xfrm>
            <a:off x="6367224" y="3096746"/>
            <a:ext cx="602914" cy="512477"/>
            <a:chOff x="4902475" y="1418875"/>
            <a:chExt cx="74500" cy="63775"/>
          </a:xfrm>
        </p:grpSpPr>
        <p:sp>
          <p:nvSpPr>
            <p:cNvPr id="2380" name="Google Shape;2380;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 name="Google Shape;2382;p66"/>
          <p:cNvGrpSpPr/>
          <p:nvPr/>
        </p:nvGrpSpPr>
        <p:grpSpPr>
          <a:xfrm>
            <a:off x="5783096" y="3835985"/>
            <a:ext cx="515391" cy="525699"/>
            <a:chOff x="4818100" y="1507675"/>
            <a:chExt cx="71225" cy="71625"/>
          </a:xfrm>
        </p:grpSpPr>
        <p:sp>
          <p:nvSpPr>
            <p:cNvPr id="2383" name="Google Shape;2383;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66"/>
          <p:cNvGrpSpPr/>
          <p:nvPr/>
        </p:nvGrpSpPr>
        <p:grpSpPr>
          <a:xfrm>
            <a:off x="5121199" y="3857517"/>
            <a:ext cx="522956" cy="489869"/>
            <a:chOff x="4721450" y="1509475"/>
            <a:chExt cx="79350" cy="74325"/>
          </a:xfrm>
        </p:grpSpPr>
        <p:sp>
          <p:nvSpPr>
            <p:cNvPr id="2388" name="Google Shape;2388;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2" name="Google Shape;2392;p66"/>
          <p:cNvGrpSpPr/>
          <p:nvPr/>
        </p:nvGrpSpPr>
        <p:grpSpPr>
          <a:xfrm>
            <a:off x="6444441" y="3837269"/>
            <a:ext cx="525704" cy="535436"/>
            <a:chOff x="4906800" y="1507500"/>
            <a:chExt cx="70350" cy="71075"/>
          </a:xfrm>
        </p:grpSpPr>
        <p:sp>
          <p:nvSpPr>
            <p:cNvPr id="2393" name="Google Shape;2393;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66"/>
          <p:cNvGrpSpPr/>
          <p:nvPr/>
        </p:nvGrpSpPr>
        <p:grpSpPr>
          <a:xfrm>
            <a:off x="4477263" y="2343250"/>
            <a:ext cx="508054" cy="508095"/>
            <a:chOff x="3736598" y="2170606"/>
            <a:chExt cx="404889" cy="404889"/>
          </a:xfrm>
        </p:grpSpPr>
        <p:sp>
          <p:nvSpPr>
            <p:cNvPr id="2399" name="Google Shape;2399;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 name="Google Shape;2403;p66"/>
          <p:cNvGrpSpPr/>
          <p:nvPr/>
        </p:nvGrpSpPr>
        <p:grpSpPr>
          <a:xfrm>
            <a:off x="3765303" y="2343345"/>
            <a:ext cx="575790" cy="507904"/>
            <a:chOff x="3161917" y="2170682"/>
            <a:chExt cx="458870" cy="404737"/>
          </a:xfrm>
        </p:grpSpPr>
        <p:sp>
          <p:nvSpPr>
            <p:cNvPr id="2404" name="Google Shape;2404;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05" name="Google Shape;2405;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66"/>
          <p:cNvGrpSpPr/>
          <p:nvPr/>
        </p:nvGrpSpPr>
        <p:grpSpPr>
          <a:xfrm>
            <a:off x="3792833" y="3103717"/>
            <a:ext cx="520730" cy="498567"/>
            <a:chOff x="3179914" y="2889488"/>
            <a:chExt cx="422876" cy="404911"/>
          </a:xfrm>
        </p:grpSpPr>
        <p:sp>
          <p:nvSpPr>
            <p:cNvPr id="2408" name="Google Shape;2408;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 name="Google Shape;2414;p66"/>
          <p:cNvGrpSpPr/>
          <p:nvPr/>
        </p:nvGrpSpPr>
        <p:grpSpPr>
          <a:xfrm>
            <a:off x="4421513" y="3103677"/>
            <a:ext cx="516145" cy="498648"/>
            <a:chOff x="3729467" y="2889422"/>
            <a:chExt cx="419153" cy="404977"/>
          </a:xfrm>
        </p:grpSpPr>
        <p:sp>
          <p:nvSpPr>
            <p:cNvPr id="2415" name="Google Shape;2415;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2" name="Google Shape;2422;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6" name="Google Shape;2426;p66"/>
          <p:cNvGrpSpPr/>
          <p:nvPr/>
        </p:nvGrpSpPr>
        <p:grpSpPr>
          <a:xfrm>
            <a:off x="7141841" y="2550562"/>
            <a:ext cx="166473" cy="141497"/>
            <a:chOff x="4660325" y="1866850"/>
            <a:chExt cx="68350" cy="58100"/>
          </a:xfrm>
        </p:grpSpPr>
        <p:sp>
          <p:nvSpPr>
            <p:cNvPr id="2427" name="Google Shape;2427;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66"/>
          <p:cNvGrpSpPr/>
          <p:nvPr/>
        </p:nvGrpSpPr>
        <p:grpSpPr>
          <a:xfrm>
            <a:off x="7451186" y="2576286"/>
            <a:ext cx="162515" cy="90049"/>
            <a:chOff x="4791775" y="1877500"/>
            <a:chExt cx="66725" cy="36975"/>
          </a:xfrm>
        </p:grpSpPr>
        <p:sp>
          <p:nvSpPr>
            <p:cNvPr id="2430" name="Google Shape;2430;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66"/>
          <p:cNvGrpSpPr/>
          <p:nvPr/>
        </p:nvGrpSpPr>
        <p:grpSpPr>
          <a:xfrm>
            <a:off x="7772899" y="2576286"/>
            <a:ext cx="144979" cy="90049"/>
            <a:chOff x="4923925" y="1877500"/>
            <a:chExt cx="59525" cy="36975"/>
          </a:xfrm>
        </p:grpSpPr>
        <p:sp>
          <p:nvSpPr>
            <p:cNvPr id="2433" name="Google Shape;2433;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5" name="Google Shape;2435;p66"/>
          <p:cNvGrpSpPr/>
          <p:nvPr/>
        </p:nvGrpSpPr>
        <p:grpSpPr>
          <a:xfrm>
            <a:off x="8067390" y="2558477"/>
            <a:ext cx="141447" cy="125667"/>
            <a:chOff x="5058450" y="1870100"/>
            <a:chExt cx="58075" cy="51600"/>
          </a:xfrm>
        </p:grpSpPr>
        <p:sp>
          <p:nvSpPr>
            <p:cNvPr id="2436" name="Google Shape;2436;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8" name="Google Shape;2438;p66"/>
          <p:cNvGrpSpPr/>
          <p:nvPr/>
        </p:nvGrpSpPr>
        <p:grpSpPr>
          <a:xfrm>
            <a:off x="7481905" y="2980885"/>
            <a:ext cx="101077" cy="107645"/>
            <a:chOff x="4811425" y="2065025"/>
            <a:chExt cx="41500" cy="44200"/>
          </a:xfrm>
        </p:grpSpPr>
        <p:sp>
          <p:nvSpPr>
            <p:cNvPr id="2439" name="Google Shape;2439;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 name="Google Shape;2441;p66"/>
          <p:cNvGrpSpPr/>
          <p:nvPr/>
        </p:nvGrpSpPr>
        <p:grpSpPr>
          <a:xfrm>
            <a:off x="7774342" y="2981098"/>
            <a:ext cx="120867" cy="107218"/>
            <a:chOff x="4929875" y="2065025"/>
            <a:chExt cx="49625" cy="44025"/>
          </a:xfrm>
        </p:grpSpPr>
        <p:sp>
          <p:nvSpPr>
            <p:cNvPr id="2442" name="Google Shape;2442;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66"/>
          <p:cNvGrpSpPr/>
          <p:nvPr/>
        </p:nvGrpSpPr>
        <p:grpSpPr>
          <a:xfrm>
            <a:off x="8103011" y="2984112"/>
            <a:ext cx="70206" cy="101191"/>
            <a:chOff x="5083925" y="2066350"/>
            <a:chExt cx="28825" cy="41550"/>
          </a:xfrm>
        </p:grpSpPr>
        <p:sp>
          <p:nvSpPr>
            <p:cNvPr id="2445" name="Google Shape;2445;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 name="Google Shape;2447;p66"/>
          <p:cNvGrpSpPr/>
          <p:nvPr/>
        </p:nvGrpSpPr>
        <p:grpSpPr>
          <a:xfrm>
            <a:off x="7134565" y="2999759"/>
            <a:ext cx="181026" cy="69896"/>
            <a:chOff x="4659775" y="2072775"/>
            <a:chExt cx="74325" cy="28700"/>
          </a:xfrm>
        </p:grpSpPr>
        <p:sp>
          <p:nvSpPr>
            <p:cNvPr id="2448" name="Google Shape;2448;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66"/>
          <p:cNvGrpSpPr/>
          <p:nvPr/>
        </p:nvGrpSpPr>
        <p:grpSpPr>
          <a:xfrm>
            <a:off x="8054421" y="2790324"/>
            <a:ext cx="167387" cy="89197"/>
            <a:chOff x="4662475" y="1976500"/>
            <a:chExt cx="68725" cy="36625"/>
          </a:xfrm>
        </p:grpSpPr>
        <p:sp>
          <p:nvSpPr>
            <p:cNvPr id="2452" name="Google Shape;2452;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66"/>
          <p:cNvGrpSpPr/>
          <p:nvPr/>
        </p:nvGrpSpPr>
        <p:grpSpPr>
          <a:xfrm>
            <a:off x="7751326" y="2793764"/>
            <a:ext cx="166899" cy="82317"/>
            <a:chOff x="4920150" y="1977875"/>
            <a:chExt cx="68525" cy="33800"/>
          </a:xfrm>
        </p:grpSpPr>
        <p:sp>
          <p:nvSpPr>
            <p:cNvPr id="2456" name="Google Shape;2456;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 name="Google Shape;2459;p66"/>
          <p:cNvGrpSpPr/>
          <p:nvPr/>
        </p:nvGrpSpPr>
        <p:grpSpPr>
          <a:xfrm>
            <a:off x="7162483" y="3197682"/>
            <a:ext cx="125190" cy="127859"/>
            <a:chOff x="4676550" y="2160575"/>
            <a:chExt cx="51400" cy="52500"/>
          </a:xfrm>
        </p:grpSpPr>
        <p:sp>
          <p:nvSpPr>
            <p:cNvPr id="2460" name="Google Shape;2460;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3" name="Google Shape;2463;p66"/>
          <p:cNvGrpSpPr/>
          <p:nvPr/>
        </p:nvGrpSpPr>
        <p:grpSpPr>
          <a:xfrm>
            <a:off x="7459741" y="3204714"/>
            <a:ext cx="145405" cy="113794"/>
            <a:chOff x="4768325" y="2163475"/>
            <a:chExt cx="59700" cy="46725"/>
          </a:xfrm>
        </p:grpSpPr>
        <p:sp>
          <p:nvSpPr>
            <p:cNvPr id="2464" name="Google Shape;2464;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6" name="Google Shape;2466;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66"/>
          <p:cNvGrpSpPr/>
          <p:nvPr/>
        </p:nvGrpSpPr>
        <p:grpSpPr>
          <a:xfrm>
            <a:off x="7476059" y="3459808"/>
            <a:ext cx="112768" cy="106853"/>
            <a:chOff x="4768575" y="2253950"/>
            <a:chExt cx="46300" cy="43875"/>
          </a:xfrm>
        </p:grpSpPr>
        <p:sp>
          <p:nvSpPr>
            <p:cNvPr id="2473" name="Google Shape;2473;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66"/>
          <p:cNvGrpSpPr/>
          <p:nvPr/>
        </p:nvGrpSpPr>
        <p:grpSpPr>
          <a:xfrm>
            <a:off x="7775682" y="3948834"/>
            <a:ext cx="118187" cy="146246"/>
            <a:chOff x="4960900" y="2433225"/>
            <a:chExt cx="48525" cy="60050"/>
          </a:xfrm>
        </p:grpSpPr>
        <p:sp>
          <p:nvSpPr>
            <p:cNvPr id="2476" name="Google Shape;2476;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66"/>
          <p:cNvGrpSpPr/>
          <p:nvPr/>
        </p:nvGrpSpPr>
        <p:grpSpPr>
          <a:xfrm>
            <a:off x="7464247" y="4212895"/>
            <a:ext cx="136394" cy="143810"/>
            <a:chOff x="4854075" y="2527625"/>
            <a:chExt cx="56000" cy="59050"/>
          </a:xfrm>
        </p:grpSpPr>
        <p:sp>
          <p:nvSpPr>
            <p:cNvPr id="2479" name="Google Shape;2479;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1" name="Google Shape;2481;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4" name="Google Shape;2484;p66"/>
          <p:cNvGrpSpPr/>
          <p:nvPr/>
        </p:nvGrpSpPr>
        <p:grpSpPr>
          <a:xfrm>
            <a:off x="8088458" y="3676639"/>
            <a:ext cx="99312" cy="160797"/>
            <a:chOff x="5059700" y="2334775"/>
            <a:chExt cx="40775" cy="66025"/>
          </a:xfrm>
        </p:grpSpPr>
        <p:sp>
          <p:nvSpPr>
            <p:cNvPr id="2485" name="Google Shape;2485;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66"/>
          <p:cNvGrpSpPr/>
          <p:nvPr/>
        </p:nvGrpSpPr>
        <p:grpSpPr>
          <a:xfrm>
            <a:off x="8045622" y="3941771"/>
            <a:ext cx="184984" cy="160371"/>
            <a:chOff x="5037700" y="2430325"/>
            <a:chExt cx="75950" cy="65850"/>
          </a:xfrm>
        </p:grpSpPr>
        <p:sp>
          <p:nvSpPr>
            <p:cNvPr id="2495" name="Google Shape;2495;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7" name="Google Shape;2497;p66"/>
          <p:cNvGrpSpPr/>
          <p:nvPr/>
        </p:nvGrpSpPr>
        <p:grpSpPr>
          <a:xfrm>
            <a:off x="7465128" y="3708223"/>
            <a:ext cx="173014" cy="97629"/>
            <a:chOff x="4756975" y="2341800"/>
            <a:chExt cx="91975" cy="51925"/>
          </a:xfrm>
        </p:grpSpPr>
        <p:sp>
          <p:nvSpPr>
            <p:cNvPr id="2498" name="Google Shape;2498;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66"/>
          <p:cNvGrpSpPr/>
          <p:nvPr/>
        </p:nvGrpSpPr>
        <p:grpSpPr>
          <a:xfrm>
            <a:off x="7732065" y="4196920"/>
            <a:ext cx="212497" cy="175761"/>
            <a:chOff x="4943575" y="2516350"/>
            <a:chExt cx="98675" cy="81700"/>
          </a:xfrm>
        </p:grpSpPr>
        <p:sp>
          <p:nvSpPr>
            <p:cNvPr id="2519" name="Google Shape;2519;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7" name="Google Shape;2597;p66"/>
          <p:cNvGrpSpPr/>
          <p:nvPr/>
        </p:nvGrpSpPr>
        <p:grpSpPr>
          <a:xfrm>
            <a:off x="1990126" y="3423163"/>
            <a:ext cx="965351" cy="134611"/>
            <a:chOff x="4411970" y="2962952"/>
            <a:chExt cx="706544" cy="104212"/>
          </a:xfrm>
        </p:grpSpPr>
        <p:sp>
          <p:nvSpPr>
            <p:cNvPr id="2598" name="Google Shape;2598;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66"/>
          <p:cNvGrpSpPr/>
          <p:nvPr/>
        </p:nvGrpSpPr>
        <p:grpSpPr>
          <a:xfrm>
            <a:off x="1990126" y="3012077"/>
            <a:ext cx="960158" cy="289172"/>
            <a:chOff x="4411970" y="2726085"/>
            <a:chExt cx="643107" cy="193659"/>
          </a:xfrm>
        </p:grpSpPr>
        <p:sp>
          <p:nvSpPr>
            <p:cNvPr id="2603" name="Google Shape;2603;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 name="Google Shape;2606;p66"/>
          <p:cNvGrpSpPr/>
          <p:nvPr/>
        </p:nvGrpSpPr>
        <p:grpSpPr>
          <a:xfrm>
            <a:off x="993018" y="3278187"/>
            <a:ext cx="833173" cy="259209"/>
            <a:chOff x="4411970" y="4340222"/>
            <a:chExt cx="779467" cy="242683"/>
          </a:xfrm>
        </p:grpSpPr>
        <p:sp>
          <p:nvSpPr>
            <p:cNvPr id="2607" name="Google Shape;2607;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0" name="Google Shape;2610;p66"/>
          <p:cNvGrpSpPr/>
          <p:nvPr/>
        </p:nvGrpSpPr>
        <p:grpSpPr>
          <a:xfrm>
            <a:off x="1990126" y="2673933"/>
            <a:ext cx="965160" cy="216230"/>
            <a:chOff x="4411970" y="2468674"/>
            <a:chExt cx="747317" cy="167425"/>
          </a:xfrm>
        </p:grpSpPr>
        <p:sp>
          <p:nvSpPr>
            <p:cNvPr id="2611" name="Google Shape;2611;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3" name="Google Shape;2613;p66"/>
          <p:cNvGrpSpPr/>
          <p:nvPr/>
        </p:nvGrpSpPr>
        <p:grpSpPr>
          <a:xfrm>
            <a:off x="988873" y="2578650"/>
            <a:ext cx="810451" cy="319148"/>
            <a:chOff x="4411970" y="3686602"/>
            <a:chExt cx="797845" cy="314215"/>
          </a:xfrm>
        </p:grpSpPr>
        <p:sp>
          <p:nvSpPr>
            <p:cNvPr id="2614" name="Google Shape;2614;p6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9" name="Google Shape;2619;p6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0" name="Google Shape;2620;p66"/>
          <p:cNvGrpSpPr/>
          <p:nvPr/>
        </p:nvGrpSpPr>
        <p:grpSpPr>
          <a:xfrm>
            <a:off x="988970" y="2333174"/>
            <a:ext cx="1970333" cy="208784"/>
            <a:chOff x="6336019" y="3733725"/>
            <a:chExt cx="2566206" cy="351310"/>
          </a:xfrm>
        </p:grpSpPr>
        <p:sp>
          <p:nvSpPr>
            <p:cNvPr id="2621" name="Google Shape;2621;p6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66"/>
          <p:cNvGrpSpPr/>
          <p:nvPr/>
        </p:nvGrpSpPr>
        <p:grpSpPr>
          <a:xfrm>
            <a:off x="1990126" y="3940729"/>
            <a:ext cx="946551" cy="153200"/>
            <a:chOff x="4404545" y="3301592"/>
            <a:chExt cx="782403" cy="129272"/>
          </a:xfrm>
        </p:grpSpPr>
        <p:sp>
          <p:nvSpPr>
            <p:cNvPr id="2626" name="Google Shape;2626;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66"/>
          <p:cNvGrpSpPr/>
          <p:nvPr/>
        </p:nvGrpSpPr>
        <p:grpSpPr>
          <a:xfrm>
            <a:off x="1990126" y="3679688"/>
            <a:ext cx="962257" cy="139127"/>
            <a:chOff x="4411970" y="3131459"/>
            <a:chExt cx="710520" cy="117397"/>
          </a:xfrm>
        </p:grpSpPr>
        <p:sp>
          <p:nvSpPr>
            <p:cNvPr id="2629" name="Google Shape;2629;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1" name="Google Shape;2631;p6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2" name="Google Shape;2632;p66"/>
          <p:cNvGrpSpPr/>
          <p:nvPr/>
        </p:nvGrpSpPr>
        <p:grpSpPr>
          <a:xfrm>
            <a:off x="990271" y="3614482"/>
            <a:ext cx="823838" cy="458988"/>
            <a:chOff x="4411970" y="1801825"/>
            <a:chExt cx="734586" cy="409262"/>
          </a:xfrm>
        </p:grpSpPr>
        <p:sp>
          <p:nvSpPr>
            <p:cNvPr id="2633" name="Google Shape;2633;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5" name="Google Shape;2635;p66"/>
          <p:cNvGrpSpPr/>
          <p:nvPr/>
        </p:nvGrpSpPr>
        <p:grpSpPr>
          <a:xfrm>
            <a:off x="990271" y="4162908"/>
            <a:ext cx="856348" cy="212039"/>
            <a:chOff x="4411970" y="2233974"/>
            <a:chExt cx="763574" cy="189068"/>
          </a:xfrm>
        </p:grpSpPr>
        <p:sp>
          <p:nvSpPr>
            <p:cNvPr id="2636" name="Google Shape;2636;p6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6"/>
          <p:cNvGrpSpPr/>
          <p:nvPr/>
        </p:nvGrpSpPr>
        <p:grpSpPr>
          <a:xfrm>
            <a:off x="3100467" y="2338244"/>
            <a:ext cx="511602" cy="511602"/>
            <a:chOff x="5681300" y="2527788"/>
            <a:chExt cx="805800" cy="805800"/>
          </a:xfrm>
        </p:grpSpPr>
        <p:sp>
          <p:nvSpPr>
            <p:cNvPr id="2639" name="Google Shape;2639;p6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 name="Google Shape;2641;p66"/>
          <p:cNvGrpSpPr/>
          <p:nvPr/>
        </p:nvGrpSpPr>
        <p:grpSpPr>
          <a:xfrm>
            <a:off x="3097662" y="3104827"/>
            <a:ext cx="513021" cy="512935"/>
            <a:chOff x="4049800" y="640400"/>
            <a:chExt cx="858900" cy="858900"/>
          </a:xfrm>
        </p:grpSpPr>
        <p:sp>
          <p:nvSpPr>
            <p:cNvPr id="2642" name="Google Shape;2642;p6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66"/>
          <p:cNvGrpSpPr/>
          <p:nvPr/>
        </p:nvGrpSpPr>
        <p:grpSpPr>
          <a:xfrm>
            <a:off x="3014861" y="3756719"/>
            <a:ext cx="686489" cy="686585"/>
            <a:chOff x="5080188" y="927900"/>
            <a:chExt cx="961200" cy="961200"/>
          </a:xfrm>
        </p:grpSpPr>
        <p:sp>
          <p:nvSpPr>
            <p:cNvPr id="2645" name="Google Shape;2645;p6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66"/>
          <p:cNvGrpSpPr/>
          <p:nvPr/>
        </p:nvGrpSpPr>
        <p:grpSpPr>
          <a:xfrm>
            <a:off x="3798012" y="3849448"/>
            <a:ext cx="510373" cy="510937"/>
            <a:chOff x="7508249" y="1522825"/>
            <a:chExt cx="1326332" cy="1322987"/>
          </a:xfrm>
        </p:grpSpPr>
        <p:sp>
          <p:nvSpPr>
            <p:cNvPr id="2654" name="Google Shape;2654;p6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66"/>
          <p:cNvGrpSpPr/>
          <p:nvPr/>
        </p:nvGrpSpPr>
        <p:grpSpPr>
          <a:xfrm>
            <a:off x="4489605" y="3850853"/>
            <a:ext cx="492652" cy="503348"/>
            <a:chOff x="6039282" y="1042577"/>
            <a:chExt cx="734315" cy="731929"/>
          </a:xfrm>
        </p:grpSpPr>
        <p:sp>
          <p:nvSpPr>
            <p:cNvPr id="2665" name="Google Shape;2665;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6" name="Google Shape;2686;p66"/>
          <p:cNvGrpSpPr/>
          <p:nvPr/>
        </p:nvGrpSpPr>
        <p:grpSpPr>
          <a:xfrm>
            <a:off x="5130019" y="2346894"/>
            <a:ext cx="483304" cy="504902"/>
            <a:chOff x="1825800" y="1651625"/>
            <a:chExt cx="568125" cy="591775"/>
          </a:xfrm>
        </p:grpSpPr>
        <p:sp>
          <p:nvSpPr>
            <p:cNvPr id="2687" name="Google Shape;2687;p6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3" name="Google Shape;2693;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00"/>
        <p:cNvGrpSpPr/>
        <p:nvPr/>
      </p:nvGrpSpPr>
      <p:grpSpPr>
        <a:xfrm>
          <a:off x="0" y="0"/>
          <a:ext cx="0" cy="0"/>
          <a:chOff x="0" y="0"/>
          <a:chExt cx="0" cy="0"/>
        </a:xfrm>
      </p:grpSpPr>
      <p:grpSp>
        <p:nvGrpSpPr>
          <p:cNvPr id="2701" name="Google Shape;2701;p67"/>
          <p:cNvGrpSpPr/>
          <p:nvPr/>
        </p:nvGrpSpPr>
        <p:grpSpPr>
          <a:xfrm>
            <a:off x="745571" y="1168666"/>
            <a:ext cx="2492868" cy="1379876"/>
            <a:chOff x="2654821" y="2311071"/>
            <a:chExt cx="2279715" cy="1262120"/>
          </a:xfrm>
        </p:grpSpPr>
        <p:grpSp>
          <p:nvGrpSpPr>
            <p:cNvPr id="2702" name="Google Shape;2702;p67"/>
            <p:cNvGrpSpPr/>
            <p:nvPr/>
          </p:nvGrpSpPr>
          <p:grpSpPr>
            <a:xfrm>
              <a:off x="4034269" y="2840745"/>
              <a:ext cx="40212" cy="36437"/>
              <a:chOff x="4293400" y="2574725"/>
              <a:chExt cx="84425" cy="80100"/>
            </a:xfrm>
          </p:grpSpPr>
          <p:sp>
            <p:nvSpPr>
              <p:cNvPr id="2703" name="Google Shape;2703;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704" name="Google Shape;2704;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67"/>
            <p:cNvGrpSpPr/>
            <p:nvPr/>
          </p:nvGrpSpPr>
          <p:grpSpPr>
            <a:xfrm>
              <a:off x="3894606" y="2334874"/>
              <a:ext cx="913198" cy="518984"/>
              <a:chOff x="4000175" y="1462675"/>
              <a:chExt cx="1917275" cy="1140875"/>
            </a:xfrm>
          </p:grpSpPr>
          <p:sp>
            <p:nvSpPr>
              <p:cNvPr id="2706" name="Google Shape;2706;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707" name="Google Shape;2707;p67"/>
              <p:cNvGrpSpPr/>
              <p:nvPr/>
            </p:nvGrpSpPr>
            <p:grpSpPr>
              <a:xfrm>
                <a:off x="4000175" y="1462675"/>
                <a:ext cx="1917275" cy="1140875"/>
                <a:chOff x="4000175" y="1462675"/>
                <a:chExt cx="1917275" cy="1140875"/>
              </a:xfrm>
            </p:grpSpPr>
            <p:sp>
              <p:nvSpPr>
                <p:cNvPr id="2708" name="Google Shape;2708;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709" name="Google Shape;2709;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13" name="Google Shape;2713;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14" name="Google Shape;2714;p67"/>
            <p:cNvGrpSpPr/>
            <p:nvPr/>
          </p:nvGrpSpPr>
          <p:grpSpPr>
            <a:xfrm>
              <a:off x="3875768" y="2846704"/>
              <a:ext cx="44796" cy="47366"/>
              <a:chOff x="3960625" y="2587825"/>
              <a:chExt cx="94050" cy="104125"/>
            </a:xfrm>
          </p:grpSpPr>
          <p:sp>
            <p:nvSpPr>
              <p:cNvPr id="2715" name="Google Shape;2715;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716" name="Google Shape;2716;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67"/>
            <p:cNvGrpSpPr/>
            <p:nvPr/>
          </p:nvGrpSpPr>
          <p:grpSpPr>
            <a:xfrm>
              <a:off x="3782759" y="2807162"/>
              <a:ext cx="82686" cy="85487"/>
              <a:chOff x="3765350" y="2500900"/>
              <a:chExt cx="173600" cy="187925"/>
            </a:xfrm>
          </p:grpSpPr>
          <p:sp>
            <p:nvSpPr>
              <p:cNvPr id="2718" name="Google Shape;2718;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719" name="Google Shape;2719;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4" name="Google Shape;2724;p67"/>
            <p:cNvGrpSpPr/>
            <p:nvPr/>
          </p:nvGrpSpPr>
          <p:grpSpPr>
            <a:xfrm>
              <a:off x="3775674" y="2798496"/>
              <a:ext cx="40545" cy="23564"/>
              <a:chOff x="3750475" y="2481850"/>
              <a:chExt cx="85125" cy="51800"/>
            </a:xfrm>
          </p:grpSpPr>
          <p:sp>
            <p:nvSpPr>
              <p:cNvPr id="2725" name="Google Shape;2725;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727" name="Google Shape;2727;p67"/>
            <p:cNvGrpSpPr/>
            <p:nvPr/>
          </p:nvGrpSpPr>
          <p:grpSpPr>
            <a:xfrm>
              <a:off x="3716946" y="2776024"/>
              <a:ext cx="81971" cy="76912"/>
              <a:chOff x="3627175" y="2432450"/>
              <a:chExt cx="172100" cy="169075"/>
            </a:xfrm>
          </p:grpSpPr>
          <p:sp>
            <p:nvSpPr>
              <p:cNvPr id="2728" name="Google Shape;2728;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730" name="Google Shape;2730;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731" name="Google Shape;2731;p67"/>
            <p:cNvGrpSpPr/>
            <p:nvPr/>
          </p:nvGrpSpPr>
          <p:grpSpPr>
            <a:xfrm>
              <a:off x="3685682" y="2845624"/>
              <a:ext cx="29311" cy="45055"/>
              <a:chOff x="3561536" y="2585450"/>
              <a:chExt cx="61539" cy="99045"/>
            </a:xfrm>
          </p:grpSpPr>
          <p:sp>
            <p:nvSpPr>
              <p:cNvPr id="2732" name="Google Shape;2732;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734" name="Google Shape;2734;p67"/>
            <p:cNvGrpSpPr/>
            <p:nvPr/>
          </p:nvGrpSpPr>
          <p:grpSpPr>
            <a:xfrm>
              <a:off x="3849905" y="2572252"/>
              <a:ext cx="74339" cy="119559"/>
              <a:chOff x="3906325" y="1984500"/>
              <a:chExt cx="156075" cy="262825"/>
            </a:xfrm>
          </p:grpSpPr>
          <p:sp>
            <p:nvSpPr>
              <p:cNvPr id="2735" name="Google Shape;2735;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736" name="Google Shape;2736;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 name="Google Shape;2737;p67"/>
            <p:cNvGrpSpPr/>
            <p:nvPr/>
          </p:nvGrpSpPr>
          <p:grpSpPr>
            <a:xfrm>
              <a:off x="2654821" y="2414345"/>
              <a:ext cx="667570" cy="558731"/>
              <a:chOff x="1397225" y="1637375"/>
              <a:chExt cx="1401575" cy="1228250"/>
            </a:xfrm>
          </p:grpSpPr>
          <p:sp>
            <p:nvSpPr>
              <p:cNvPr id="2738" name="Google Shape;2738;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739" name="Google Shape;2739;p67"/>
              <p:cNvGrpSpPr/>
              <p:nvPr/>
            </p:nvGrpSpPr>
            <p:grpSpPr>
              <a:xfrm>
                <a:off x="1397225" y="1637375"/>
                <a:ext cx="1398775" cy="1228250"/>
                <a:chOff x="1397225" y="1637375"/>
                <a:chExt cx="1398775" cy="1228250"/>
              </a:xfrm>
            </p:grpSpPr>
            <p:sp>
              <p:nvSpPr>
                <p:cNvPr id="2740" name="Google Shape;2740;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42" name="Google Shape;2742;p67"/>
            <p:cNvGrpSpPr/>
            <p:nvPr/>
          </p:nvGrpSpPr>
          <p:grpSpPr>
            <a:xfrm>
              <a:off x="3230417" y="3103734"/>
              <a:ext cx="282982" cy="280332"/>
              <a:chOff x="2605700" y="3152850"/>
              <a:chExt cx="594125" cy="616250"/>
            </a:xfrm>
          </p:grpSpPr>
          <p:sp>
            <p:nvSpPr>
              <p:cNvPr id="2743" name="Google Shape;2743;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744" name="Google Shape;2744;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745" name="Google Shape;2745;p67"/>
            <p:cNvGrpSpPr/>
            <p:nvPr/>
          </p:nvGrpSpPr>
          <p:grpSpPr>
            <a:xfrm>
              <a:off x="3265985" y="3226989"/>
              <a:ext cx="87151" cy="346202"/>
              <a:chOff x="2680375" y="3423800"/>
              <a:chExt cx="182975" cy="761050"/>
            </a:xfrm>
          </p:grpSpPr>
          <p:sp>
            <p:nvSpPr>
              <p:cNvPr id="2746" name="Google Shape;2746;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747" name="Google Shape;2747;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8" name="Google Shape;2748;p67"/>
            <p:cNvGrpSpPr/>
            <p:nvPr/>
          </p:nvGrpSpPr>
          <p:grpSpPr>
            <a:xfrm>
              <a:off x="3855466" y="3289811"/>
              <a:ext cx="112514" cy="94210"/>
              <a:chOff x="3918000" y="3561900"/>
              <a:chExt cx="236225" cy="207100"/>
            </a:xfrm>
          </p:grpSpPr>
          <p:sp>
            <p:nvSpPr>
              <p:cNvPr id="2749" name="Google Shape;2749;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750" name="Google Shape;2750;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1" name="Google Shape;2751;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754" name="Google Shape;2754;p67"/>
            <p:cNvGrpSpPr/>
            <p:nvPr/>
          </p:nvGrpSpPr>
          <p:grpSpPr>
            <a:xfrm>
              <a:off x="2905224" y="2311071"/>
              <a:ext cx="596721" cy="528992"/>
              <a:chOff x="1922950" y="1410350"/>
              <a:chExt cx="1252825" cy="1162875"/>
            </a:xfrm>
          </p:grpSpPr>
          <p:sp>
            <p:nvSpPr>
              <p:cNvPr id="2755" name="Google Shape;2755;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771" name="Google Shape;2771;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91" name="Google Shape;2791;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92" name="Google Shape;2792;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3" name="Google Shape;2793;p67"/>
            <p:cNvGrpSpPr/>
            <p:nvPr/>
          </p:nvGrpSpPr>
          <p:grpSpPr>
            <a:xfrm>
              <a:off x="3280929" y="3294542"/>
              <a:ext cx="109894" cy="272224"/>
              <a:chOff x="2711750" y="3572300"/>
              <a:chExt cx="230725" cy="598425"/>
            </a:xfrm>
          </p:grpSpPr>
          <p:sp>
            <p:nvSpPr>
              <p:cNvPr id="2794" name="Google Shape;2794;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6" name="Google Shape;2796;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7" name="Google Shape;2797;p67"/>
            <p:cNvGrpSpPr/>
            <p:nvPr/>
          </p:nvGrpSpPr>
          <p:grpSpPr>
            <a:xfrm>
              <a:off x="3790439" y="2408636"/>
              <a:ext cx="73017" cy="75684"/>
              <a:chOff x="3781475" y="1624825"/>
              <a:chExt cx="153300" cy="166375"/>
            </a:xfrm>
          </p:grpSpPr>
          <p:sp>
            <p:nvSpPr>
              <p:cNvPr id="2798" name="Google Shape;2798;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2" name="Google Shape;2802;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9" name="Google Shape;2809;p67"/>
            <p:cNvGrpSpPr/>
            <p:nvPr/>
          </p:nvGrpSpPr>
          <p:grpSpPr>
            <a:xfrm>
              <a:off x="4403342" y="3107749"/>
              <a:ext cx="316680" cy="101374"/>
              <a:chOff x="5068275" y="3161675"/>
              <a:chExt cx="664875" cy="222850"/>
            </a:xfrm>
          </p:grpSpPr>
          <p:sp>
            <p:nvSpPr>
              <p:cNvPr id="2810" name="Google Shape;2810;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4" name="Google Shape;2814;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3" name="Google Shape;2843;p67"/>
            <p:cNvGrpSpPr/>
            <p:nvPr/>
          </p:nvGrpSpPr>
          <p:grpSpPr>
            <a:xfrm>
              <a:off x="3697513" y="2707266"/>
              <a:ext cx="59549" cy="79733"/>
              <a:chOff x="3586375" y="2281300"/>
              <a:chExt cx="125025" cy="175275"/>
            </a:xfrm>
          </p:grpSpPr>
          <p:sp>
            <p:nvSpPr>
              <p:cNvPr id="2844" name="Google Shape;2844;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6" name="Google Shape;2846;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7" name="Google Shape;2847;p67"/>
            <p:cNvGrpSpPr/>
            <p:nvPr/>
          </p:nvGrpSpPr>
          <p:grpSpPr>
            <a:xfrm>
              <a:off x="4513224" y="3221724"/>
              <a:ext cx="274563" cy="280321"/>
              <a:chOff x="5298975" y="3412225"/>
              <a:chExt cx="576450" cy="616225"/>
            </a:xfrm>
          </p:grpSpPr>
          <p:sp>
            <p:nvSpPr>
              <p:cNvPr id="2848" name="Google Shape;2848;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49" name="Google Shape;2849;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0" name="Google Shape;2850;p67"/>
            <p:cNvGrpSpPr/>
            <p:nvPr/>
          </p:nvGrpSpPr>
          <p:grpSpPr>
            <a:xfrm>
              <a:off x="4824403" y="3421846"/>
              <a:ext cx="110132" cy="130647"/>
              <a:chOff x="5952300" y="3852150"/>
              <a:chExt cx="231225" cy="287200"/>
            </a:xfrm>
          </p:grpSpPr>
          <p:sp>
            <p:nvSpPr>
              <p:cNvPr id="2851" name="Google Shape;2851;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3" name="Google Shape;2853;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1" name="Google Shape;2861;p67"/>
            <p:cNvGrpSpPr/>
            <p:nvPr/>
          </p:nvGrpSpPr>
          <p:grpSpPr>
            <a:xfrm>
              <a:off x="4295710" y="3079670"/>
              <a:ext cx="14968" cy="27135"/>
              <a:chOff x="4842300" y="3099950"/>
              <a:chExt cx="31425" cy="59650"/>
            </a:xfrm>
          </p:grpSpPr>
          <p:sp>
            <p:nvSpPr>
              <p:cNvPr id="2862" name="Google Shape;2862;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4" name="Google Shape;2874;p67"/>
            <p:cNvGrpSpPr/>
            <p:nvPr/>
          </p:nvGrpSpPr>
          <p:grpSpPr>
            <a:xfrm>
              <a:off x="3831056" y="2816010"/>
              <a:ext cx="37378" cy="27612"/>
              <a:chOff x="3866750" y="2520350"/>
              <a:chExt cx="78475" cy="60700"/>
            </a:xfrm>
          </p:grpSpPr>
          <p:sp>
            <p:nvSpPr>
              <p:cNvPr id="2875" name="Google Shape;2875;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9" name="Google Shape;2879;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96" name="Google Shape;2896;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08" name="Google Shape;2908;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1" name="Google Shape;2921;p67"/>
            <p:cNvGrpSpPr/>
            <p:nvPr/>
          </p:nvGrpSpPr>
          <p:grpSpPr>
            <a:xfrm>
              <a:off x="3632736" y="3051591"/>
              <a:ext cx="63288" cy="45217"/>
              <a:chOff x="3450375" y="3038225"/>
              <a:chExt cx="132875" cy="99400"/>
            </a:xfrm>
          </p:grpSpPr>
          <p:sp>
            <p:nvSpPr>
              <p:cNvPr id="2922" name="Google Shape;2922;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4" name="Google Shape;2924;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33" name="Google Shape;2933;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43" name="Google Shape;2943;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49" name="Google Shape;2949;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67"/>
          <p:cNvGrpSpPr/>
          <p:nvPr/>
        </p:nvGrpSpPr>
        <p:grpSpPr>
          <a:xfrm>
            <a:off x="3554131" y="1233340"/>
            <a:ext cx="2078182" cy="1366558"/>
            <a:chOff x="235800" y="830650"/>
            <a:chExt cx="6978450" cy="4588844"/>
          </a:xfrm>
        </p:grpSpPr>
        <p:sp>
          <p:nvSpPr>
            <p:cNvPr id="2960" name="Google Shape;2960;p6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67"/>
          <p:cNvGrpSpPr/>
          <p:nvPr/>
        </p:nvGrpSpPr>
        <p:grpSpPr>
          <a:xfrm>
            <a:off x="742628" y="3064442"/>
            <a:ext cx="2622876" cy="1333540"/>
            <a:chOff x="238125" y="1038125"/>
            <a:chExt cx="7146800" cy="3633625"/>
          </a:xfrm>
        </p:grpSpPr>
        <p:sp>
          <p:nvSpPr>
            <p:cNvPr id="2967" name="Google Shape;2967;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9" name="Google Shape;4539;p67"/>
          <p:cNvGrpSpPr/>
          <p:nvPr/>
        </p:nvGrpSpPr>
        <p:grpSpPr>
          <a:xfrm>
            <a:off x="5857556" y="1206552"/>
            <a:ext cx="2590840" cy="1380235"/>
            <a:chOff x="233350" y="949250"/>
            <a:chExt cx="7137300" cy="3802300"/>
          </a:xfrm>
        </p:grpSpPr>
        <p:sp>
          <p:nvSpPr>
            <p:cNvPr id="4540" name="Google Shape;4540;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1" name="Google Shape;4591;p67"/>
          <p:cNvGrpSpPr/>
          <p:nvPr/>
        </p:nvGrpSpPr>
        <p:grpSpPr>
          <a:xfrm>
            <a:off x="7671985" y="3251325"/>
            <a:ext cx="104231" cy="320340"/>
            <a:chOff x="7564426" y="3224343"/>
            <a:chExt cx="119985" cy="368801"/>
          </a:xfrm>
        </p:grpSpPr>
        <p:sp>
          <p:nvSpPr>
            <p:cNvPr id="4592" name="Google Shape;4592;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4" name="Google Shape;4594;p67"/>
          <p:cNvGrpSpPr/>
          <p:nvPr/>
        </p:nvGrpSpPr>
        <p:grpSpPr>
          <a:xfrm>
            <a:off x="7371473" y="3245427"/>
            <a:ext cx="189489" cy="332132"/>
            <a:chOff x="8370831" y="3202002"/>
            <a:chExt cx="218129" cy="382376"/>
          </a:xfrm>
        </p:grpSpPr>
        <p:sp>
          <p:nvSpPr>
            <p:cNvPr id="4595" name="Google Shape;4595;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67"/>
          <p:cNvGrpSpPr/>
          <p:nvPr/>
        </p:nvGrpSpPr>
        <p:grpSpPr>
          <a:xfrm>
            <a:off x="8094863" y="3656559"/>
            <a:ext cx="309429" cy="267000"/>
            <a:chOff x="6742064" y="3750480"/>
            <a:chExt cx="399315" cy="344560"/>
          </a:xfrm>
        </p:grpSpPr>
        <p:sp>
          <p:nvSpPr>
            <p:cNvPr id="4598" name="Google Shape;4598;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67"/>
          <p:cNvGrpSpPr/>
          <p:nvPr/>
        </p:nvGrpSpPr>
        <p:grpSpPr>
          <a:xfrm>
            <a:off x="7633882" y="4007606"/>
            <a:ext cx="180437" cy="281608"/>
            <a:chOff x="7248525" y="3739696"/>
            <a:chExt cx="230531" cy="359790"/>
          </a:xfrm>
        </p:grpSpPr>
        <p:sp>
          <p:nvSpPr>
            <p:cNvPr id="4601" name="Google Shape;4601;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67"/>
          <p:cNvGrpSpPr/>
          <p:nvPr/>
        </p:nvGrpSpPr>
        <p:grpSpPr>
          <a:xfrm>
            <a:off x="7879801" y="3650830"/>
            <a:ext cx="162896" cy="278710"/>
            <a:chOff x="7601242" y="3729267"/>
            <a:chExt cx="222566" cy="380803"/>
          </a:xfrm>
        </p:grpSpPr>
        <p:sp>
          <p:nvSpPr>
            <p:cNvPr id="4604" name="Google Shape;4604;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6" name="Google Shape;4606;p6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7" name="Google Shape;4607;p67"/>
          <p:cNvGrpSpPr/>
          <p:nvPr/>
        </p:nvGrpSpPr>
        <p:grpSpPr>
          <a:xfrm>
            <a:off x="7369446" y="3651971"/>
            <a:ext cx="193543" cy="275990"/>
            <a:chOff x="8304647" y="3738687"/>
            <a:chExt cx="225076" cy="320956"/>
          </a:xfrm>
        </p:grpSpPr>
        <p:sp>
          <p:nvSpPr>
            <p:cNvPr id="4608" name="Google Shape;4608;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67"/>
          <p:cNvGrpSpPr/>
          <p:nvPr/>
        </p:nvGrpSpPr>
        <p:grpSpPr>
          <a:xfrm>
            <a:off x="7641939" y="3651971"/>
            <a:ext cx="178492" cy="275990"/>
            <a:chOff x="8615101" y="3738687"/>
            <a:chExt cx="207573" cy="320956"/>
          </a:xfrm>
        </p:grpSpPr>
        <p:sp>
          <p:nvSpPr>
            <p:cNvPr id="4612" name="Google Shape;4612;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5" name="Google Shape;4615;p6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6" name="Google Shape;4616;p67"/>
          <p:cNvGrpSpPr/>
          <p:nvPr/>
        </p:nvGrpSpPr>
        <p:grpSpPr>
          <a:xfrm>
            <a:off x="6036644" y="3773459"/>
            <a:ext cx="557670" cy="511283"/>
            <a:chOff x="6015419" y="3716859"/>
            <a:chExt cx="557671" cy="511283"/>
          </a:xfrm>
        </p:grpSpPr>
        <p:sp>
          <p:nvSpPr>
            <p:cNvPr id="4617" name="Google Shape;4617;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8" name="Google Shape;4618;p67"/>
            <p:cNvGrpSpPr/>
            <p:nvPr/>
          </p:nvGrpSpPr>
          <p:grpSpPr>
            <a:xfrm>
              <a:off x="6036094" y="3716980"/>
              <a:ext cx="529860" cy="510468"/>
              <a:chOff x="6036094" y="3716980"/>
              <a:chExt cx="529860" cy="510468"/>
            </a:xfrm>
          </p:grpSpPr>
          <p:sp>
            <p:nvSpPr>
              <p:cNvPr id="4619" name="Google Shape;4619;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9" name="Google Shape;4629;p67"/>
          <p:cNvGrpSpPr/>
          <p:nvPr/>
        </p:nvGrpSpPr>
        <p:grpSpPr>
          <a:xfrm>
            <a:off x="6665529" y="3130228"/>
            <a:ext cx="576302" cy="511871"/>
            <a:chOff x="6644304" y="3073628"/>
            <a:chExt cx="576302" cy="511871"/>
          </a:xfrm>
        </p:grpSpPr>
        <p:sp>
          <p:nvSpPr>
            <p:cNvPr id="4630" name="Google Shape;4630;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1" name="Google Shape;4631;p67"/>
            <p:cNvGrpSpPr/>
            <p:nvPr/>
          </p:nvGrpSpPr>
          <p:grpSpPr>
            <a:xfrm>
              <a:off x="6712169" y="3085440"/>
              <a:ext cx="481622" cy="494913"/>
              <a:chOff x="6712169" y="3085440"/>
              <a:chExt cx="481622" cy="494913"/>
            </a:xfrm>
          </p:grpSpPr>
          <p:sp>
            <p:nvSpPr>
              <p:cNvPr id="4632" name="Google Shape;4632;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7" name="Google Shape;4637;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0" name="Google Shape;4640;p6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1" name="Google Shape;4641;p67"/>
          <p:cNvGrpSpPr/>
          <p:nvPr/>
        </p:nvGrpSpPr>
        <p:grpSpPr>
          <a:xfrm>
            <a:off x="6673379" y="3773223"/>
            <a:ext cx="560631" cy="511352"/>
            <a:chOff x="6652154" y="3716623"/>
            <a:chExt cx="560631" cy="511352"/>
          </a:xfrm>
        </p:grpSpPr>
        <p:sp>
          <p:nvSpPr>
            <p:cNvPr id="4642" name="Google Shape;4642;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3" name="Google Shape;4643;p67"/>
            <p:cNvGrpSpPr/>
            <p:nvPr/>
          </p:nvGrpSpPr>
          <p:grpSpPr>
            <a:xfrm>
              <a:off x="6669657" y="3716715"/>
              <a:ext cx="466779" cy="464290"/>
              <a:chOff x="6669657" y="3716715"/>
              <a:chExt cx="466779" cy="464290"/>
            </a:xfrm>
          </p:grpSpPr>
          <p:sp>
            <p:nvSpPr>
              <p:cNvPr id="4644" name="Google Shape;4644;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7" name="Google Shape;4657;p67"/>
          <p:cNvGrpSpPr/>
          <p:nvPr/>
        </p:nvGrpSpPr>
        <p:grpSpPr>
          <a:xfrm>
            <a:off x="7867470" y="4054631"/>
            <a:ext cx="187557" cy="187557"/>
            <a:chOff x="8565775" y="671075"/>
            <a:chExt cx="441000" cy="441000"/>
          </a:xfrm>
        </p:grpSpPr>
        <p:sp>
          <p:nvSpPr>
            <p:cNvPr id="4658" name="Google Shape;4658;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0" name="Google Shape;4660;p6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2" name="Google Shape;4662;p67"/>
          <p:cNvGrpSpPr/>
          <p:nvPr/>
        </p:nvGrpSpPr>
        <p:grpSpPr>
          <a:xfrm>
            <a:off x="6021325" y="3132850"/>
            <a:ext cx="587871" cy="512373"/>
            <a:chOff x="6000100" y="3076250"/>
            <a:chExt cx="587871" cy="512373"/>
          </a:xfrm>
        </p:grpSpPr>
        <p:sp>
          <p:nvSpPr>
            <p:cNvPr id="4663" name="Google Shape;4663;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4" name="Google Shape;4664;p67"/>
            <p:cNvGrpSpPr/>
            <p:nvPr/>
          </p:nvGrpSpPr>
          <p:grpSpPr>
            <a:xfrm>
              <a:off x="6031360" y="3076713"/>
              <a:ext cx="539107" cy="480965"/>
              <a:chOff x="6031360" y="3076713"/>
              <a:chExt cx="539107" cy="480965"/>
            </a:xfrm>
          </p:grpSpPr>
          <p:sp>
            <p:nvSpPr>
              <p:cNvPr id="4665" name="Google Shape;4665;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2" name="Google Shape;4672;p67"/>
          <p:cNvGrpSpPr/>
          <p:nvPr/>
        </p:nvGrpSpPr>
        <p:grpSpPr>
          <a:xfrm>
            <a:off x="3597785" y="3065882"/>
            <a:ext cx="2241344" cy="1330656"/>
            <a:chOff x="3597785" y="3065882"/>
            <a:chExt cx="2241344" cy="1330656"/>
          </a:xfrm>
        </p:grpSpPr>
        <p:grpSp>
          <p:nvGrpSpPr>
            <p:cNvPr id="4673" name="Google Shape;4673;p67"/>
            <p:cNvGrpSpPr/>
            <p:nvPr/>
          </p:nvGrpSpPr>
          <p:grpSpPr>
            <a:xfrm>
              <a:off x="5296908" y="3937355"/>
              <a:ext cx="143198" cy="32380"/>
              <a:chOff x="5296908" y="3937355"/>
              <a:chExt cx="143198" cy="32380"/>
            </a:xfrm>
          </p:grpSpPr>
          <p:sp>
            <p:nvSpPr>
              <p:cNvPr id="4674" name="Google Shape;4674;p6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5" name="Google Shape;4675;p67"/>
              <p:cNvGrpSpPr/>
              <p:nvPr/>
            </p:nvGrpSpPr>
            <p:grpSpPr>
              <a:xfrm>
                <a:off x="5402331" y="3937355"/>
                <a:ext cx="37776" cy="32380"/>
                <a:chOff x="5402331" y="3937355"/>
                <a:chExt cx="37776" cy="32380"/>
              </a:xfrm>
            </p:grpSpPr>
            <p:sp>
              <p:nvSpPr>
                <p:cNvPr id="4676" name="Google Shape;4676;p6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67"/>
              <p:cNvGrpSpPr/>
              <p:nvPr/>
            </p:nvGrpSpPr>
            <p:grpSpPr>
              <a:xfrm>
                <a:off x="5296908" y="3937355"/>
                <a:ext cx="37783" cy="32380"/>
                <a:chOff x="5296908" y="3937355"/>
                <a:chExt cx="37783" cy="32380"/>
              </a:xfrm>
            </p:grpSpPr>
            <p:sp>
              <p:nvSpPr>
                <p:cNvPr id="4679" name="Google Shape;4679;p6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1" name="Google Shape;4681;p67"/>
            <p:cNvGrpSpPr/>
            <p:nvPr/>
          </p:nvGrpSpPr>
          <p:grpSpPr>
            <a:xfrm>
              <a:off x="4724163" y="3119631"/>
              <a:ext cx="120838" cy="84218"/>
              <a:chOff x="4724163" y="3119631"/>
              <a:chExt cx="120838" cy="84218"/>
            </a:xfrm>
          </p:grpSpPr>
          <p:grpSp>
            <p:nvGrpSpPr>
              <p:cNvPr id="4682" name="Google Shape;4682;p67"/>
              <p:cNvGrpSpPr/>
              <p:nvPr/>
            </p:nvGrpSpPr>
            <p:grpSpPr>
              <a:xfrm>
                <a:off x="4746712" y="3132773"/>
                <a:ext cx="86869" cy="56424"/>
                <a:chOff x="4746712" y="3132773"/>
                <a:chExt cx="86869" cy="56424"/>
              </a:xfrm>
            </p:grpSpPr>
            <p:sp>
              <p:nvSpPr>
                <p:cNvPr id="4683" name="Google Shape;4683;p6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67"/>
              <p:cNvGrpSpPr/>
              <p:nvPr/>
            </p:nvGrpSpPr>
            <p:grpSpPr>
              <a:xfrm>
                <a:off x="4773634" y="3143336"/>
                <a:ext cx="37776" cy="32451"/>
                <a:chOff x="4773634" y="3143336"/>
                <a:chExt cx="37776" cy="32451"/>
              </a:xfrm>
            </p:grpSpPr>
            <p:sp>
              <p:nvSpPr>
                <p:cNvPr id="4686" name="Google Shape;4686;p6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67"/>
              <p:cNvGrpSpPr/>
              <p:nvPr/>
            </p:nvGrpSpPr>
            <p:grpSpPr>
              <a:xfrm>
                <a:off x="4724163" y="3131248"/>
                <a:ext cx="37776" cy="32459"/>
                <a:chOff x="4724163" y="3131248"/>
                <a:chExt cx="37776" cy="32459"/>
              </a:xfrm>
            </p:grpSpPr>
            <p:sp>
              <p:nvSpPr>
                <p:cNvPr id="4689" name="Google Shape;4689;p6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67"/>
              <p:cNvGrpSpPr/>
              <p:nvPr/>
            </p:nvGrpSpPr>
            <p:grpSpPr>
              <a:xfrm>
                <a:off x="4755081" y="3176054"/>
                <a:ext cx="32357" cy="27795"/>
                <a:chOff x="4755081" y="3176054"/>
                <a:chExt cx="32357" cy="27795"/>
              </a:xfrm>
            </p:grpSpPr>
            <p:sp>
              <p:nvSpPr>
                <p:cNvPr id="4692" name="Google Shape;4692;p6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67"/>
              <p:cNvGrpSpPr/>
              <p:nvPr/>
            </p:nvGrpSpPr>
            <p:grpSpPr>
              <a:xfrm>
                <a:off x="4812550" y="3119631"/>
                <a:ext cx="32451" cy="27803"/>
                <a:chOff x="4812550" y="3119631"/>
                <a:chExt cx="32451" cy="27803"/>
              </a:xfrm>
            </p:grpSpPr>
            <p:sp>
              <p:nvSpPr>
                <p:cNvPr id="4695" name="Google Shape;4695;p6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7" name="Google Shape;4697;p67"/>
            <p:cNvGrpSpPr/>
            <p:nvPr/>
          </p:nvGrpSpPr>
          <p:grpSpPr>
            <a:xfrm>
              <a:off x="5382826" y="4027197"/>
              <a:ext cx="268967" cy="250422"/>
              <a:chOff x="5382826" y="4027197"/>
              <a:chExt cx="268967" cy="250422"/>
            </a:xfrm>
          </p:grpSpPr>
          <p:grpSp>
            <p:nvGrpSpPr>
              <p:cNvPr id="4698" name="Google Shape;4698;p67"/>
              <p:cNvGrpSpPr/>
              <p:nvPr/>
            </p:nvGrpSpPr>
            <p:grpSpPr>
              <a:xfrm>
                <a:off x="5405280" y="4042510"/>
                <a:ext cx="237570" cy="218647"/>
                <a:chOff x="5405280" y="4042510"/>
                <a:chExt cx="237570" cy="218647"/>
              </a:xfrm>
            </p:grpSpPr>
            <p:sp>
              <p:nvSpPr>
                <p:cNvPr id="4699" name="Google Shape;4699;p6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67"/>
              <p:cNvGrpSpPr/>
              <p:nvPr/>
            </p:nvGrpSpPr>
            <p:grpSpPr>
              <a:xfrm>
                <a:off x="5382826" y="4125549"/>
                <a:ext cx="37776" cy="32380"/>
                <a:chOff x="5382826" y="4125549"/>
                <a:chExt cx="37776" cy="32380"/>
              </a:xfrm>
            </p:grpSpPr>
            <p:sp>
              <p:nvSpPr>
                <p:cNvPr id="4706" name="Google Shape;4706;p6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67"/>
              <p:cNvGrpSpPr/>
              <p:nvPr/>
            </p:nvGrpSpPr>
            <p:grpSpPr>
              <a:xfrm>
                <a:off x="5475680" y="4195587"/>
                <a:ext cx="37783" cy="32364"/>
                <a:chOff x="5475680" y="4195587"/>
                <a:chExt cx="37783" cy="32364"/>
              </a:xfrm>
            </p:grpSpPr>
            <p:sp>
              <p:nvSpPr>
                <p:cNvPr id="4709" name="Google Shape;4709;p6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67"/>
              <p:cNvGrpSpPr/>
              <p:nvPr/>
            </p:nvGrpSpPr>
            <p:grpSpPr>
              <a:xfrm>
                <a:off x="5532575" y="4027197"/>
                <a:ext cx="33308" cy="32262"/>
                <a:chOff x="5532575" y="4027197"/>
                <a:chExt cx="33308" cy="32262"/>
              </a:xfrm>
            </p:grpSpPr>
            <p:sp>
              <p:nvSpPr>
                <p:cNvPr id="4712" name="Google Shape;4712;p6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67"/>
              <p:cNvGrpSpPr/>
              <p:nvPr/>
            </p:nvGrpSpPr>
            <p:grpSpPr>
              <a:xfrm>
                <a:off x="5590706" y="4245348"/>
                <a:ext cx="33497" cy="32270"/>
                <a:chOff x="5590706" y="4245348"/>
                <a:chExt cx="33497" cy="32270"/>
              </a:xfrm>
            </p:grpSpPr>
            <p:sp>
              <p:nvSpPr>
                <p:cNvPr id="4715" name="Google Shape;4715;p6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7" name="Google Shape;4717;p67"/>
              <p:cNvGrpSpPr/>
              <p:nvPr/>
            </p:nvGrpSpPr>
            <p:grpSpPr>
              <a:xfrm>
                <a:off x="5618681" y="4109677"/>
                <a:ext cx="33112" cy="32357"/>
                <a:chOff x="5618681" y="4109677"/>
                <a:chExt cx="33112" cy="32357"/>
              </a:xfrm>
            </p:grpSpPr>
            <p:sp>
              <p:nvSpPr>
                <p:cNvPr id="4718" name="Google Shape;4718;p6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0" name="Google Shape;4720;p67"/>
              <p:cNvGrpSpPr/>
              <p:nvPr/>
            </p:nvGrpSpPr>
            <p:grpSpPr>
              <a:xfrm>
                <a:off x="5479298" y="4128262"/>
                <a:ext cx="31405" cy="26906"/>
                <a:chOff x="5479298" y="4128262"/>
                <a:chExt cx="31405" cy="26906"/>
              </a:xfrm>
            </p:grpSpPr>
            <p:sp>
              <p:nvSpPr>
                <p:cNvPr id="4721" name="Google Shape;4721;p6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3" name="Google Shape;4723;p67"/>
              <p:cNvGrpSpPr/>
              <p:nvPr/>
            </p:nvGrpSpPr>
            <p:grpSpPr>
              <a:xfrm>
                <a:off x="5582903" y="4180116"/>
                <a:ext cx="31499" cy="26898"/>
                <a:chOff x="5582903" y="4180116"/>
                <a:chExt cx="31499" cy="26898"/>
              </a:xfrm>
            </p:grpSpPr>
            <p:sp>
              <p:nvSpPr>
                <p:cNvPr id="4724" name="Google Shape;4724;p6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6" name="Google Shape;4726;p67"/>
            <p:cNvGrpSpPr/>
            <p:nvPr/>
          </p:nvGrpSpPr>
          <p:grpSpPr>
            <a:xfrm>
              <a:off x="3977681" y="3230323"/>
              <a:ext cx="94584" cy="84085"/>
              <a:chOff x="3977681" y="3230323"/>
              <a:chExt cx="94584" cy="84085"/>
            </a:xfrm>
          </p:grpSpPr>
          <p:grpSp>
            <p:nvGrpSpPr>
              <p:cNvPr id="4727" name="Google Shape;4727;p67"/>
              <p:cNvGrpSpPr/>
              <p:nvPr/>
            </p:nvGrpSpPr>
            <p:grpSpPr>
              <a:xfrm>
                <a:off x="4000135" y="3243041"/>
                <a:ext cx="59570" cy="57186"/>
                <a:chOff x="4000135" y="3243041"/>
                <a:chExt cx="59570" cy="57186"/>
              </a:xfrm>
            </p:grpSpPr>
            <p:sp>
              <p:nvSpPr>
                <p:cNvPr id="4728" name="Google Shape;4728;p6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1" name="Google Shape;4731;p67"/>
              <p:cNvGrpSpPr/>
              <p:nvPr/>
            </p:nvGrpSpPr>
            <p:grpSpPr>
              <a:xfrm>
                <a:off x="3977681" y="3245872"/>
                <a:ext cx="37783" cy="32380"/>
                <a:chOff x="3977681" y="3245872"/>
                <a:chExt cx="37783" cy="32380"/>
              </a:xfrm>
            </p:grpSpPr>
            <p:sp>
              <p:nvSpPr>
                <p:cNvPr id="4732" name="Google Shape;4732;p6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67"/>
              <p:cNvGrpSpPr/>
              <p:nvPr/>
            </p:nvGrpSpPr>
            <p:grpSpPr>
              <a:xfrm>
                <a:off x="4040860" y="3262672"/>
                <a:ext cx="31405" cy="27001"/>
                <a:chOff x="4040860" y="3262672"/>
                <a:chExt cx="31405" cy="27001"/>
              </a:xfrm>
            </p:grpSpPr>
            <p:sp>
              <p:nvSpPr>
                <p:cNvPr id="4735" name="Google Shape;4735;p6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67"/>
              <p:cNvGrpSpPr/>
              <p:nvPr/>
            </p:nvGrpSpPr>
            <p:grpSpPr>
              <a:xfrm>
                <a:off x="4021072" y="3230323"/>
                <a:ext cx="31397" cy="26906"/>
                <a:chOff x="4021072" y="3230323"/>
                <a:chExt cx="31397" cy="26906"/>
              </a:xfrm>
            </p:grpSpPr>
            <p:sp>
              <p:nvSpPr>
                <p:cNvPr id="4738" name="Google Shape;4738;p6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67"/>
              <p:cNvGrpSpPr/>
              <p:nvPr/>
            </p:nvGrpSpPr>
            <p:grpSpPr>
              <a:xfrm>
                <a:off x="4001472" y="3287462"/>
                <a:ext cx="31499" cy="26945"/>
                <a:chOff x="4001472" y="3287462"/>
                <a:chExt cx="31499" cy="26945"/>
              </a:xfrm>
            </p:grpSpPr>
            <p:sp>
              <p:nvSpPr>
                <p:cNvPr id="4741" name="Google Shape;4741;p6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3" name="Google Shape;4743;p67"/>
            <p:cNvGrpSpPr/>
            <p:nvPr/>
          </p:nvGrpSpPr>
          <p:grpSpPr>
            <a:xfrm>
              <a:off x="4084715" y="3258865"/>
              <a:ext cx="184961" cy="137268"/>
              <a:chOff x="4084715" y="3258865"/>
              <a:chExt cx="184961" cy="137268"/>
            </a:xfrm>
          </p:grpSpPr>
          <p:grpSp>
            <p:nvGrpSpPr>
              <p:cNvPr id="4744" name="Google Shape;4744;p67"/>
              <p:cNvGrpSpPr/>
              <p:nvPr/>
            </p:nvGrpSpPr>
            <p:grpSpPr>
              <a:xfrm>
                <a:off x="4107453" y="3271583"/>
                <a:ext cx="153470" cy="110275"/>
                <a:chOff x="4107453" y="3271583"/>
                <a:chExt cx="153470" cy="110275"/>
              </a:xfrm>
            </p:grpSpPr>
            <p:sp>
              <p:nvSpPr>
                <p:cNvPr id="4745" name="Google Shape;4745;p6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9" name="Google Shape;4749;p67"/>
              <p:cNvGrpSpPr/>
              <p:nvPr/>
            </p:nvGrpSpPr>
            <p:grpSpPr>
              <a:xfrm>
                <a:off x="4136947" y="3258865"/>
                <a:ext cx="31499" cy="27001"/>
                <a:chOff x="4136947" y="3258865"/>
                <a:chExt cx="31499" cy="27001"/>
              </a:xfrm>
            </p:grpSpPr>
            <p:sp>
              <p:nvSpPr>
                <p:cNvPr id="4750" name="Google Shape;4750;p6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67"/>
              <p:cNvGrpSpPr/>
              <p:nvPr/>
            </p:nvGrpSpPr>
            <p:grpSpPr>
              <a:xfrm>
                <a:off x="4084715" y="3266478"/>
                <a:ext cx="31468" cy="26898"/>
                <a:chOff x="4084715" y="3266478"/>
                <a:chExt cx="31468" cy="26898"/>
              </a:xfrm>
            </p:grpSpPr>
            <p:sp>
              <p:nvSpPr>
                <p:cNvPr id="4753" name="Google Shape;4753;p6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67"/>
              <p:cNvGrpSpPr/>
              <p:nvPr/>
            </p:nvGrpSpPr>
            <p:grpSpPr>
              <a:xfrm>
                <a:off x="4159213" y="3279849"/>
                <a:ext cx="31405" cy="26945"/>
                <a:chOff x="4159213" y="3279849"/>
                <a:chExt cx="31405" cy="26945"/>
              </a:xfrm>
            </p:grpSpPr>
            <p:sp>
              <p:nvSpPr>
                <p:cNvPr id="4756" name="Google Shape;4756;p6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67"/>
              <p:cNvGrpSpPr/>
              <p:nvPr/>
            </p:nvGrpSpPr>
            <p:grpSpPr>
              <a:xfrm>
                <a:off x="4201550" y="3266502"/>
                <a:ext cx="31405" cy="26883"/>
                <a:chOff x="4201550" y="3266502"/>
                <a:chExt cx="31405" cy="26883"/>
              </a:xfrm>
            </p:grpSpPr>
            <p:sp>
              <p:nvSpPr>
                <p:cNvPr id="4759" name="Google Shape;4759;p6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1" name="Google Shape;4761;p67"/>
              <p:cNvGrpSpPr/>
              <p:nvPr/>
            </p:nvGrpSpPr>
            <p:grpSpPr>
              <a:xfrm>
                <a:off x="4201550" y="3338278"/>
                <a:ext cx="31405" cy="26930"/>
                <a:chOff x="4201550" y="3338278"/>
                <a:chExt cx="31405" cy="26930"/>
              </a:xfrm>
            </p:grpSpPr>
            <p:sp>
              <p:nvSpPr>
                <p:cNvPr id="4762" name="Google Shape;4762;p6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4" name="Google Shape;4764;p67"/>
              <p:cNvGrpSpPr/>
              <p:nvPr/>
            </p:nvGrpSpPr>
            <p:grpSpPr>
              <a:xfrm>
                <a:off x="4238272" y="3369132"/>
                <a:ext cx="31405" cy="27001"/>
                <a:chOff x="4238272" y="3369132"/>
                <a:chExt cx="31405" cy="27001"/>
              </a:xfrm>
            </p:grpSpPr>
            <p:sp>
              <p:nvSpPr>
                <p:cNvPr id="4765" name="Google Shape;4765;p6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7" name="Google Shape;4767;p67"/>
            <p:cNvGrpSpPr/>
            <p:nvPr/>
          </p:nvGrpSpPr>
          <p:grpSpPr>
            <a:xfrm>
              <a:off x="4068639" y="3200169"/>
              <a:ext cx="77643" cy="37272"/>
              <a:chOff x="4068639" y="3200169"/>
              <a:chExt cx="77643" cy="37272"/>
            </a:xfrm>
          </p:grpSpPr>
          <p:sp>
            <p:nvSpPr>
              <p:cNvPr id="4768" name="Google Shape;4768;p6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9" name="Google Shape;4769;p67"/>
              <p:cNvGrpSpPr/>
              <p:nvPr/>
            </p:nvGrpSpPr>
            <p:grpSpPr>
              <a:xfrm>
                <a:off x="4114878" y="3200169"/>
                <a:ext cx="31405" cy="26993"/>
                <a:chOff x="4114878" y="3200169"/>
                <a:chExt cx="31405" cy="26993"/>
              </a:xfrm>
            </p:grpSpPr>
            <p:sp>
              <p:nvSpPr>
                <p:cNvPr id="4770" name="Google Shape;4770;p6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67"/>
              <p:cNvGrpSpPr/>
              <p:nvPr/>
            </p:nvGrpSpPr>
            <p:grpSpPr>
              <a:xfrm>
                <a:off x="4068639" y="3210535"/>
                <a:ext cx="31499" cy="26906"/>
                <a:chOff x="4068639" y="3210535"/>
                <a:chExt cx="31499" cy="26906"/>
              </a:xfrm>
            </p:grpSpPr>
            <p:sp>
              <p:nvSpPr>
                <p:cNvPr id="4773" name="Google Shape;4773;p6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5" name="Google Shape;4775;p67"/>
            <p:cNvGrpSpPr/>
            <p:nvPr/>
          </p:nvGrpSpPr>
          <p:grpSpPr>
            <a:xfrm>
              <a:off x="3869702" y="3066935"/>
              <a:ext cx="382664" cy="190294"/>
              <a:chOff x="3869702" y="3066935"/>
              <a:chExt cx="382664" cy="190294"/>
            </a:xfrm>
          </p:grpSpPr>
          <p:grpSp>
            <p:nvGrpSpPr>
              <p:cNvPr id="4776" name="Google Shape;4776;p67"/>
              <p:cNvGrpSpPr/>
              <p:nvPr/>
            </p:nvGrpSpPr>
            <p:grpSpPr>
              <a:xfrm>
                <a:off x="3888633" y="3082351"/>
                <a:ext cx="351172" cy="160698"/>
                <a:chOff x="3888633" y="3082351"/>
                <a:chExt cx="351172" cy="160698"/>
              </a:xfrm>
            </p:grpSpPr>
            <p:sp>
              <p:nvSpPr>
                <p:cNvPr id="4777" name="Google Shape;4777;p6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67"/>
              <p:cNvGrpSpPr/>
              <p:nvPr/>
            </p:nvGrpSpPr>
            <p:grpSpPr>
              <a:xfrm>
                <a:off x="4143703" y="3066935"/>
                <a:ext cx="37783" cy="32357"/>
                <a:chOff x="4143703" y="3066935"/>
                <a:chExt cx="37783" cy="32357"/>
              </a:xfrm>
            </p:grpSpPr>
            <p:sp>
              <p:nvSpPr>
                <p:cNvPr id="4784" name="Google Shape;4784;p6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67"/>
              <p:cNvGrpSpPr/>
              <p:nvPr/>
            </p:nvGrpSpPr>
            <p:grpSpPr>
              <a:xfrm>
                <a:off x="4044565" y="3103563"/>
                <a:ext cx="37783" cy="32451"/>
                <a:chOff x="4044565" y="3103563"/>
                <a:chExt cx="37783" cy="32451"/>
              </a:xfrm>
            </p:grpSpPr>
            <p:sp>
              <p:nvSpPr>
                <p:cNvPr id="4787" name="Google Shape;4787;p6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67"/>
              <p:cNvGrpSpPr/>
              <p:nvPr/>
            </p:nvGrpSpPr>
            <p:grpSpPr>
              <a:xfrm>
                <a:off x="4017454" y="3188237"/>
                <a:ext cx="37776" cy="32357"/>
                <a:chOff x="4017454" y="3188237"/>
                <a:chExt cx="37776" cy="32357"/>
              </a:xfrm>
            </p:grpSpPr>
            <p:sp>
              <p:nvSpPr>
                <p:cNvPr id="4790" name="Google Shape;4790;p6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67"/>
              <p:cNvGrpSpPr/>
              <p:nvPr/>
            </p:nvGrpSpPr>
            <p:grpSpPr>
              <a:xfrm>
                <a:off x="3921548" y="3157509"/>
                <a:ext cx="37783" cy="32357"/>
                <a:chOff x="3921548" y="3157509"/>
                <a:chExt cx="37783" cy="32357"/>
              </a:xfrm>
            </p:grpSpPr>
            <p:sp>
              <p:nvSpPr>
                <p:cNvPr id="4793" name="Google Shape;4793;p6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67"/>
              <p:cNvGrpSpPr/>
              <p:nvPr/>
            </p:nvGrpSpPr>
            <p:grpSpPr>
              <a:xfrm>
                <a:off x="3939056" y="3211620"/>
                <a:ext cx="37783" cy="32380"/>
                <a:chOff x="3939056" y="3211620"/>
                <a:chExt cx="37783" cy="32380"/>
              </a:xfrm>
            </p:grpSpPr>
            <p:sp>
              <p:nvSpPr>
                <p:cNvPr id="4796" name="Google Shape;4796;p6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67"/>
              <p:cNvGrpSpPr/>
              <p:nvPr/>
            </p:nvGrpSpPr>
            <p:grpSpPr>
              <a:xfrm>
                <a:off x="4176240" y="3136965"/>
                <a:ext cx="31405" cy="26930"/>
                <a:chOff x="4176240" y="3136965"/>
                <a:chExt cx="31405" cy="26930"/>
              </a:xfrm>
            </p:grpSpPr>
            <p:sp>
              <p:nvSpPr>
                <p:cNvPr id="4799" name="Google Shape;4799;p6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67"/>
              <p:cNvGrpSpPr/>
              <p:nvPr/>
            </p:nvGrpSpPr>
            <p:grpSpPr>
              <a:xfrm>
                <a:off x="4133148" y="3152593"/>
                <a:ext cx="31499" cy="27001"/>
                <a:chOff x="4133148" y="3152593"/>
                <a:chExt cx="31499" cy="27001"/>
              </a:xfrm>
            </p:grpSpPr>
            <p:sp>
              <p:nvSpPr>
                <p:cNvPr id="4802" name="Google Shape;4802;p6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67"/>
              <p:cNvGrpSpPr/>
              <p:nvPr/>
            </p:nvGrpSpPr>
            <p:grpSpPr>
              <a:xfrm>
                <a:off x="4220866" y="3073534"/>
                <a:ext cx="31499" cy="26898"/>
                <a:chOff x="4220866" y="3073534"/>
                <a:chExt cx="31499" cy="26898"/>
              </a:xfrm>
            </p:grpSpPr>
            <p:sp>
              <p:nvSpPr>
                <p:cNvPr id="4805" name="Google Shape;4805;p6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67"/>
              <p:cNvGrpSpPr/>
              <p:nvPr/>
            </p:nvGrpSpPr>
            <p:grpSpPr>
              <a:xfrm>
                <a:off x="3869702" y="3230323"/>
                <a:ext cx="31499" cy="26906"/>
                <a:chOff x="3869702" y="3230323"/>
                <a:chExt cx="31499" cy="26906"/>
              </a:xfrm>
            </p:grpSpPr>
            <p:sp>
              <p:nvSpPr>
                <p:cNvPr id="4808" name="Google Shape;4808;p6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0" name="Google Shape;4810;p67"/>
            <p:cNvGrpSpPr/>
            <p:nvPr/>
          </p:nvGrpSpPr>
          <p:grpSpPr>
            <a:xfrm>
              <a:off x="4271383" y="3065882"/>
              <a:ext cx="304556" cy="341663"/>
              <a:chOff x="4271383" y="3065882"/>
              <a:chExt cx="304556" cy="341663"/>
            </a:xfrm>
          </p:grpSpPr>
          <p:grpSp>
            <p:nvGrpSpPr>
              <p:cNvPr id="4811" name="Google Shape;4811;p67"/>
              <p:cNvGrpSpPr/>
              <p:nvPr/>
            </p:nvGrpSpPr>
            <p:grpSpPr>
              <a:xfrm>
                <a:off x="4293838" y="3078639"/>
                <a:ext cx="269353" cy="311973"/>
                <a:chOff x="4293838" y="3078639"/>
                <a:chExt cx="269353" cy="311973"/>
              </a:xfrm>
            </p:grpSpPr>
            <p:sp>
              <p:nvSpPr>
                <p:cNvPr id="4812" name="Google Shape;4812;p6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67"/>
              <p:cNvGrpSpPr/>
              <p:nvPr/>
            </p:nvGrpSpPr>
            <p:grpSpPr>
              <a:xfrm>
                <a:off x="4538164" y="3342061"/>
                <a:ext cx="37776" cy="32380"/>
                <a:chOff x="4538164" y="3342061"/>
                <a:chExt cx="37776" cy="32380"/>
              </a:xfrm>
            </p:grpSpPr>
            <p:sp>
              <p:nvSpPr>
                <p:cNvPr id="4830" name="Google Shape;4830;p6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2" name="Google Shape;4832;p67"/>
              <p:cNvGrpSpPr/>
              <p:nvPr/>
            </p:nvGrpSpPr>
            <p:grpSpPr>
              <a:xfrm>
                <a:off x="4271383" y="3194742"/>
                <a:ext cx="37783" cy="32420"/>
                <a:chOff x="4271383" y="3194742"/>
                <a:chExt cx="37783" cy="32420"/>
              </a:xfrm>
            </p:grpSpPr>
            <p:sp>
              <p:nvSpPr>
                <p:cNvPr id="4833" name="Google Shape;4833;p6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67"/>
              <p:cNvGrpSpPr/>
              <p:nvPr/>
            </p:nvGrpSpPr>
            <p:grpSpPr>
              <a:xfrm>
                <a:off x="4284416" y="3084058"/>
                <a:ext cx="37783" cy="32357"/>
                <a:chOff x="4284416" y="3084058"/>
                <a:chExt cx="37783" cy="32357"/>
              </a:xfrm>
            </p:grpSpPr>
            <p:sp>
              <p:nvSpPr>
                <p:cNvPr id="4836" name="Google Shape;4836;p6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67"/>
              <p:cNvGrpSpPr/>
              <p:nvPr/>
            </p:nvGrpSpPr>
            <p:grpSpPr>
              <a:xfrm>
                <a:off x="4478697" y="3297561"/>
                <a:ext cx="37776" cy="32451"/>
                <a:chOff x="4478697" y="3297561"/>
                <a:chExt cx="37776" cy="32451"/>
              </a:xfrm>
            </p:grpSpPr>
            <p:sp>
              <p:nvSpPr>
                <p:cNvPr id="4839" name="Google Shape;4839;p6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67"/>
              <p:cNvGrpSpPr/>
              <p:nvPr/>
            </p:nvGrpSpPr>
            <p:grpSpPr>
              <a:xfrm>
                <a:off x="4411813" y="3331711"/>
                <a:ext cx="37776" cy="32451"/>
                <a:chOff x="4411813" y="3331711"/>
                <a:chExt cx="37776" cy="32451"/>
              </a:xfrm>
            </p:grpSpPr>
            <p:sp>
              <p:nvSpPr>
                <p:cNvPr id="4842" name="Google Shape;4842;p6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 name="Google Shape;4844;p67"/>
              <p:cNvGrpSpPr/>
              <p:nvPr/>
            </p:nvGrpSpPr>
            <p:grpSpPr>
              <a:xfrm>
                <a:off x="4337984" y="3375188"/>
                <a:ext cx="37776" cy="32357"/>
                <a:chOff x="4337984" y="3375188"/>
                <a:chExt cx="37776" cy="32357"/>
              </a:xfrm>
            </p:grpSpPr>
            <p:sp>
              <p:nvSpPr>
                <p:cNvPr id="4845" name="Google Shape;4845;p6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7" name="Google Shape;4847;p67"/>
              <p:cNvGrpSpPr/>
              <p:nvPr/>
            </p:nvGrpSpPr>
            <p:grpSpPr>
              <a:xfrm>
                <a:off x="4494867" y="3090530"/>
                <a:ext cx="37878" cy="32451"/>
                <a:chOff x="4494867" y="3090530"/>
                <a:chExt cx="37878" cy="32451"/>
              </a:xfrm>
            </p:grpSpPr>
            <p:sp>
              <p:nvSpPr>
                <p:cNvPr id="4848" name="Google Shape;4848;p6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67"/>
              <p:cNvGrpSpPr/>
              <p:nvPr/>
            </p:nvGrpSpPr>
            <p:grpSpPr>
              <a:xfrm>
                <a:off x="4525124" y="3207774"/>
                <a:ext cx="37783" cy="32420"/>
                <a:chOff x="4525124" y="3207774"/>
                <a:chExt cx="37783" cy="32420"/>
              </a:xfrm>
            </p:grpSpPr>
            <p:sp>
              <p:nvSpPr>
                <p:cNvPr id="4851" name="Google Shape;4851;p6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67"/>
              <p:cNvGrpSpPr/>
              <p:nvPr/>
            </p:nvGrpSpPr>
            <p:grpSpPr>
              <a:xfrm>
                <a:off x="4440544" y="3176479"/>
                <a:ext cx="31499" cy="26898"/>
                <a:chOff x="4440544" y="3176479"/>
                <a:chExt cx="31499" cy="26898"/>
              </a:xfrm>
            </p:grpSpPr>
            <p:sp>
              <p:nvSpPr>
                <p:cNvPr id="4854" name="Google Shape;4854;p6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7"/>
              <p:cNvGrpSpPr/>
              <p:nvPr/>
            </p:nvGrpSpPr>
            <p:grpSpPr>
              <a:xfrm>
                <a:off x="4350545" y="3156400"/>
                <a:ext cx="31405" cy="27001"/>
                <a:chOff x="4350545" y="3156400"/>
                <a:chExt cx="31405" cy="27001"/>
              </a:xfrm>
            </p:grpSpPr>
            <p:sp>
              <p:nvSpPr>
                <p:cNvPr id="4857" name="Google Shape;4857;p6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67"/>
              <p:cNvGrpSpPr/>
              <p:nvPr/>
            </p:nvGrpSpPr>
            <p:grpSpPr>
              <a:xfrm>
                <a:off x="4376703" y="3255058"/>
                <a:ext cx="31405" cy="27001"/>
                <a:chOff x="4376703" y="3255058"/>
                <a:chExt cx="31405" cy="27001"/>
              </a:xfrm>
            </p:grpSpPr>
            <p:sp>
              <p:nvSpPr>
                <p:cNvPr id="4860" name="Google Shape;4860;p6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67"/>
              <p:cNvGrpSpPr/>
              <p:nvPr/>
            </p:nvGrpSpPr>
            <p:grpSpPr>
              <a:xfrm>
                <a:off x="4331322" y="3283656"/>
                <a:ext cx="31405" cy="26945"/>
                <a:chOff x="4331322" y="3283656"/>
                <a:chExt cx="31405" cy="26945"/>
              </a:xfrm>
            </p:grpSpPr>
            <p:sp>
              <p:nvSpPr>
                <p:cNvPr id="4863" name="Google Shape;4863;p6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 name="Google Shape;4865;p67"/>
              <p:cNvGrpSpPr/>
              <p:nvPr/>
            </p:nvGrpSpPr>
            <p:grpSpPr>
              <a:xfrm>
                <a:off x="4380510" y="3065882"/>
                <a:ext cx="31405" cy="26938"/>
                <a:chOff x="4380510" y="3065882"/>
                <a:chExt cx="31405" cy="26938"/>
              </a:xfrm>
            </p:grpSpPr>
            <p:sp>
              <p:nvSpPr>
                <p:cNvPr id="4866" name="Google Shape;4866;p6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8" name="Google Shape;4868;p67"/>
            <p:cNvGrpSpPr/>
            <p:nvPr/>
          </p:nvGrpSpPr>
          <p:grpSpPr>
            <a:xfrm>
              <a:off x="4558998" y="3188237"/>
              <a:ext cx="1280131" cy="1052746"/>
              <a:chOff x="4558998" y="3188237"/>
              <a:chExt cx="1280131" cy="1052746"/>
            </a:xfrm>
          </p:grpSpPr>
          <p:sp>
            <p:nvSpPr>
              <p:cNvPr id="4869" name="Google Shape;4869;p6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0" name="Google Shape;4870;p67"/>
              <p:cNvGrpSpPr/>
              <p:nvPr/>
            </p:nvGrpSpPr>
            <p:grpSpPr>
              <a:xfrm>
                <a:off x="4579164" y="3203653"/>
                <a:ext cx="1244833" cy="1020397"/>
                <a:chOff x="4579164" y="3203653"/>
                <a:chExt cx="1244833" cy="1020397"/>
              </a:xfrm>
            </p:grpSpPr>
            <p:sp>
              <p:nvSpPr>
                <p:cNvPr id="4871" name="Google Shape;4871;p6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3" name="Google Shape;4873;p67"/>
                <p:cNvGrpSpPr/>
                <p:nvPr/>
              </p:nvGrpSpPr>
              <p:grpSpPr>
                <a:xfrm>
                  <a:off x="4579164" y="3203653"/>
                  <a:ext cx="1244833" cy="1020397"/>
                  <a:chOff x="4579164" y="3203653"/>
                  <a:chExt cx="1244833" cy="1020397"/>
                </a:xfrm>
              </p:grpSpPr>
              <p:sp>
                <p:nvSpPr>
                  <p:cNvPr id="4874" name="Google Shape;4874;p6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6" name="Google Shape;4876;p67"/>
                  <p:cNvGrpSpPr/>
                  <p:nvPr/>
                </p:nvGrpSpPr>
                <p:grpSpPr>
                  <a:xfrm>
                    <a:off x="4579164" y="3203653"/>
                    <a:ext cx="1244833" cy="1020397"/>
                    <a:chOff x="4579164" y="3203653"/>
                    <a:chExt cx="1244833" cy="1020397"/>
                  </a:xfrm>
                </p:grpSpPr>
                <p:sp>
                  <p:nvSpPr>
                    <p:cNvPr id="4877" name="Google Shape;4877;p6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5" name="Google Shape;4885;p67"/>
                    <p:cNvGrpSpPr/>
                    <p:nvPr/>
                  </p:nvGrpSpPr>
                  <p:grpSpPr>
                    <a:xfrm>
                      <a:off x="4579164" y="3203653"/>
                      <a:ext cx="1244833" cy="1020397"/>
                      <a:chOff x="4579164" y="3203653"/>
                      <a:chExt cx="1244833" cy="1020397"/>
                    </a:xfrm>
                  </p:grpSpPr>
                  <p:sp>
                    <p:nvSpPr>
                      <p:cNvPr id="4886" name="Google Shape;4886;p6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0" name="Google Shape;4900;p67"/>
                      <p:cNvGrpSpPr/>
                      <p:nvPr/>
                    </p:nvGrpSpPr>
                    <p:grpSpPr>
                      <a:xfrm>
                        <a:off x="4579164" y="3203653"/>
                        <a:ext cx="1244833" cy="1020397"/>
                        <a:chOff x="4579164" y="3203653"/>
                        <a:chExt cx="1244833" cy="1020397"/>
                      </a:xfrm>
                    </p:grpSpPr>
                    <p:sp>
                      <p:nvSpPr>
                        <p:cNvPr id="4901" name="Google Shape;4901;p6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5" name="Google Shape;4925;p67"/>
                        <p:cNvGrpSpPr/>
                        <p:nvPr/>
                      </p:nvGrpSpPr>
                      <p:grpSpPr>
                        <a:xfrm>
                          <a:off x="4579164" y="3203653"/>
                          <a:ext cx="1244833" cy="1020397"/>
                          <a:chOff x="4579164" y="3203653"/>
                          <a:chExt cx="1244833" cy="1020397"/>
                        </a:xfrm>
                      </p:grpSpPr>
                      <p:sp>
                        <p:nvSpPr>
                          <p:cNvPr id="4926" name="Google Shape;4926;p6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7" name="Google Shape;4927;p67"/>
                          <p:cNvGrpSpPr/>
                          <p:nvPr/>
                        </p:nvGrpSpPr>
                        <p:grpSpPr>
                          <a:xfrm>
                            <a:off x="4579164" y="3203653"/>
                            <a:ext cx="1244833" cy="1020397"/>
                            <a:chOff x="4579164" y="3203653"/>
                            <a:chExt cx="1244833" cy="1020397"/>
                          </a:xfrm>
                        </p:grpSpPr>
                        <p:sp>
                          <p:nvSpPr>
                            <p:cNvPr id="4928" name="Google Shape;4928;p6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5" name="Google Shape;4935;p67"/>
                            <p:cNvGrpSpPr/>
                            <p:nvPr/>
                          </p:nvGrpSpPr>
                          <p:grpSpPr>
                            <a:xfrm>
                              <a:off x="4579164" y="3203653"/>
                              <a:ext cx="1244833" cy="1020397"/>
                              <a:chOff x="4579164" y="3203653"/>
                              <a:chExt cx="1244833" cy="1020397"/>
                            </a:xfrm>
                          </p:grpSpPr>
                          <p:sp>
                            <p:nvSpPr>
                              <p:cNvPr id="4936" name="Google Shape;4936;p6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9" name="Google Shape;4949;p67"/>
                              <p:cNvGrpSpPr/>
                              <p:nvPr/>
                            </p:nvGrpSpPr>
                            <p:grpSpPr>
                              <a:xfrm>
                                <a:off x="4579164" y="3203653"/>
                                <a:ext cx="1244833" cy="1020397"/>
                                <a:chOff x="4579164" y="3203653"/>
                                <a:chExt cx="1244833" cy="1020397"/>
                              </a:xfrm>
                            </p:grpSpPr>
                            <p:sp>
                              <p:nvSpPr>
                                <p:cNvPr id="4950" name="Google Shape;4950;p6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7" name="Google Shape;4957;p67"/>
                                <p:cNvGrpSpPr/>
                                <p:nvPr/>
                              </p:nvGrpSpPr>
                              <p:grpSpPr>
                                <a:xfrm>
                                  <a:off x="4579164" y="3203653"/>
                                  <a:ext cx="1244833" cy="1020397"/>
                                  <a:chOff x="4579164" y="3203653"/>
                                  <a:chExt cx="1244833" cy="1020397"/>
                                </a:xfrm>
                              </p:grpSpPr>
                              <p:sp>
                                <p:nvSpPr>
                                  <p:cNvPr id="4958" name="Google Shape;4958;p6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3" name="Google Shape;4963;p67"/>
                                  <p:cNvGrpSpPr/>
                                  <p:nvPr/>
                                </p:nvGrpSpPr>
                                <p:grpSpPr>
                                  <a:xfrm>
                                    <a:off x="4579164" y="3203653"/>
                                    <a:ext cx="1244833" cy="1020397"/>
                                    <a:chOff x="4579164" y="3203653"/>
                                    <a:chExt cx="1244833" cy="1020397"/>
                                  </a:xfrm>
                                </p:grpSpPr>
                                <p:sp>
                                  <p:nvSpPr>
                                    <p:cNvPr id="4964" name="Google Shape;4964;p6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968" name="Google Shape;4968;p6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71" name="Google Shape;4971;p6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972" name="Google Shape;4972;p67"/>
              <p:cNvGrpSpPr/>
              <p:nvPr/>
            </p:nvGrpSpPr>
            <p:grpSpPr>
              <a:xfrm>
                <a:off x="4595437" y="3598775"/>
                <a:ext cx="37776" cy="32451"/>
                <a:chOff x="4595437" y="3598775"/>
                <a:chExt cx="37776" cy="32451"/>
              </a:xfrm>
            </p:grpSpPr>
            <p:sp>
              <p:nvSpPr>
                <p:cNvPr id="4973" name="Google Shape;4973;p6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67"/>
              <p:cNvGrpSpPr/>
              <p:nvPr/>
            </p:nvGrpSpPr>
            <p:grpSpPr>
              <a:xfrm>
                <a:off x="4641864" y="3524443"/>
                <a:ext cx="37776" cy="32380"/>
                <a:chOff x="4641864" y="3524443"/>
                <a:chExt cx="37776" cy="32380"/>
              </a:xfrm>
            </p:grpSpPr>
            <p:sp>
              <p:nvSpPr>
                <p:cNvPr id="4976" name="Google Shape;4976;p6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67"/>
              <p:cNvGrpSpPr/>
              <p:nvPr/>
            </p:nvGrpSpPr>
            <p:grpSpPr>
              <a:xfrm>
                <a:off x="4648431" y="3893901"/>
                <a:ext cx="37776" cy="32357"/>
                <a:chOff x="4648431" y="3893901"/>
                <a:chExt cx="37776" cy="32357"/>
              </a:xfrm>
            </p:grpSpPr>
            <p:sp>
              <p:nvSpPr>
                <p:cNvPr id="4979" name="Google Shape;4979;p6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1" name="Google Shape;4981;p67"/>
              <p:cNvGrpSpPr/>
              <p:nvPr/>
            </p:nvGrpSpPr>
            <p:grpSpPr>
              <a:xfrm>
                <a:off x="4567752" y="3722908"/>
                <a:ext cx="37870" cy="32380"/>
                <a:chOff x="4567752" y="3722908"/>
                <a:chExt cx="37870" cy="32380"/>
              </a:xfrm>
            </p:grpSpPr>
            <p:sp>
              <p:nvSpPr>
                <p:cNvPr id="4982" name="Google Shape;4982;p6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67"/>
              <p:cNvGrpSpPr/>
              <p:nvPr/>
            </p:nvGrpSpPr>
            <p:grpSpPr>
              <a:xfrm>
                <a:off x="4617506" y="3652052"/>
                <a:ext cx="37783" cy="32357"/>
                <a:chOff x="4617506" y="3652052"/>
                <a:chExt cx="37783" cy="32357"/>
              </a:xfrm>
            </p:grpSpPr>
            <p:sp>
              <p:nvSpPr>
                <p:cNvPr id="4985" name="Google Shape;4985;p6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67"/>
              <p:cNvGrpSpPr/>
              <p:nvPr/>
            </p:nvGrpSpPr>
            <p:grpSpPr>
              <a:xfrm>
                <a:off x="4739005" y="3554149"/>
                <a:ext cx="37870" cy="32357"/>
                <a:chOff x="4739005" y="3554149"/>
                <a:chExt cx="37870" cy="32357"/>
              </a:xfrm>
            </p:grpSpPr>
            <p:sp>
              <p:nvSpPr>
                <p:cNvPr id="4988" name="Google Shape;4988;p6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67"/>
              <p:cNvGrpSpPr/>
              <p:nvPr/>
            </p:nvGrpSpPr>
            <p:grpSpPr>
              <a:xfrm>
                <a:off x="4806557" y="3630258"/>
                <a:ext cx="37776" cy="32364"/>
                <a:chOff x="4806557" y="3630258"/>
                <a:chExt cx="37776" cy="32364"/>
              </a:xfrm>
            </p:grpSpPr>
            <p:sp>
              <p:nvSpPr>
                <p:cNvPr id="4991" name="Google Shape;4991;p6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67"/>
              <p:cNvGrpSpPr/>
              <p:nvPr/>
            </p:nvGrpSpPr>
            <p:grpSpPr>
              <a:xfrm>
                <a:off x="4737007" y="4004357"/>
                <a:ext cx="37870" cy="32357"/>
                <a:chOff x="4737007" y="4004357"/>
                <a:chExt cx="37870" cy="32357"/>
              </a:xfrm>
            </p:grpSpPr>
            <p:sp>
              <p:nvSpPr>
                <p:cNvPr id="4994" name="Google Shape;4994;p6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67"/>
              <p:cNvGrpSpPr/>
              <p:nvPr/>
            </p:nvGrpSpPr>
            <p:grpSpPr>
              <a:xfrm>
                <a:off x="4773634" y="4208627"/>
                <a:ext cx="37776" cy="32357"/>
                <a:chOff x="4773634" y="4208627"/>
                <a:chExt cx="37776" cy="32357"/>
              </a:xfrm>
            </p:grpSpPr>
            <p:sp>
              <p:nvSpPr>
                <p:cNvPr id="4997" name="Google Shape;4997;p6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67"/>
              <p:cNvGrpSpPr/>
              <p:nvPr/>
            </p:nvGrpSpPr>
            <p:grpSpPr>
              <a:xfrm>
                <a:off x="4888282" y="4074764"/>
                <a:ext cx="37776" cy="32451"/>
                <a:chOff x="4888282" y="4074764"/>
                <a:chExt cx="37776" cy="32451"/>
              </a:xfrm>
            </p:grpSpPr>
            <p:sp>
              <p:nvSpPr>
                <p:cNvPr id="5000" name="Google Shape;5000;p6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67"/>
              <p:cNvGrpSpPr/>
              <p:nvPr/>
            </p:nvGrpSpPr>
            <p:grpSpPr>
              <a:xfrm>
                <a:off x="4901315" y="3804271"/>
                <a:ext cx="37776" cy="32364"/>
                <a:chOff x="4901315" y="3804271"/>
                <a:chExt cx="37776" cy="32364"/>
              </a:xfrm>
            </p:grpSpPr>
            <p:sp>
              <p:nvSpPr>
                <p:cNvPr id="5003" name="Google Shape;5003;p6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5" name="Google Shape;5005;p67"/>
              <p:cNvGrpSpPr/>
              <p:nvPr/>
            </p:nvGrpSpPr>
            <p:grpSpPr>
              <a:xfrm>
                <a:off x="4866394" y="3715035"/>
                <a:ext cx="37846" cy="32357"/>
                <a:chOff x="4866394" y="3715035"/>
                <a:chExt cx="37846" cy="32357"/>
              </a:xfrm>
            </p:grpSpPr>
            <p:sp>
              <p:nvSpPr>
                <p:cNvPr id="5006" name="Google Shape;5006;p6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67"/>
              <p:cNvGrpSpPr/>
              <p:nvPr/>
            </p:nvGrpSpPr>
            <p:grpSpPr>
              <a:xfrm>
                <a:off x="4979233" y="3839798"/>
                <a:ext cx="37878" cy="32420"/>
                <a:chOff x="4979233" y="3839798"/>
                <a:chExt cx="37878" cy="32420"/>
              </a:xfrm>
            </p:grpSpPr>
            <p:sp>
              <p:nvSpPr>
                <p:cNvPr id="5009" name="Google Shape;5009;p6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67"/>
              <p:cNvGrpSpPr/>
              <p:nvPr/>
            </p:nvGrpSpPr>
            <p:grpSpPr>
              <a:xfrm>
                <a:off x="4790662" y="3679147"/>
                <a:ext cx="37783" cy="32380"/>
                <a:chOff x="4790662" y="3679147"/>
                <a:chExt cx="37783" cy="32380"/>
              </a:xfrm>
            </p:grpSpPr>
            <p:sp>
              <p:nvSpPr>
                <p:cNvPr id="5012" name="Google Shape;5012;p6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67"/>
              <p:cNvGrpSpPr/>
              <p:nvPr/>
            </p:nvGrpSpPr>
            <p:grpSpPr>
              <a:xfrm>
                <a:off x="4857263" y="3557861"/>
                <a:ext cx="37776" cy="32357"/>
                <a:chOff x="4857263" y="3557861"/>
                <a:chExt cx="37776" cy="32357"/>
              </a:xfrm>
            </p:grpSpPr>
            <p:sp>
              <p:nvSpPr>
                <p:cNvPr id="5015" name="Google Shape;5015;p6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67"/>
              <p:cNvGrpSpPr/>
              <p:nvPr/>
            </p:nvGrpSpPr>
            <p:grpSpPr>
              <a:xfrm>
                <a:off x="4883902" y="3648033"/>
                <a:ext cx="37783" cy="32380"/>
                <a:chOff x="4883902" y="3648033"/>
                <a:chExt cx="37783" cy="32380"/>
              </a:xfrm>
            </p:grpSpPr>
            <p:sp>
              <p:nvSpPr>
                <p:cNvPr id="5018" name="Google Shape;5018;p6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67"/>
              <p:cNvGrpSpPr/>
              <p:nvPr/>
            </p:nvGrpSpPr>
            <p:grpSpPr>
              <a:xfrm>
                <a:off x="4907780" y="3347220"/>
                <a:ext cx="37878" cy="32357"/>
                <a:chOff x="4907780" y="3347220"/>
                <a:chExt cx="37878" cy="32357"/>
              </a:xfrm>
            </p:grpSpPr>
            <p:sp>
              <p:nvSpPr>
                <p:cNvPr id="5021" name="Google Shape;5021;p6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67"/>
              <p:cNvGrpSpPr/>
              <p:nvPr/>
            </p:nvGrpSpPr>
            <p:grpSpPr>
              <a:xfrm>
                <a:off x="5065048" y="3738150"/>
                <a:ext cx="37783" cy="32364"/>
                <a:chOff x="5065048" y="3738150"/>
                <a:chExt cx="37783" cy="32364"/>
              </a:xfrm>
            </p:grpSpPr>
            <p:sp>
              <p:nvSpPr>
                <p:cNvPr id="5024" name="Google Shape;5024;p6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7"/>
              <p:cNvGrpSpPr/>
              <p:nvPr/>
            </p:nvGrpSpPr>
            <p:grpSpPr>
              <a:xfrm>
                <a:off x="5071616" y="3284615"/>
                <a:ext cx="37783" cy="32357"/>
                <a:chOff x="5071616" y="3284615"/>
                <a:chExt cx="37783" cy="32357"/>
              </a:xfrm>
            </p:grpSpPr>
            <p:sp>
              <p:nvSpPr>
                <p:cNvPr id="5027" name="Google Shape;5027;p6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67"/>
              <p:cNvGrpSpPr/>
              <p:nvPr/>
            </p:nvGrpSpPr>
            <p:grpSpPr>
              <a:xfrm>
                <a:off x="5389291" y="3759921"/>
                <a:ext cx="37783" cy="32380"/>
                <a:chOff x="5389291" y="3759921"/>
                <a:chExt cx="37783" cy="32380"/>
              </a:xfrm>
            </p:grpSpPr>
            <p:sp>
              <p:nvSpPr>
                <p:cNvPr id="5030" name="Google Shape;5030;p6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7"/>
              <p:cNvGrpSpPr/>
              <p:nvPr/>
            </p:nvGrpSpPr>
            <p:grpSpPr>
              <a:xfrm>
                <a:off x="5431534" y="3632932"/>
                <a:ext cx="37878" cy="32451"/>
                <a:chOff x="5431534" y="3632932"/>
                <a:chExt cx="37878" cy="32451"/>
              </a:xfrm>
            </p:grpSpPr>
            <p:sp>
              <p:nvSpPr>
                <p:cNvPr id="5033" name="Google Shape;5033;p6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67"/>
              <p:cNvGrpSpPr/>
              <p:nvPr/>
            </p:nvGrpSpPr>
            <p:grpSpPr>
              <a:xfrm>
                <a:off x="5540755" y="3544829"/>
                <a:ext cx="37783" cy="32357"/>
                <a:chOff x="5540755" y="3544829"/>
                <a:chExt cx="37783" cy="32357"/>
              </a:xfrm>
            </p:grpSpPr>
            <p:sp>
              <p:nvSpPr>
                <p:cNvPr id="5036" name="Google Shape;5036;p6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67"/>
              <p:cNvGrpSpPr/>
              <p:nvPr/>
            </p:nvGrpSpPr>
            <p:grpSpPr>
              <a:xfrm>
                <a:off x="5579293" y="3412107"/>
                <a:ext cx="37776" cy="32357"/>
                <a:chOff x="5579293" y="3412107"/>
                <a:chExt cx="37776" cy="32357"/>
              </a:xfrm>
            </p:grpSpPr>
            <p:sp>
              <p:nvSpPr>
                <p:cNvPr id="5039" name="Google Shape;5039;p6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7"/>
              <p:cNvGrpSpPr/>
              <p:nvPr/>
            </p:nvGrpSpPr>
            <p:grpSpPr>
              <a:xfrm>
                <a:off x="5801346" y="3284615"/>
                <a:ext cx="37783" cy="32357"/>
                <a:chOff x="5801346" y="3284615"/>
                <a:chExt cx="37783" cy="32357"/>
              </a:xfrm>
            </p:grpSpPr>
            <p:sp>
              <p:nvSpPr>
                <p:cNvPr id="5042" name="Google Shape;5042;p6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67"/>
              <p:cNvGrpSpPr/>
              <p:nvPr/>
            </p:nvGrpSpPr>
            <p:grpSpPr>
              <a:xfrm>
                <a:off x="5763578" y="3399067"/>
                <a:ext cx="37776" cy="32364"/>
                <a:chOff x="5763578" y="3399067"/>
                <a:chExt cx="37776" cy="32364"/>
              </a:xfrm>
            </p:grpSpPr>
            <p:sp>
              <p:nvSpPr>
                <p:cNvPr id="5045" name="Google Shape;5045;p6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67"/>
              <p:cNvGrpSpPr/>
              <p:nvPr/>
            </p:nvGrpSpPr>
            <p:grpSpPr>
              <a:xfrm>
                <a:off x="5395858" y="3230952"/>
                <a:ext cx="37776" cy="32364"/>
                <a:chOff x="5395858" y="3230952"/>
                <a:chExt cx="37776" cy="32364"/>
              </a:xfrm>
            </p:grpSpPr>
            <p:sp>
              <p:nvSpPr>
                <p:cNvPr id="5048" name="Google Shape;5048;p6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67"/>
              <p:cNvGrpSpPr/>
              <p:nvPr/>
            </p:nvGrpSpPr>
            <p:grpSpPr>
              <a:xfrm>
                <a:off x="5264088" y="3188237"/>
                <a:ext cx="37776" cy="32357"/>
                <a:chOff x="5264088" y="3188237"/>
                <a:chExt cx="37776" cy="32357"/>
              </a:xfrm>
            </p:grpSpPr>
            <p:sp>
              <p:nvSpPr>
                <p:cNvPr id="5051" name="Google Shape;5051;p6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67"/>
              <p:cNvGrpSpPr/>
              <p:nvPr/>
            </p:nvGrpSpPr>
            <p:grpSpPr>
              <a:xfrm>
                <a:off x="5585758" y="3237425"/>
                <a:ext cx="37878" cy="32357"/>
                <a:chOff x="5585758" y="3237425"/>
                <a:chExt cx="37878" cy="32357"/>
              </a:xfrm>
            </p:grpSpPr>
            <p:sp>
              <p:nvSpPr>
                <p:cNvPr id="5054" name="Google Shape;5054;p6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7"/>
              <p:cNvGrpSpPr/>
              <p:nvPr/>
            </p:nvGrpSpPr>
            <p:grpSpPr>
              <a:xfrm>
                <a:off x="4874196" y="3291088"/>
                <a:ext cx="37878" cy="32451"/>
                <a:chOff x="4874196" y="3291088"/>
                <a:chExt cx="37878" cy="32451"/>
              </a:xfrm>
            </p:grpSpPr>
            <p:sp>
              <p:nvSpPr>
                <p:cNvPr id="5057" name="Google Shape;5057;p6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67"/>
              <p:cNvGrpSpPr/>
              <p:nvPr/>
            </p:nvGrpSpPr>
            <p:grpSpPr>
              <a:xfrm>
                <a:off x="5197770" y="3785466"/>
                <a:ext cx="37783" cy="32427"/>
                <a:chOff x="5197770" y="3785466"/>
                <a:chExt cx="37783" cy="32427"/>
              </a:xfrm>
            </p:grpSpPr>
            <p:sp>
              <p:nvSpPr>
                <p:cNvPr id="5060" name="Google Shape;5060;p6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67"/>
              <p:cNvGrpSpPr/>
              <p:nvPr/>
            </p:nvGrpSpPr>
            <p:grpSpPr>
              <a:xfrm>
                <a:off x="5177699" y="3492117"/>
                <a:ext cx="37776" cy="32357"/>
                <a:chOff x="5177699" y="3492117"/>
                <a:chExt cx="37776" cy="32357"/>
              </a:xfrm>
            </p:grpSpPr>
            <p:sp>
              <p:nvSpPr>
                <p:cNvPr id="5063" name="Google Shape;5063;p6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7"/>
              <p:cNvGrpSpPr/>
              <p:nvPr/>
            </p:nvGrpSpPr>
            <p:grpSpPr>
              <a:xfrm>
                <a:off x="5349431" y="3622346"/>
                <a:ext cx="37870" cy="32380"/>
                <a:chOff x="5349431" y="3622346"/>
                <a:chExt cx="37870" cy="32380"/>
              </a:xfrm>
            </p:grpSpPr>
            <p:sp>
              <p:nvSpPr>
                <p:cNvPr id="5066" name="Google Shape;5066;p6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67"/>
              <p:cNvGrpSpPr/>
              <p:nvPr/>
            </p:nvGrpSpPr>
            <p:grpSpPr>
              <a:xfrm>
                <a:off x="5068855" y="3563980"/>
                <a:ext cx="53954" cy="46223"/>
                <a:chOff x="5068855" y="3563980"/>
                <a:chExt cx="53954" cy="46223"/>
              </a:xfrm>
            </p:grpSpPr>
            <p:sp>
              <p:nvSpPr>
                <p:cNvPr id="5069" name="Google Shape;5069;p6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67"/>
              <p:cNvGrpSpPr/>
              <p:nvPr/>
            </p:nvGrpSpPr>
            <p:grpSpPr>
              <a:xfrm>
                <a:off x="5037654" y="3392507"/>
                <a:ext cx="37870" cy="32451"/>
                <a:chOff x="5037654" y="3392507"/>
                <a:chExt cx="37870" cy="32451"/>
              </a:xfrm>
            </p:grpSpPr>
            <p:sp>
              <p:nvSpPr>
                <p:cNvPr id="5072" name="Google Shape;5072;p6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67"/>
              <p:cNvGrpSpPr/>
              <p:nvPr/>
            </p:nvGrpSpPr>
            <p:grpSpPr>
              <a:xfrm>
                <a:off x="5456560" y="3368629"/>
                <a:ext cx="37870" cy="32451"/>
                <a:chOff x="5456560" y="3368629"/>
                <a:chExt cx="37870" cy="32451"/>
              </a:xfrm>
            </p:grpSpPr>
            <p:sp>
              <p:nvSpPr>
                <p:cNvPr id="5075" name="Google Shape;5075;p6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67"/>
              <p:cNvGrpSpPr/>
              <p:nvPr/>
            </p:nvGrpSpPr>
            <p:grpSpPr>
              <a:xfrm>
                <a:off x="4755749" y="3501516"/>
                <a:ext cx="46246" cy="39608"/>
                <a:chOff x="4755749" y="3501516"/>
                <a:chExt cx="46246" cy="39608"/>
              </a:xfrm>
            </p:grpSpPr>
            <p:sp>
              <p:nvSpPr>
                <p:cNvPr id="5078" name="Google Shape;5078;p6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67"/>
              <p:cNvGrpSpPr/>
              <p:nvPr/>
            </p:nvGrpSpPr>
            <p:grpSpPr>
              <a:xfrm>
                <a:off x="4681346" y="3485582"/>
                <a:ext cx="37783" cy="32427"/>
                <a:chOff x="4681346" y="3485582"/>
                <a:chExt cx="37783" cy="32427"/>
              </a:xfrm>
            </p:grpSpPr>
            <p:sp>
              <p:nvSpPr>
                <p:cNvPr id="5081" name="Google Shape;5081;p6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67"/>
              <p:cNvGrpSpPr/>
              <p:nvPr/>
            </p:nvGrpSpPr>
            <p:grpSpPr>
              <a:xfrm>
                <a:off x="4767067" y="3291088"/>
                <a:ext cx="37878" cy="32451"/>
                <a:chOff x="4767067" y="3291088"/>
                <a:chExt cx="37878" cy="32451"/>
              </a:xfrm>
            </p:grpSpPr>
            <p:sp>
              <p:nvSpPr>
                <p:cNvPr id="5084" name="Google Shape;5084;p6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67"/>
              <p:cNvGrpSpPr/>
              <p:nvPr/>
            </p:nvGrpSpPr>
            <p:grpSpPr>
              <a:xfrm>
                <a:off x="4687819" y="3405539"/>
                <a:ext cx="37776" cy="32451"/>
                <a:chOff x="4687819" y="3405539"/>
                <a:chExt cx="37776" cy="32451"/>
              </a:xfrm>
            </p:grpSpPr>
            <p:sp>
              <p:nvSpPr>
                <p:cNvPr id="5087" name="Google Shape;5087;p6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67"/>
              <p:cNvGrpSpPr/>
              <p:nvPr/>
            </p:nvGrpSpPr>
            <p:grpSpPr>
              <a:xfrm>
                <a:off x="4923101" y="3444809"/>
                <a:ext cx="52813" cy="45318"/>
                <a:chOff x="4923101" y="3444809"/>
                <a:chExt cx="52813" cy="45318"/>
              </a:xfrm>
            </p:grpSpPr>
            <p:sp>
              <p:nvSpPr>
                <p:cNvPr id="5090" name="Google Shape;5090;p6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67"/>
              <p:cNvGrpSpPr/>
              <p:nvPr/>
            </p:nvGrpSpPr>
            <p:grpSpPr>
              <a:xfrm>
                <a:off x="4846040" y="3654750"/>
                <a:ext cx="31405" cy="26993"/>
                <a:chOff x="4846040" y="3654750"/>
                <a:chExt cx="31405" cy="26993"/>
              </a:xfrm>
            </p:grpSpPr>
            <p:sp>
              <p:nvSpPr>
                <p:cNvPr id="5093" name="Google Shape;5093;p6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67"/>
              <p:cNvGrpSpPr/>
              <p:nvPr/>
            </p:nvGrpSpPr>
            <p:grpSpPr>
              <a:xfrm>
                <a:off x="4925673" y="3691700"/>
                <a:ext cx="40253" cy="34472"/>
                <a:chOff x="4925673" y="3691700"/>
                <a:chExt cx="40253" cy="34472"/>
              </a:xfrm>
            </p:grpSpPr>
            <p:sp>
              <p:nvSpPr>
                <p:cNvPr id="5096" name="Google Shape;5096;p6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67"/>
              <p:cNvGrpSpPr/>
              <p:nvPr/>
            </p:nvGrpSpPr>
            <p:grpSpPr>
              <a:xfrm>
                <a:off x="4894653" y="3740848"/>
                <a:ext cx="31405" cy="26906"/>
                <a:chOff x="4894653" y="3740848"/>
                <a:chExt cx="31405" cy="26906"/>
              </a:xfrm>
            </p:grpSpPr>
            <p:sp>
              <p:nvSpPr>
                <p:cNvPr id="5099" name="Google Shape;5099;p6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67"/>
              <p:cNvGrpSpPr/>
              <p:nvPr/>
            </p:nvGrpSpPr>
            <p:grpSpPr>
              <a:xfrm>
                <a:off x="4962300" y="3696348"/>
                <a:ext cx="38255" cy="32773"/>
                <a:chOff x="4962300" y="3696348"/>
                <a:chExt cx="38255" cy="32773"/>
              </a:xfrm>
            </p:grpSpPr>
            <p:sp>
              <p:nvSpPr>
                <p:cNvPr id="5102" name="Google Shape;5102;p6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67"/>
              <p:cNvGrpSpPr/>
              <p:nvPr/>
            </p:nvGrpSpPr>
            <p:grpSpPr>
              <a:xfrm>
                <a:off x="4980185" y="3743349"/>
                <a:ext cx="31499" cy="26969"/>
                <a:chOff x="4980185" y="3743349"/>
                <a:chExt cx="31499" cy="26969"/>
              </a:xfrm>
            </p:grpSpPr>
            <p:sp>
              <p:nvSpPr>
                <p:cNvPr id="5105" name="Google Shape;5105;p6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67"/>
              <p:cNvGrpSpPr/>
              <p:nvPr/>
            </p:nvGrpSpPr>
            <p:grpSpPr>
              <a:xfrm>
                <a:off x="5013768" y="3734312"/>
                <a:ext cx="31499" cy="26969"/>
                <a:chOff x="5013768" y="3734312"/>
                <a:chExt cx="31499" cy="26969"/>
              </a:xfrm>
            </p:grpSpPr>
            <p:sp>
              <p:nvSpPr>
                <p:cNvPr id="5108" name="Google Shape;5108;p6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0" name="Google Shape;5110;p67"/>
              <p:cNvGrpSpPr/>
              <p:nvPr/>
            </p:nvGrpSpPr>
            <p:grpSpPr>
              <a:xfrm>
                <a:off x="5036703" y="3764545"/>
                <a:ext cx="31499" cy="26898"/>
                <a:chOff x="5036703" y="3764545"/>
                <a:chExt cx="31499" cy="26898"/>
              </a:xfrm>
            </p:grpSpPr>
            <p:sp>
              <p:nvSpPr>
                <p:cNvPr id="5111" name="Google Shape;5111;p6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67"/>
              <p:cNvGrpSpPr/>
              <p:nvPr/>
            </p:nvGrpSpPr>
            <p:grpSpPr>
              <a:xfrm>
                <a:off x="4953546" y="3768352"/>
                <a:ext cx="31405" cy="26898"/>
                <a:chOff x="4953546" y="3768352"/>
                <a:chExt cx="31405" cy="26898"/>
              </a:xfrm>
            </p:grpSpPr>
            <p:sp>
              <p:nvSpPr>
                <p:cNvPr id="5114" name="Google Shape;5114;p6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67"/>
              <p:cNvGrpSpPr/>
              <p:nvPr/>
            </p:nvGrpSpPr>
            <p:grpSpPr>
              <a:xfrm>
                <a:off x="4964770" y="3814016"/>
                <a:ext cx="31499" cy="26993"/>
                <a:chOff x="4964770" y="3814016"/>
                <a:chExt cx="31499" cy="26993"/>
              </a:xfrm>
            </p:grpSpPr>
            <p:sp>
              <p:nvSpPr>
                <p:cNvPr id="5117" name="Google Shape;5117;p6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67"/>
              <p:cNvGrpSpPr/>
              <p:nvPr/>
            </p:nvGrpSpPr>
            <p:grpSpPr>
              <a:xfrm>
                <a:off x="4923290" y="3800504"/>
                <a:ext cx="31468" cy="26898"/>
                <a:chOff x="4923290" y="3800504"/>
                <a:chExt cx="31468" cy="26898"/>
              </a:xfrm>
            </p:grpSpPr>
            <p:sp>
              <p:nvSpPr>
                <p:cNvPr id="5120" name="Google Shape;5120;p6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67"/>
              <p:cNvGrpSpPr/>
              <p:nvPr/>
            </p:nvGrpSpPr>
            <p:grpSpPr>
              <a:xfrm>
                <a:off x="5108534" y="3650943"/>
                <a:ext cx="31405" cy="26993"/>
                <a:chOff x="5108534" y="3650943"/>
                <a:chExt cx="31405" cy="26993"/>
              </a:xfrm>
            </p:grpSpPr>
            <p:sp>
              <p:nvSpPr>
                <p:cNvPr id="5123" name="Google Shape;5123;p6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7"/>
              <p:cNvGrpSpPr/>
              <p:nvPr/>
            </p:nvGrpSpPr>
            <p:grpSpPr>
              <a:xfrm>
                <a:off x="5119380" y="3760739"/>
                <a:ext cx="31499" cy="26993"/>
                <a:chOff x="5119380" y="3760739"/>
                <a:chExt cx="31499" cy="26993"/>
              </a:xfrm>
            </p:grpSpPr>
            <p:sp>
              <p:nvSpPr>
                <p:cNvPr id="5126" name="Google Shape;5126;p6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7"/>
              <p:cNvGrpSpPr/>
              <p:nvPr/>
            </p:nvGrpSpPr>
            <p:grpSpPr>
              <a:xfrm>
                <a:off x="5119380" y="3788235"/>
                <a:ext cx="31499" cy="26993"/>
                <a:chOff x="5119380" y="3788235"/>
                <a:chExt cx="31499" cy="26993"/>
              </a:xfrm>
            </p:grpSpPr>
            <p:sp>
              <p:nvSpPr>
                <p:cNvPr id="5129" name="Google Shape;5129;p6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67"/>
              <p:cNvGrpSpPr/>
              <p:nvPr/>
            </p:nvGrpSpPr>
            <p:grpSpPr>
              <a:xfrm>
                <a:off x="5158005" y="3875284"/>
                <a:ext cx="31405" cy="27001"/>
                <a:chOff x="5158005" y="3875284"/>
                <a:chExt cx="31405" cy="27001"/>
              </a:xfrm>
            </p:grpSpPr>
            <p:sp>
              <p:nvSpPr>
                <p:cNvPr id="5132" name="Google Shape;5132;p6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67"/>
              <p:cNvGrpSpPr/>
              <p:nvPr/>
            </p:nvGrpSpPr>
            <p:grpSpPr>
              <a:xfrm>
                <a:off x="5233163" y="3764545"/>
                <a:ext cx="31499" cy="26898"/>
                <a:chOff x="5233163" y="3764545"/>
                <a:chExt cx="31499" cy="26898"/>
              </a:xfrm>
            </p:grpSpPr>
            <p:sp>
              <p:nvSpPr>
                <p:cNvPr id="5135" name="Google Shape;5135;p6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67"/>
              <p:cNvGrpSpPr/>
              <p:nvPr/>
            </p:nvGrpSpPr>
            <p:grpSpPr>
              <a:xfrm>
                <a:off x="5276168" y="3805545"/>
                <a:ext cx="31499" cy="26906"/>
                <a:chOff x="5276168" y="3805545"/>
                <a:chExt cx="31499" cy="26906"/>
              </a:xfrm>
            </p:grpSpPr>
            <p:sp>
              <p:nvSpPr>
                <p:cNvPr id="5138" name="Google Shape;5138;p6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67"/>
              <p:cNvGrpSpPr/>
              <p:nvPr/>
            </p:nvGrpSpPr>
            <p:grpSpPr>
              <a:xfrm>
                <a:off x="5294053" y="3851933"/>
                <a:ext cx="31405" cy="26945"/>
                <a:chOff x="5294053" y="3851933"/>
                <a:chExt cx="31405" cy="26945"/>
              </a:xfrm>
            </p:grpSpPr>
            <p:sp>
              <p:nvSpPr>
                <p:cNvPr id="5141" name="Google Shape;5141;p6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7"/>
              <p:cNvGrpSpPr/>
              <p:nvPr/>
            </p:nvGrpSpPr>
            <p:grpSpPr>
              <a:xfrm>
                <a:off x="5341723" y="3851902"/>
                <a:ext cx="31405" cy="26977"/>
                <a:chOff x="5341723" y="3851902"/>
                <a:chExt cx="31405" cy="26977"/>
              </a:xfrm>
            </p:grpSpPr>
            <p:sp>
              <p:nvSpPr>
                <p:cNvPr id="5144" name="Google Shape;5144;p6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7"/>
              <p:cNvGrpSpPr/>
              <p:nvPr/>
            </p:nvGrpSpPr>
            <p:grpSpPr>
              <a:xfrm>
                <a:off x="5054871" y="3507855"/>
                <a:ext cx="31405" cy="26993"/>
                <a:chOff x="5054871" y="3507855"/>
                <a:chExt cx="31405" cy="26993"/>
              </a:xfrm>
            </p:grpSpPr>
            <p:sp>
              <p:nvSpPr>
                <p:cNvPr id="5147" name="Google Shape;5147;p6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67"/>
              <p:cNvGrpSpPr/>
              <p:nvPr/>
            </p:nvGrpSpPr>
            <p:grpSpPr>
              <a:xfrm>
                <a:off x="4876579" y="3675325"/>
                <a:ext cx="31405" cy="26969"/>
                <a:chOff x="4876579" y="3675325"/>
                <a:chExt cx="31405" cy="26969"/>
              </a:xfrm>
            </p:grpSpPr>
            <p:sp>
              <p:nvSpPr>
                <p:cNvPr id="5150" name="Google Shape;5150;p6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67"/>
              <p:cNvGrpSpPr/>
              <p:nvPr/>
            </p:nvGrpSpPr>
            <p:grpSpPr>
              <a:xfrm>
                <a:off x="4842233" y="3688333"/>
                <a:ext cx="31405" cy="26993"/>
                <a:chOff x="4842233" y="3688333"/>
                <a:chExt cx="31405" cy="26993"/>
              </a:xfrm>
            </p:grpSpPr>
            <p:sp>
              <p:nvSpPr>
                <p:cNvPr id="5153" name="Google Shape;5153;p6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67"/>
              <p:cNvGrpSpPr/>
              <p:nvPr/>
            </p:nvGrpSpPr>
            <p:grpSpPr>
              <a:xfrm>
                <a:off x="5187876" y="3608032"/>
                <a:ext cx="31405" cy="27001"/>
                <a:chOff x="5187876" y="3608032"/>
                <a:chExt cx="31405" cy="27001"/>
              </a:xfrm>
            </p:grpSpPr>
            <p:sp>
              <p:nvSpPr>
                <p:cNvPr id="5156" name="Google Shape;5156;p6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8" name="Google Shape;5158;p6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0" name="Google Shape;5160;p67"/>
              <p:cNvGrpSpPr/>
              <p:nvPr/>
            </p:nvGrpSpPr>
            <p:grpSpPr>
              <a:xfrm>
                <a:off x="5269224" y="3304167"/>
                <a:ext cx="40253" cy="34402"/>
                <a:chOff x="5269224" y="3304167"/>
                <a:chExt cx="40253" cy="34402"/>
              </a:xfrm>
            </p:grpSpPr>
            <p:sp>
              <p:nvSpPr>
                <p:cNvPr id="5161" name="Google Shape;5161;p6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7"/>
              <p:cNvGrpSpPr/>
              <p:nvPr/>
            </p:nvGrpSpPr>
            <p:grpSpPr>
              <a:xfrm>
                <a:off x="5327354" y="3476615"/>
                <a:ext cx="49864" cy="42723"/>
                <a:chOff x="5327354" y="3476615"/>
                <a:chExt cx="49864" cy="42723"/>
              </a:xfrm>
            </p:grpSpPr>
            <p:sp>
              <p:nvSpPr>
                <p:cNvPr id="5164" name="Google Shape;5164;p6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6" name="Google Shape;5166;p6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8" name="Google Shape;5168;p67"/>
              <p:cNvGrpSpPr/>
              <p:nvPr/>
            </p:nvGrpSpPr>
            <p:grpSpPr>
              <a:xfrm>
                <a:off x="5341723" y="3775957"/>
                <a:ext cx="31405" cy="26898"/>
                <a:chOff x="5341723" y="3775957"/>
                <a:chExt cx="31405" cy="26898"/>
              </a:xfrm>
            </p:grpSpPr>
            <p:sp>
              <p:nvSpPr>
                <p:cNvPr id="5169" name="Google Shape;5169;p6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1" name="Google Shape;5171;p67"/>
              <p:cNvGrpSpPr/>
              <p:nvPr/>
            </p:nvGrpSpPr>
            <p:grpSpPr>
              <a:xfrm>
                <a:off x="5439053" y="3699274"/>
                <a:ext cx="31405" cy="26898"/>
                <a:chOff x="5439053" y="3699274"/>
                <a:chExt cx="31405" cy="26898"/>
              </a:xfrm>
            </p:grpSpPr>
            <p:sp>
              <p:nvSpPr>
                <p:cNvPr id="5172" name="Google Shape;5172;p6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67"/>
              <p:cNvGrpSpPr/>
              <p:nvPr/>
            </p:nvGrpSpPr>
            <p:grpSpPr>
              <a:xfrm>
                <a:off x="5412414" y="3622307"/>
                <a:ext cx="31499" cy="26993"/>
                <a:chOff x="5412414" y="3622307"/>
                <a:chExt cx="31499" cy="26993"/>
              </a:xfrm>
            </p:grpSpPr>
            <p:sp>
              <p:nvSpPr>
                <p:cNvPr id="5175" name="Google Shape;5175;p6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67"/>
              <p:cNvGrpSpPr/>
              <p:nvPr/>
            </p:nvGrpSpPr>
            <p:grpSpPr>
              <a:xfrm>
                <a:off x="5476254" y="3473949"/>
                <a:ext cx="26835" cy="26930"/>
                <a:chOff x="5476254" y="3473949"/>
                <a:chExt cx="26835" cy="26930"/>
              </a:xfrm>
            </p:grpSpPr>
            <p:sp>
              <p:nvSpPr>
                <p:cNvPr id="5178" name="Google Shape;5178;p6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67"/>
              <p:cNvGrpSpPr/>
              <p:nvPr/>
            </p:nvGrpSpPr>
            <p:grpSpPr>
              <a:xfrm>
                <a:off x="5564547" y="3481594"/>
                <a:ext cx="31397" cy="26898"/>
                <a:chOff x="5564547" y="3481594"/>
                <a:chExt cx="31397" cy="26898"/>
              </a:xfrm>
            </p:grpSpPr>
            <p:sp>
              <p:nvSpPr>
                <p:cNvPr id="5181" name="Google Shape;5181;p6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7"/>
              <p:cNvGrpSpPr/>
              <p:nvPr/>
            </p:nvGrpSpPr>
            <p:grpSpPr>
              <a:xfrm>
                <a:off x="5534101" y="3470174"/>
                <a:ext cx="31397" cy="26906"/>
                <a:chOff x="5534101" y="3470174"/>
                <a:chExt cx="31397" cy="26906"/>
              </a:xfrm>
            </p:grpSpPr>
            <p:sp>
              <p:nvSpPr>
                <p:cNvPr id="5184" name="Google Shape;5184;p6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67"/>
              <p:cNvGrpSpPr/>
              <p:nvPr/>
            </p:nvGrpSpPr>
            <p:grpSpPr>
              <a:xfrm>
                <a:off x="5610879" y="3314486"/>
                <a:ext cx="31499" cy="26938"/>
                <a:chOff x="5610879" y="3314486"/>
                <a:chExt cx="31499" cy="26938"/>
              </a:xfrm>
            </p:grpSpPr>
            <p:sp>
              <p:nvSpPr>
                <p:cNvPr id="5187" name="Google Shape;5187;p6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67"/>
              <p:cNvGrpSpPr/>
              <p:nvPr/>
            </p:nvGrpSpPr>
            <p:grpSpPr>
              <a:xfrm>
                <a:off x="4834525" y="3501382"/>
                <a:ext cx="31499" cy="26898"/>
                <a:chOff x="4834525" y="3501382"/>
                <a:chExt cx="31499" cy="26898"/>
              </a:xfrm>
            </p:grpSpPr>
            <p:sp>
              <p:nvSpPr>
                <p:cNvPr id="5190" name="Google Shape;5190;p6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67"/>
              <p:cNvGrpSpPr/>
              <p:nvPr/>
            </p:nvGrpSpPr>
            <p:grpSpPr>
              <a:xfrm>
                <a:off x="4898460" y="3580158"/>
                <a:ext cx="31405" cy="26898"/>
                <a:chOff x="4898460" y="3580158"/>
                <a:chExt cx="31405" cy="26898"/>
              </a:xfrm>
            </p:grpSpPr>
            <p:sp>
              <p:nvSpPr>
                <p:cNvPr id="5193" name="Google Shape;5193;p6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67"/>
              <p:cNvGrpSpPr/>
              <p:nvPr/>
            </p:nvGrpSpPr>
            <p:grpSpPr>
              <a:xfrm>
                <a:off x="4882667" y="3608032"/>
                <a:ext cx="31499" cy="27001"/>
                <a:chOff x="4882667" y="3608032"/>
                <a:chExt cx="31499" cy="27001"/>
              </a:xfrm>
            </p:grpSpPr>
            <p:sp>
              <p:nvSpPr>
                <p:cNvPr id="5196" name="Google Shape;5196;p6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67"/>
              <p:cNvGrpSpPr/>
              <p:nvPr/>
            </p:nvGrpSpPr>
            <p:grpSpPr>
              <a:xfrm>
                <a:off x="4843373" y="3631407"/>
                <a:ext cx="16273" cy="16186"/>
                <a:chOff x="4843373" y="3631407"/>
                <a:chExt cx="16273" cy="16186"/>
              </a:xfrm>
            </p:grpSpPr>
            <p:sp>
              <p:nvSpPr>
                <p:cNvPr id="5199" name="Google Shape;5199;p6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67"/>
              <p:cNvGrpSpPr/>
              <p:nvPr/>
            </p:nvGrpSpPr>
            <p:grpSpPr>
              <a:xfrm>
                <a:off x="4727773" y="3591578"/>
                <a:ext cx="31499" cy="26898"/>
                <a:chOff x="4727773" y="3591578"/>
                <a:chExt cx="31499" cy="26898"/>
              </a:xfrm>
            </p:grpSpPr>
            <p:sp>
              <p:nvSpPr>
                <p:cNvPr id="5202" name="Google Shape;5202;p6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4" name="Google Shape;5204;p6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6" name="Google Shape;5206;p67"/>
              <p:cNvGrpSpPr/>
              <p:nvPr/>
            </p:nvGrpSpPr>
            <p:grpSpPr>
              <a:xfrm>
                <a:off x="4609421" y="3577398"/>
                <a:ext cx="31499" cy="27001"/>
                <a:chOff x="4609421" y="3577398"/>
                <a:chExt cx="31499" cy="27001"/>
              </a:xfrm>
            </p:grpSpPr>
            <p:sp>
              <p:nvSpPr>
                <p:cNvPr id="5207" name="Google Shape;5207;p6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67"/>
              <p:cNvGrpSpPr/>
              <p:nvPr/>
            </p:nvGrpSpPr>
            <p:grpSpPr>
              <a:xfrm>
                <a:off x="4649289" y="3577398"/>
                <a:ext cx="31499" cy="27001"/>
                <a:chOff x="4649289" y="3577398"/>
                <a:chExt cx="31499" cy="27001"/>
              </a:xfrm>
            </p:grpSpPr>
            <p:sp>
              <p:nvSpPr>
                <p:cNvPr id="5210" name="Google Shape;5210;p6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7"/>
              <p:cNvGrpSpPr/>
              <p:nvPr/>
            </p:nvGrpSpPr>
            <p:grpSpPr>
              <a:xfrm>
                <a:off x="4605614" y="3639523"/>
                <a:ext cx="31499" cy="26906"/>
                <a:chOff x="4605614" y="3639523"/>
                <a:chExt cx="31499" cy="26906"/>
              </a:xfrm>
            </p:grpSpPr>
            <p:sp>
              <p:nvSpPr>
                <p:cNvPr id="5213" name="Google Shape;5213;p6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67"/>
              <p:cNvGrpSpPr/>
              <p:nvPr/>
            </p:nvGrpSpPr>
            <p:grpSpPr>
              <a:xfrm>
                <a:off x="4785149" y="3618846"/>
                <a:ext cx="26930" cy="26843"/>
                <a:chOff x="4785149" y="3618846"/>
                <a:chExt cx="26930" cy="26843"/>
              </a:xfrm>
            </p:grpSpPr>
            <p:sp>
              <p:nvSpPr>
                <p:cNvPr id="5216" name="Google Shape;5216;p6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67"/>
              <p:cNvGrpSpPr/>
              <p:nvPr/>
            </p:nvGrpSpPr>
            <p:grpSpPr>
              <a:xfrm>
                <a:off x="4810167" y="3601567"/>
                <a:ext cx="31405" cy="26898"/>
                <a:chOff x="4810167" y="3601567"/>
                <a:chExt cx="31405" cy="26898"/>
              </a:xfrm>
            </p:grpSpPr>
            <p:sp>
              <p:nvSpPr>
                <p:cNvPr id="5219" name="Google Shape;5219;p6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67"/>
              <p:cNvGrpSpPr/>
              <p:nvPr/>
            </p:nvGrpSpPr>
            <p:grpSpPr>
              <a:xfrm>
                <a:off x="4831002" y="3373230"/>
                <a:ext cx="31405" cy="26898"/>
                <a:chOff x="4831002" y="3373230"/>
                <a:chExt cx="31405" cy="26898"/>
              </a:xfrm>
            </p:grpSpPr>
            <p:sp>
              <p:nvSpPr>
                <p:cNvPr id="5222" name="Google Shape;5222;p6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67"/>
              <p:cNvGrpSpPr/>
              <p:nvPr/>
            </p:nvGrpSpPr>
            <p:grpSpPr>
              <a:xfrm>
                <a:off x="4719311" y="3355054"/>
                <a:ext cx="31499" cy="27001"/>
                <a:chOff x="4719311" y="3355054"/>
                <a:chExt cx="31499" cy="27001"/>
              </a:xfrm>
            </p:grpSpPr>
            <p:sp>
              <p:nvSpPr>
                <p:cNvPr id="5225" name="Google Shape;5225;p6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67"/>
              <p:cNvGrpSpPr/>
              <p:nvPr/>
            </p:nvGrpSpPr>
            <p:grpSpPr>
              <a:xfrm>
                <a:off x="4798755" y="3450260"/>
                <a:ext cx="26930" cy="26930"/>
                <a:chOff x="4798755" y="3450260"/>
                <a:chExt cx="26930" cy="26930"/>
              </a:xfrm>
            </p:grpSpPr>
            <p:sp>
              <p:nvSpPr>
                <p:cNvPr id="5228" name="Google Shape;5228;p6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7"/>
              <p:cNvGrpSpPr/>
              <p:nvPr/>
            </p:nvGrpSpPr>
            <p:grpSpPr>
              <a:xfrm>
                <a:off x="4645576" y="3467555"/>
                <a:ext cx="31405" cy="26953"/>
                <a:chOff x="4645576" y="3467555"/>
                <a:chExt cx="31405" cy="26953"/>
              </a:xfrm>
            </p:grpSpPr>
            <p:sp>
              <p:nvSpPr>
                <p:cNvPr id="5231" name="Google Shape;5231;p6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3" name="Google Shape;5233;p67"/>
              <p:cNvGrpSpPr/>
              <p:nvPr/>
            </p:nvGrpSpPr>
            <p:grpSpPr>
              <a:xfrm>
                <a:off x="4687631" y="3583965"/>
                <a:ext cx="31499" cy="26898"/>
                <a:chOff x="4687631" y="3583965"/>
                <a:chExt cx="31499" cy="26898"/>
              </a:xfrm>
            </p:grpSpPr>
            <p:sp>
              <p:nvSpPr>
                <p:cNvPr id="5234" name="Google Shape;5234;p6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67"/>
              <p:cNvGrpSpPr/>
              <p:nvPr/>
            </p:nvGrpSpPr>
            <p:grpSpPr>
              <a:xfrm>
                <a:off x="4719311" y="3471314"/>
                <a:ext cx="31499" cy="27001"/>
                <a:chOff x="4719311" y="3471314"/>
                <a:chExt cx="31499" cy="27001"/>
              </a:xfrm>
            </p:grpSpPr>
            <p:sp>
              <p:nvSpPr>
                <p:cNvPr id="5237" name="Google Shape;5237;p6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7"/>
              <p:cNvGrpSpPr/>
              <p:nvPr/>
            </p:nvGrpSpPr>
            <p:grpSpPr>
              <a:xfrm>
                <a:off x="4719311" y="3434404"/>
                <a:ext cx="31499" cy="26898"/>
                <a:chOff x="4719311" y="3434404"/>
                <a:chExt cx="31499" cy="26898"/>
              </a:xfrm>
            </p:grpSpPr>
            <p:sp>
              <p:nvSpPr>
                <p:cNvPr id="5240" name="Google Shape;5240;p6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67"/>
              <p:cNvGrpSpPr/>
              <p:nvPr/>
            </p:nvGrpSpPr>
            <p:grpSpPr>
              <a:xfrm>
                <a:off x="4768876" y="3401772"/>
                <a:ext cx="31499" cy="26898"/>
                <a:chOff x="4768876" y="3401772"/>
                <a:chExt cx="31499" cy="26898"/>
              </a:xfrm>
            </p:grpSpPr>
            <p:sp>
              <p:nvSpPr>
                <p:cNvPr id="5243" name="Google Shape;5243;p6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67"/>
              <p:cNvGrpSpPr/>
              <p:nvPr/>
            </p:nvGrpSpPr>
            <p:grpSpPr>
              <a:xfrm>
                <a:off x="4762214" y="3471377"/>
                <a:ext cx="26938" cy="26938"/>
                <a:chOff x="4762214" y="3471377"/>
                <a:chExt cx="26938" cy="26938"/>
              </a:xfrm>
            </p:grpSpPr>
            <p:sp>
              <p:nvSpPr>
                <p:cNvPr id="5246" name="Google Shape;5246;p6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67"/>
              <p:cNvGrpSpPr/>
              <p:nvPr/>
            </p:nvGrpSpPr>
            <p:grpSpPr>
              <a:xfrm>
                <a:off x="4790473" y="3344782"/>
                <a:ext cx="31405" cy="26898"/>
                <a:chOff x="4790473" y="3344782"/>
                <a:chExt cx="31405" cy="26898"/>
              </a:xfrm>
            </p:grpSpPr>
            <p:sp>
              <p:nvSpPr>
                <p:cNvPr id="5249" name="Google Shape;5249;p6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67"/>
              <p:cNvGrpSpPr/>
              <p:nvPr/>
            </p:nvGrpSpPr>
            <p:grpSpPr>
              <a:xfrm>
                <a:off x="4823774" y="3950733"/>
                <a:ext cx="37398" cy="32034"/>
                <a:chOff x="4823774" y="3950733"/>
                <a:chExt cx="37398" cy="32034"/>
              </a:xfrm>
            </p:grpSpPr>
            <p:sp>
              <p:nvSpPr>
                <p:cNvPr id="5252" name="Google Shape;5252;p6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67"/>
              <p:cNvGrpSpPr/>
              <p:nvPr/>
            </p:nvGrpSpPr>
            <p:grpSpPr>
              <a:xfrm>
                <a:off x="4823396" y="4110566"/>
                <a:ext cx="31405" cy="26906"/>
                <a:chOff x="4823396" y="4110566"/>
                <a:chExt cx="31405" cy="26906"/>
              </a:xfrm>
            </p:grpSpPr>
            <p:sp>
              <p:nvSpPr>
                <p:cNvPr id="5255" name="Google Shape;5255;p6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67"/>
              <p:cNvGrpSpPr/>
              <p:nvPr/>
            </p:nvGrpSpPr>
            <p:grpSpPr>
              <a:xfrm>
                <a:off x="4838332" y="3821150"/>
                <a:ext cx="31499" cy="26898"/>
                <a:chOff x="4838332" y="3821150"/>
                <a:chExt cx="31499" cy="26898"/>
              </a:xfrm>
            </p:grpSpPr>
            <p:sp>
              <p:nvSpPr>
                <p:cNvPr id="5258" name="Google Shape;5258;p6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67"/>
              <p:cNvGrpSpPr/>
              <p:nvPr/>
            </p:nvGrpSpPr>
            <p:grpSpPr>
              <a:xfrm>
                <a:off x="4661275" y="3815007"/>
                <a:ext cx="36824" cy="31523"/>
                <a:chOff x="4661275" y="3815007"/>
                <a:chExt cx="36824" cy="31523"/>
              </a:xfrm>
            </p:grpSpPr>
            <p:sp>
              <p:nvSpPr>
                <p:cNvPr id="5261" name="Google Shape;5261;p6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67"/>
              <p:cNvGrpSpPr/>
              <p:nvPr/>
            </p:nvGrpSpPr>
            <p:grpSpPr>
              <a:xfrm>
                <a:off x="4558998" y="3851037"/>
                <a:ext cx="33591" cy="28699"/>
                <a:chOff x="4558998" y="3851037"/>
                <a:chExt cx="33591" cy="28699"/>
              </a:xfrm>
            </p:grpSpPr>
            <p:sp>
              <p:nvSpPr>
                <p:cNvPr id="5264" name="Google Shape;5264;p6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7"/>
              <p:cNvGrpSpPr/>
              <p:nvPr/>
            </p:nvGrpSpPr>
            <p:grpSpPr>
              <a:xfrm>
                <a:off x="4696762" y="3638587"/>
                <a:ext cx="33591" cy="28794"/>
                <a:chOff x="4696762" y="3638587"/>
                <a:chExt cx="33591" cy="28794"/>
              </a:xfrm>
            </p:grpSpPr>
            <p:sp>
              <p:nvSpPr>
                <p:cNvPr id="5267" name="Google Shape;5267;p6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7"/>
              <p:cNvGrpSpPr/>
              <p:nvPr/>
            </p:nvGrpSpPr>
            <p:grpSpPr>
              <a:xfrm>
                <a:off x="4929479" y="3939140"/>
                <a:ext cx="33497" cy="28692"/>
                <a:chOff x="4929479" y="3939140"/>
                <a:chExt cx="33497" cy="28692"/>
              </a:xfrm>
            </p:grpSpPr>
            <p:sp>
              <p:nvSpPr>
                <p:cNvPr id="5270" name="Google Shape;5270;p6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7"/>
              <p:cNvGrpSpPr/>
              <p:nvPr/>
            </p:nvGrpSpPr>
            <p:grpSpPr>
              <a:xfrm>
                <a:off x="4907119" y="3986039"/>
                <a:ext cx="33497" cy="28699"/>
                <a:chOff x="4907119" y="3986039"/>
                <a:chExt cx="33497" cy="28699"/>
              </a:xfrm>
            </p:grpSpPr>
            <p:sp>
              <p:nvSpPr>
                <p:cNvPr id="5273" name="Google Shape;5273;p6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67"/>
              <p:cNvGrpSpPr/>
              <p:nvPr/>
            </p:nvGrpSpPr>
            <p:grpSpPr>
              <a:xfrm>
                <a:off x="4911783" y="4048102"/>
                <a:ext cx="33591" cy="28762"/>
                <a:chOff x="4911783" y="4048102"/>
                <a:chExt cx="33591" cy="28762"/>
              </a:xfrm>
            </p:grpSpPr>
            <p:sp>
              <p:nvSpPr>
                <p:cNvPr id="5276" name="Google Shape;5276;p6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8" name="Google Shape;5278;p6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0" name="Google Shape;5280;p67"/>
              <p:cNvGrpSpPr/>
              <p:nvPr/>
            </p:nvGrpSpPr>
            <p:grpSpPr>
              <a:xfrm>
                <a:off x="4762623" y="3837847"/>
                <a:ext cx="42416" cy="36273"/>
                <a:chOff x="4762623" y="3837847"/>
                <a:chExt cx="42416" cy="36273"/>
              </a:xfrm>
            </p:grpSpPr>
            <p:sp>
              <p:nvSpPr>
                <p:cNvPr id="5281" name="Google Shape;5281;p6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67"/>
              <p:cNvGrpSpPr/>
              <p:nvPr/>
            </p:nvGrpSpPr>
            <p:grpSpPr>
              <a:xfrm>
                <a:off x="4746044" y="4104966"/>
                <a:ext cx="33497" cy="28699"/>
                <a:chOff x="4746044" y="4104966"/>
                <a:chExt cx="33497" cy="28699"/>
              </a:xfrm>
            </p:grpSpPr>
            <p:sp>
              <p:nvSpPr>
                <p:cNvPr id="5284" name="Google Shape;5284;p6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67"/>
              <p:cNvGrpSpPr/>
              <p:nvPr/>
            </p:nvGrpSpPr>
            <p:grpSpPr>
              <a:xfrm>
                <a:off x="4859646" y="4162554"/>
                <a:ext cx="33591" cy="28762"/>
                <a:chOff x="4859646" y="4162554"/>
                <a:chExt cx="33591" cy="28762"/>
              </a:xfrm>
            </p:grpSpPr>
            <p:sp>
              <p:nvSpPr>
                <p:cNvPr id="5287" name="Google Shape;5287;p6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9" name="Google Shape;5289;p67"/>
            <p:cNvGrpSpPr/>
            <p:nvPr/>
          </p:nvGrpSpPr>
          <p:grpSpPr>
            <a:xfrm>
              <a:off x="3597785" y="3274438"/>
              <a:ext cx="855610" cy="1122100"/>
              <a:chOff x="3597785" y="3274438"/>
              <a:chExt cx="855610" cy="1122100"/>
            </a:xfrm>
          </p:grpSpPr>
          <p:grpSp>
            <p:nvGrpSpPr>
              <p:cNvPr id="5290" name="Google Shape;5290;p67"/>
              <p:cNvGrpSpPr/>
              <p:nvPr/>
            </p:nvGrpSpPr>
            <p:grpSpPr>
              <a:xfrm>
                <a:off x="3617857" y="3284717"/>
                <a:ext cx="826785" cy="1099165"/>
                <a:chOff x="3617857" y="3284717"/>
                <a:chExt cx="826785" cy="1099165"/>
              </a:xfrm>
            </p:grpSpPr>
            <p:sp>
              <p:nvSpPr>
                <p:cNvPr id="5291" name="Google Shape;5291;p6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67"/>
              <p:cNvGrpSpPr/>
              <p:nvPr/>
            </p:nvGrpSpPr>
            <p:grpSpPr>
              <a:xfrm>
                <a:off x="4180904" y="4251758"/>
                <a:ext cx="37783" cy="32420"/>
                <a:chOff x="4180904" y="4251758"/>
                <a:chExt cx="37783" cy="32420"/>
              </a:xfrm>
            </p:grpSpPr>
            <p:sp>
              <p:nvSpPr>
                <p:cNvPr id="5348" name="Google Shape;5348;p6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67"/>
              <p:cNvGrpSpPr/>
              <p:nvPr/>
            </p:nvGrpSpPr>
            <p:grpSpPr>
              <a:xfrm>
                <a:off x="4201644" y="4081324"/>
                <a:ext cx="37783" cy="32364"/>
                <a:chOff x="4201644" y="4081324"/>
                <a:chExt cx="37783" cy="32364"/>
              </a:xfrm>
            </p:grpSpPr>
            <p:sp>
              <p:nvSpPr>
                <p:cNvPr id="5351" name="Google Shape;5351;p6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67"/>
              <p:cNvGrpSpPr/>
              <p:nvPr/>
            </p:nvGrpSpPr>
            <p:grpSpPr>
              <a:xfrm>
                <a:off x="4284416" y="3887428"/>
                <a:ext cx="37783" cy="32451"/>
                <a:chOff x="4284416" y="3887428"/>
                <a:chExt cx="37783" cy="32451"/>
              </a:xfrm>
            </p:grpSpPr>
            <p:sp>
              <p:nvSpPr>
                <p:cNvPr id="5354" name="Google Shape;5354;p6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7"/>
              <p:cNvGrpSpPr/>
              <p:nvPr/>
            </p:nvGrpSpPr>
            <p:grpSpPr>
              <a:xfrm>
                <a:off x="4223721" y="3860404"/>
                <a:ext cx="37870" cy="32364"/>
                <a:chOff x="4223721" y="3860404"/>
                <a:chExt cx="37870" cy="32364"/>
              </a:xfrm>
            </p:grpSpPr>
            <p:sp>
              <p:nvSpPr>
                <p:cNvPr id="5357" name="Google Shape;5357;p6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67"/>
              <p:cNvGrpSpPr/>
              <p:nvPr/>
            </p:nvGrpSpPr>
            <p:grpSpPr>
              <a:xfrm>
                <a:off x="4104889" y="3699242"/>
                <a:ext cx="37776" cy="32357"/>
                <a:chOff x="4104889" y="3699242"/>
                <a:chExt cx="37776" cy="32357"/>
              </a:xfrm>
            </p:grpSpPr>
            <p:sp>
              <p:nvSpPr>
                <p:cNvPr id="5360" name="Google Shape;5360;p6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67"/>
              <p:cNvGrpSpPr/>
              <p:nvPr/>
            </p:nvGrpSpPr>
            <p:grpSpPr>
              <a:xfrm>
                <a:off x="4143608" y="3475121"/>
                <a:ext cx="37878" cy="32420"/>
                <a:chOff x="4143608" y="3475121"/>
                <a:chExt cx="37878" cy="32420"/>
              </a:xfrm>
            </p:grpSpPr>
            <p:sp>
              <p:nvSpPr>
                <p:cNvPr id="5363" name="Google Shape;5363;p6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67"/>
              <p:cNvGrpSpPr/>
              <p:nvPr/>
            </p:nvGrpSpPr>
            <p:grpSpPr>
              <a:xfrm>
                <a:off x="4217248" y="3570893"/>
                <a:ext cx="37776" cy="32364"/>
                <a:chOff x="4217248" y="3570893"/>
                <a:chExt cx="37776" cy="32364"/>
              </a:xfrm>
            </p:grpSpPr>
            <p:sp>
              <p:nvSpPr>
                <p:cNvPr id="5366" name="Google Shape;5366;p6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67"/>
              <p:cNvGrpSpPr/>
              <p:nvPr/>
            </p:nvGrpSpPr>
            <p:grpSpPr>
              <a:xfrm>
                <a:off x="4255307" y="3431612"/>
                <a:ext cx="37776" cy="32451"/>
                <a:chOff x="4255307" y="3431612"/>
                <a:chExt cx="37776" cy="32451"/>
              </a:xfrm>
            </p:grpSpPr>
            <p:sp>
              <p:nvSpPr>
                <p:cNvPr id="5369" name="Google Shape;5369;p6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7"/>
              <p:cNvGrpSpPr/>
              <p:nvPr/>
            </p:nvGrpSpPr>
            <p:grpSpPr>
              <a:xfrm>
                <a:off x="3853052" y="3577398"/>
                <a:ext cx="37776" cy="32420"/>
                <a:chOff x="3853052" y="3577398"/>
                <a:chExt cx="37776" cy="32420"/>
              </a:xfrm>
            </p:grpSpPr>
            <p:sp>
              <p:nvSpPr>
                <p:cNvPr id="5372" name="Google Shape;5372;p6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7"/>
              <p:cNvGrpSpPr/>
              <p:nvPr/>
            </p:nvGrpSpPr>
            <p:grpSpPr>
              <a:xfrm>
                <a:off x="4039908" y="3412107"/>
                <a:ext cx="37776" cy="32357"/>
                <a:chOff x="4039908" y="3412107"/>
                <a:chExt cx="37776" cy="32357"/>
              </a:xfrm>
            </p:grpSpPr>
            <p:sp>
              <p:nvSpPr>
                <p:cNvPr id="5375" name="Google Shape;5375;p6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67"/>
              <p:cNvGrpSpPr/>
              <p:nvPr/>
            </p:nvGrpSpPr>
            <p:grpSpPr>
              <a:xfrm>
                <a:off x="4017360" y="3342061"/>
                <a:ext cx="37870" cy="32380"/>
                <a:chOff x="4017360" y="3342061"/>
                <a:chExt cx="37870" cy="32380"/>
              </a:xfrm>
            </p:grpSpPr>
            <p:sp>
              <p:nvSpPr>
                <p:cNvPr id="5378" name="Google Shape;5378;p6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0" name="Google Shape;5380;p6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2" name="Google Shape;5382;p67"/>
              <p:cNvGrpSpPr/>
              <p:nvPr/>
            </p:nvGrpSpPr>
            <p:grpSpPr>
              <a:xfrm>
                <a:off x="3750870" y="3418650"/>
                <a:ext cx="37776" cy="32380"/>
                <a:chOff x="3750870" y="3418650"/>
                <a:chExt cx="37776" cy="32380"/>
              </a:xfrm>
            </p:grpSpPr>
            <p:sp>
              <p:nvSpPr>
                <p:cNvPr id="5383" name="Google Shape;5383;p6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67"/>
              <p:cNvGrpSpPr/>
              <p:nvPr/>
            </p:nvGrpSpPr>
            <p:grpSpPr>
              <a:xfrm>
                <a:off x="3632509" y="3274438"/>
                <a:ext cx="37783" cy="32357"/>
                <a:chOff x="3632509" y="3274438"/>
                <a:chExt cx="37783" cy="32357"/>
              </a:xfrm>
            </p:grpSpPr>
            <p:sp>
              <p:nvSpPr>
                <p:cNvPr id="5386" name="Google Shape;5386;p6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67"/>
              <p:cNvGrpSpPr/>
              <p:nvPr/>
            </p:nvGrpSpPr>
            <p:grpSpPr>
              <a:xfrm>
                <a:off x="3906424" y="3297561"/>
                <a:ext cx="37776" cy="32451"/>
                <a:chOff x="3906424" y="3297561"/>
                <a:chExt cx="37776" cy="32451"/>
              </a:xfrm>
            </p:grpSpPr>
            <p:sp>
              <p:nvSpPr>
                <p:cNvPr id="5389" name="Google Shape;5389;p6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1" name="Google Shape;5391;p67"/>
              <p:cNvGrpSpPr/>
              <p:nvPr/>
            </p:nvGrpSpPr>
            <p:grpSpPr>
              <a:xfrm>
                <a:off x="3866084" y="3412107"/>
                <a:ext cx="37776" cy="32357"/>
                <a:chOff x="3866084" y="3412107"/>
                <a:chExt cx="37776" cy="32357"/>
              </a:xfrm>
            </p:grpSpPr>
            <p:sp>
              <p:nvSpPr>
                <p:cNvPr id="5392" name="Google Shape;5392;p6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67"/>
              <p:cNvGrpSpPr/>
              <p:nvPr/>
            </p:nvGrpSpPr>
            <p:grpSpPr>
              <a:xfrm>
                <a:off x="4023919" y="3766409"/>
                <a:ext cx="37783" cy="32357"/>
                <a:chOff x="4023919" y="3766409"/>
                <a:chExt cx="37783" cy="32357"/>
              </a:xfrm>
            </p:grpSpPr>
            <p:sp>
              <p:nvSpPr>
                <p:cNvPr id="5395" name="Google Shape;5395;p6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67"/>
              <p:cNvGrpSpPr/>
              <p:nvPr/>
            </p:nvGrpSpPr>
            <p:grpSpPr>
              <a:xfrm>
                <a:off x="3973882" y="3779449"/>
                <a:ext cx="37776" cy="32357"/>
                <a:chOff x="3973882" y="3779449"/>
                <a:chExt cx="37776" cy="32357"/>
              </a:xfrm>
            </p:grpSpPr>
            <p:sp>
              <p:nvSpPr>
                <p:cNvPr id="5398" name="Google Shape;5398;p6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67"/>
              <p:cNvGrpSpPr/>
              <p:nvPr/>
            </p:nvGrpSpPr>
            <p:grpSpPr>
              <a:xfrm>
                <a:off x="4073398" y="3838028"/>
                <a:ext cx="37776" cy="32380"/>
                <a:chOff x="4073398" y="3838028"/>
                <a:chExt cx="37776" cy="32380"/>
              </a:xfrm>
            </p:grpSpPr>
            <p:sp>
              <p:nvSpPr>
                <p:cNvPr id="5401" name="Google Shape;5401;p6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67"/>
              <p:cNvGrpSpPr/>
              <p:nvPr/>
            </p:nvGrpSpPr>
            <p:grpSpPr>
              <a:xfrm>
                <a:off x="4342672" y="4144496"/>
                <a:ext cx="37752" cy="32364"/>
                <a:chOff x="4342672" y="4144496"/>
                <a:chExt cx="37752" cy="32364"/>
              </a:xfrm>
            </p:grpSpPr>
            <p:sp>
              <p:nvSpPr>
                <p:cNvPr id="5404" name="Google Shape;5404;p6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6" name="Google Shape;5406;p67"/>
              <p:cNvGrpSpPr/>
              <p:nvPr/>
            </p:nvGrpSpPr>
            <p:grpSpPr>
              <a:xfrm>
                <a:off x="4406386" y="4056872"/>
                <a:ext cx="37783" cy="32364"/>
                <a:chOff x="4406386" y="4056872"/>
                <a:chExt cx="37783" cy="32364"/>
              </a:xfrm>
            </p:grpSpPr>
            <p:sp>
              <p:nvSpPr>
                <p:cNvPr id="5407" name="Google Shape;5407;p6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67"/>
              <p:cNvGrpSpPr/>
              <p:nvPr/>
            </p:nvGrpSpPr>
            <p:grpSpPr>
              <a:xfrm>
                <a:off x="4284416" y="4245254"/>
                <a:ext cx="37783" cy="32357"/>
                <a:chOff x="4284416" y="4245254"/>
                <a:chExt cx="37783" cy="32357"/>
              </a:xfrm>
            </p:grpSpPr>
            <p:sp>
              <p:nvSpPr>
                <p:cNvPr id="5410" name="Google Shape;5410;p6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67"/>
              <p:cNvGrpSpPr/>
              <p:nvPr/>
            </p:nvGrpSpPr>
            <p:grpSpPr>
              <a:xfrm>
                <a:off x="4219057" y="4331258"/>
                <a:ext cx="37776" cy="32364"/>
                <a:chOff x="4219057" y="4331258"/>
                <a:chExt cx="37776" cy="32364"/>
              </a:xfrm>
            </p:grpSpPr>
            <p:sp>
              <p:nvSpPr>
                <p:cNvPr id="5413" name="Google Shape;5413;p6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5" name="Google Shape;5415;p67"/>
              <p:cNvGrpSpPr/>
              <p:nvPr/>
            </p:nvGrpSpPr>
            <p:grpSpPr>
              <a:xfrm>
                <a:off x="4204122" y="4141688"/>
                <a:ext cx="33497" cy="28699"/>
                <a:chOff x="4204122" y="4141688"/>
                <a:chExt cx="33497" cy="28699"/>
              </a:xfrm>
            </p:grpSpPr>
            <p:sp>
              <p:nvSpPr>
                <p:cNvPr id="5416" name="Google Shape;5416;p6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67"/>
              <p:cNvGrpSpPr/>
              <p:nvPr/>
            </p:nvGrpSpPr>
            <p:grpSpPr>
              <a:xfrm>
                <a:off x="4301546" y="4003869"/>
                <a:ext cx="38916" cy="33324"/>
                <a:chOff x="4301546" y="4003869"/>
                <a:chExt cx="38916" cy="33324"/>
              </a:xfrm>
            </p:grpSpPr>
            <p:sp>
              <p:nvSpPr>
                <p:cNvPr id="5419" name="Google Shape;5419;p6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67"/>
              <p:cNvGrpSpPr/>
              <p:nvPr/>
            </p:nvGrpSpPr>
            <p:grpSpPr>
              <a:xfrm>
                <a:off x="4210681" y="3924669"/>
                <a:ext cx="36549" cy="31366"/>
                <a:chOff x="4210681" y="3924669"/>
                <a:chExt cx="36549" cy="31366"/>
              </a:xfrm>
            </p:grpSpPr>
            <p:sp>
              <p:nvSpPr>
                <p:cNvPr id="5422" name="Google Shape;5422;p6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4" name="Google Shape;5424;p67"/>
              <p:cNvGrpSpPr/>
              <p:nvPr/>
            </p:nvGrpSpPr>
            <p:grpSpPr>
              <a:xfrm>
                <a:off x="3987771" y="3628874"/>
                <a:ext cx="31499" cy="26993"/>
                <a:chOff x="3987771" y="3628874"/>
                <a:chExt cx="31499" cy="26993"/>
              </a:xfrm>
            </p:grpSpPr>
            <p:sp>
              <p:nvSpPr>
                <p:cNvPr id="5425" name="Google Shape;5425;p6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67"/>
              <p:cNvGrpSpPr/>
              <p:nvPr/>
            </p:nvGrpSpPr>
            <p:grpSpPr>
              <a:xfrm>
                <a:off x="4087382" y="3775674"/>
                <a:ext cx="31405" cy="26898"/>
                <a:chOff x="4087382" y="3775674"/>
                <a:chExt cx="31405" cy="26898"/>
              </a:xfrm>
            </p:grpSpPr>
            <p:sp>
              <p:nvSpPr>
                <p:cNvPr id="5428" name="Google Shape;5428;p6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67"/>
              <p:cNvGrpSpPr/>
              <p:nvPr/>
            </p:nvGrpSpPr>
            <p:grpSpPr>
              <a:xfrm>
                <a:off x="4118873" y="3856637"/>
                <a:ext cx="31405" cy="26906"/>
                <a:chOff x="4118873" y="3856637"/>
                <a:chExt cx="31405" cy="26906"/>
              </a:xfrm>
            </p:grpSpPr>
            <p:sp>
              <p:nvSpPr>
                <p:cNvPr id="5431" name="Google Shape;5431;p6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3" name="Google Shape;5433;p67"/>
              <p:cNvGrpSpPr/>
              <p:nvPr/>
            </p:nvGrpSpPr>
            <p:grpSpPr>
              <a:xfrm>
                <a:off x="4168541" y="3639523"/>
                <a:ext cx="31499" cy="26906"/>
                <a:chOff x="4168541" y="3639523"/>
                <a:chExt cx="31499" cy="26906"/>
              </a:xfrm>
            </p:grpSpPr>
            <p:sp>
              <p:nvSpPr>
                <p:cNvPr id="5434" name="Google Shape;5434;p6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67"/>
              <p:cNvGrpSpPr/>
              <p:nvPr/>
            </p:nvGrpSpPr>
            <p:grpSpPr>
              <a:xfrm>
                <a:off x="3965789" y="3393545"/>
                <a:ext cx="31405" cy="26945"/>
                <a:chOff x="3965789" y="3393545"/>
                <a:chExt cx="31405" cy="26945"/>
              </a:xfrm>
            </p:grpSpPr>
            <p:sp>
              <p:nvSpPr>
                <p:cNvPr id="5437" name="Google Shape;5437;p6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7"/>
              <p:cNvGrpSpPr/>
              <p:nvPr/>
            </p:nvGrpSpPr>
            <p:grpSpPr>
              <a:xfrm>
                <a:off x="3925166" y="3491008"/>
                <a:ext cx="31405" cy="27001"/>
                <a:chOff x="3925166" y="3491008"/>
                <a:chExt cx="31405" cy="27001"/>
              </a:xfrm>
            </p:grpSpPr>
            <p:sp>
              <p:nvSpPr>
                <p:cNvPr id="5440" name="Google Shape;5440;p6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67"/>
              <p:cNvGrpSpPr/>
              <p:nvPr/>
            </p:nvGrpSpPr>
            <p:grpSpPr>
              <a:xfrm>
                <a:off x="3682845" y="3340976"/>
                <a:ext cx="31397" cy="26898"/>
                <a:chOff x="3682845" y="3340976"/>
                <a:chExt cx="31397" cy="26898"/>
              </a:xfrm>
            </p:grpSpPr>
            <p:sp>
              <p:nvSpPr>
                <p:cNvPr id="5443" name="Google Shape;5443;p6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67"/>
              <p:cNvGrpSpPr/>
              <p:nvPr/>
            </p:nvGrpSpPr>
            <p:grpSpPr>
              <a:xfrm>
                <a:off x="3795393" y="3353725"/>
                <a:ext cx="31499" cy="26993"/>
                <a:chOff x="3795393" y="3353725"/>
                <a:chExt cx="31499" cy="26993"/>
              </a:xfrm>
            </p:grpSpPr>
            <p:sp>
              <p:nvSpPr>
                <p:cNvPr id="5446" name="Google Shape;5446;p6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67"/>
              <p:cNvGrpSpPr/>
              <p:nvPr/>
            </p:nvGrpSpPr>
            <p:grpSpPr>
              <a:xfrm>
                <a:off x="4176909" y="4363221"/>
                <a:ext cx="38924" cy="33316"/>
                <a:chOff x="4176909" y="4363221"/>
                <a:chExt cx="38924" cy="33316"/>
              </a:xfrm>
            </p:grpSpPr>
            <p:sp>
              <p:nvSpPr>
                <p:cNvPr id="5449" name="Google Shape;5449;p6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67"/>
              <p:cNvGrpSpPr/>
              <p:nvPr/>
            </p:nvGrpSpPr>
            <p:grpSpPr>
              <a:xfrm>
                <a:off x="4226191" y="4007660"/>
                <a:ext cx="33560" cy="28770"/>
                <a:chOff x="4226191" y="4007660"/>
                <a:chExt cx="33560" cy="28770"/>
              </a:xfrm>
            </p:grpSpPr>
            <p:sp>
              <p:nvSpPr>
                <p:cNvPr id="5452" name="Google Shape;5452;p6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67"/>
              <p:cNvGrpSpPr/>
              <p:nvPr/>
            </p:nvGrpSpPr>
            <p:grpSpPr>
              <a:xfrm>
                <a:off x="3597785" y="3377045"/>
                <a:ext cx="33591" cy="28699"/>
                <a:chOff x="3597785" y="3377045"/>
                <a:chExt cx="33591" cy="28699"/>
              </a:xfrm>
            </p:grpSpPr>
            <p:sp>
              <p:nvSpPr>
                <p:cNvPr id="5455" name="Google Shape;5455;p6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67"/>
              <p:cNvGrpSpPr/>
              <p:nvPr/>
            </p:nvGrpSpPr>
            <p:grpSpPr>
              <a:xfrm>
                <a:off x="3887870" y="3669796"/>
                <a:ext cx="33591" cy="28692"/>
                <a:chOff x="3887870" y="3669796"/>
                <a:chExt cx="33591" cy="28692"/>
              </a:xfrm>
            </p:grpSpPr>
            <p:sp>
              <p:nvSpPr>
                <p:cNvPr id="5458" name="Google Shape;5458;p6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0" name="Google Shape;5460;p67"/>
              <p:cNvGrpSpPr/>
              <p:nvPr/>
            </p:nvGrpSpPr>
            <p:grpSpPr>
              <a:xfrm>
                <a:off x="3818320" y="3481625"/>
                <a:ext cx="33497" cy="28770"/>
                <a:chOff x="3818320" y="3481625"/>
                <a:chExt cx="33497" cy="28770"/>
              </a:xfrm>
            </p:grpSpPr>
            <p:sp>
              <p:nvSpPr>
                <p:cNvPr id="5461" name="Google Shape;5461;p6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67"/>
              <p:cNvGrpSpPr/>
              <p:nvPr/>
            </p:nvGrpSpPr>
            <p:grpSpPr>
              <a:xfrm>
                <a:off x="4278139" y="4120948"/>
                <a:ext cx="37492" cy="32129"/>
                <a:chOff x="4278139" y="4120948"/>
                <a:chExt cx="37492" cy="32129"/>
              </a:xfrm>
            </p:grpSpPr>
            <p:sp>
              <p:nvSpPr>
                <p:cNvPr id="5464" name="Google Shape;5464;p6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67"/>
              <p:cNvGrpSpPr/>
              <p:nvPr/>
            </p:nvGrpSpPr>
            <p:grpSpPr>
              <a:xfrm>
                <a:off x="4419898" y="3977388"/>
                <a:ext cx="33497" cy="28692"/>
                <a:chOff x="4419898" y="3977388"/>
                <a:chExt cx="33497" cy="28692"/>
              </a:xfrm>
            </p:grpSpPr>
            <p:sp>
              <p:nvSpPr>
                <p:cNvPr id="5467" name="Google Shape;5467;p6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67"/>
              <p:cNvGrpSpPr/>
              <p:nvPr/>
            </p:nvGrpSpPr>
            <p:grpSpPr>
              <a:xfrm>
                <a:off x="4158930" y="4034684"/>
                <a:ext cx="33497" cy="28762"/>
                <a:chOff x="4158930" y="4034684"/>
                <a:chExt cx="33497" cy="28762"/>
              </a:xfrm>
            </p:grpSpPr>
            <p:sp>
              <p:nvSpPr>
                <p:cNvPr id="5470" name="Google Shape;5470;p6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67"/>
              <p:cNvGrpSpPr/>
              <p:nvPr/>
            </p:nvGrpSpPr>
            <p:grpSpPr>
              <a:xfrm>
                <a:off x="4134949" y="3957049"/>
                <a:ext cx="33497" cy="28770"/>
                <a:chOff x="4134949" y="3957049"/>
                <a:chExt cx="33497" cy="28770"/>
              </a:xfrm>
            </p:grpSpPr>
            <p:sp>
              <p:nvSpPr>
                <p:cNvPr id="5473" name="Google Shape;5473;p6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67"/>
              <p:cNvGrpSpPr/>
              <p:nvPr/>
            </p:nvGrpSpPr>
            <p:grpSpPr>
              <a:xfrm>
                <a:off x="4193653" y="4184403"/>
                <a:ext cx="43580" cy="37264"/>
                <a:chOff x="4193653" y="4184403"/>
                <a:chExt cx="43580" cy="37264"/>
              </a:xfrm>
            </p:grpSpPr>
            <p:sp>
              <p:nvSpPr>
                <p:cNvPr id="5476" name="Google Shape;5476;p6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67"/>
              <p:cNvGrpSpPr/>
              <p:nvPr/>
            </p:nvGrpSpPr>
            <p:grpSpPr>
              <a:xfrm>
                <a:off x="4343600" y="3943844"/>
                <a:ext cx="43580" cy="37312"/>
                <a:chOff x="4343600" y="3943844"/>
                <a:chExt cx="43580" cy="37312"/>
              </a:xfrm>
            </p:grpSpPr>
            <p:sp>
              <p:nvSpPr>
                <p:cNvPr id="5479" name="Google Shape;5479;p6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67"/>
              <p:cNvGrpSpPr/>
              <p:nvPr/>
            </p:nvGrpSpPr>
            <p:grpSpPr>
              <a:xfrm>
                <a:off x="4172339" y="3381693"/>
                <a:ext cx="31499" cy="27001"/>
                <a:chOff x="4172339" y="3381693"/>
                <a:chExt cx="31499" cy="27001"/>
              </a:xfrm>
            </p:grpSpPr>
            <p:sp>
              <p:nvSpPr>
                <p:cNvPr id="5482" name="Google Shape;5482;p6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487"/>
        <p:cNvGrpSpPr/>
        <p:nvPr/>
      </p:nvGrpSpPr>
      <p:grpSpPr>
        <a:xfrm>
          <a:off x="0" y="0"/>
          <a:ext cx="0" cy="0"/>
          <a:chOff x="0" y="0"/>
          <a:chExt cx="0" cy="0"/>
        </a:xfrm>
      </p:grpSpPr>
      <p:grpSp>
        <p:nvGrpSpPr>
          <p:cNvPr id="5488" name="Google Shape;5488;p68"/>
          <p:cNvGrpSpPr/>
          <p:nvPr/>
        </p:nvGrpSpPr>
        <p:grpSpPr>
          <a:xfrm>
            <a:off x="729274" y="1175734"/>
            <a:ext cx="2507799" cy="206239"/>
            <a:chOff x="106648" y="895722"/>
            <a:chExt cx="4481413" cy="374300"/>
          </a:xfrm>
        </p:grpSpPr>
        <p:grpSp>
          <p:nvGrpSpPr>
            <p:cNvPr id="5489" name="Google Shape;5489;p68"/>
            <p:cNvGrpSpPr/>
            <p:nvPr/>
          </p:nvGrpSpPr>
          <p:grpSpPr>
            <a:xfrm>
              <a:off x="2233276" y="895722"/>
              <a:ext cx="1082667" cy="223591"/>
              <a:chOff x="4808316" y="2800065"/>
              <a:chExt cx="1999386" cy="412910"/>
            </a:xfrm>
          </p:grpSpPr>
          <p:sp>
            <p:nvSpPr>
              <p:cNvPr id="5490" name="Google Shape;5490;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1" name="Google Shape;5491;p68"/>
              <p:cNvGrpSpPr/>
              <p:nvPr/>
            </p:nvGrpSpPr>
            <p:grpSpPr>
              <a:xfrm>
                <a:off x="4808316" y="2800065"/>
                <a:ext cx="92400" cy="411825"/>
                <a:chOff x="845575" y="2563700"/>
                <a:chExt cx="92400" cy="411825"/>
              </a:xfrm>
            </p:grpSpPr>
            <p:cxnSp>
              <p:nvCxnSpPr>
                <p:cNvPr id="5492" name="Google Shape;5492;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93" name="Google Shape;5493;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94" name="Google Shape;5494;p68"/>
            <p:cNvGrpSpPr/>
            <p:nvPr/>
          </p:nvGrpSpPr>
          <p:grpSpPr>
            <a:xfrm>
              <a:off x="106648" y="895722"/>
              <a:ext cx="1088401" cy="223591"/>
              <a:chOff x="881025" y="2800065"/>
              <a:chExt cx="2009975" cy="412910"/>
            </a:xfrm>
          </p:grpSpPr>
          <p:sp>
            <p:nvSpPr>
              <p:cNvPr id="5495" name="Google Shape;5495;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6" name="Google Shape;5496;p68"/>
              <p:cNvGrpSpPr/>
              <p:nvPr/>
            </p:nvGrpSpPr>
            <p:grpSpPr>
              <a:xfrm>
                <a:off x="881025" y="2800065"/>
                <a:ext cx="92400" cy="411825"/>
                <a:chOff x="845575" y="2563700"/>
                <a:chExt cx="92400" cy="411825"/>
              </a:xfrm>
            </p:grpSpPr>
            <p:cxnSp>
              <p:nvCxnSpPr>
                <p:cNvPr id="5497" name="Google Shape;5497;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98" name="Google Shape;5498;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99" name="Google Shape;5499;p68"/>
            <p:cNvGrpSpPr/>
            <p:nvPr/>
          </p:nvGrpSpPr>
          <p:grpSpPr>
            <a:xfrm>
              <a:off x="1172346" y="1047018"/>
              <a:ext cx="1083151" cy="223003"/>
              <a:chOff x="2849073" y="3079467"/>
              <a:chExt cx="2000279" cy="411825"/>
            </a:xfrm>
          </p:grpSpPr>
          <p:sp>
            <p:nvSpPr>
              <p:cNvPr id="5500" name="Google Shape;5500;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1" name="Google Shape;5501;p68"/>
              <p:cNvGrpSpPr/>
              <p:nvPr/>
            </p:nvGrpSpPr>
            <p:grpSpPr>
              <a:xfrm rot="10800000">
                <a:off x="2849073" y="3079467"/>
                <a:ext cx="92400" cy="411825"/>
                <a:chOff x="2070100" y="2563700"/>
                <a:chExt cx="92400" cy="411825"/>
              </a:xfrm>
            </p:grpSpPr>
            <p:cxnSp>
              <p:nvCxnSpPr>
                <p:cNvPr id="5502" name="Google Shape;5502;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503" name="Google Shape;5503;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4" name="Google Shape;5504;p68"/>
            <p:cNvGrpSpPr/>
            <p:nvPr/>
          </p:nvGrpSpPr>
          <p:grpSpPr>
            <a:xfrm>
              <a:off x="3290132" y="1047018"/>
              <a:ext cx="1297929" cy="223003"/>
              <a:chOff x="6760035" y="3079467"/>
              <a:chExt cx="2396914" cy="411825"/>
            </a:xfrm>
          </p:grpSpPr>
          <p:sp>
            <p:nvSpPr>
              <p:cNvPr id="5505" name="Google Shape;5505;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6" name="Google Shape;5506;p68"/>
              <p:cNvGrpSpPr/>
              <p:nvPr/>
            </p:nvGrpSpPr>
            <p:grpSpPr>
              <a:xfrm rot="10800000">
                <a:off x="6760035" y="3079467"/>
                <a:ext cx="92400" cy="411825"/>
                <a:chOff x="2070100" y="2563700"/>
                <a:chExt cx="92400" cy="411825"/>
              </a:xfrm>
            </p:grpSpPr>
            <p:cxnSp>
              <p:nvCxnSpPr>
                <p:cNvPr id="5507" name="Google Shape;5507;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508" name="Google Shape;5508;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09" name="Google Shape;5509;p68"/>
          <p:cNvGrpSpPr/>
          <p:nvPr/>
        </p:nvGrpSpPr>
        <p:grpSpPr>
          <a:xfrm>
            <a:off x="2147036" y="3575105"/>
            <a:ext cx="1086701" cy="799429"/>
            <a:chOff x="2183288" y="3555572"/>
            <a:chExt cx="1136241" cy="835873"/>
          </a:xfrm>
        </p:grpSpPr>
        <p:sp>
          <p:nvSpPr>
            <p:cNvPr id="5510" name="Google Shape;5510;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1" name="Google Shape;5511;p68"/>
            <p:cNvGrpSpPr/>
            <p:nvPr/>
          </p:nvGrpSpPr>
          <p:grpSpPr>
            <a:xfrm>
              <a:off x="2205895" y="3637269"/>
              <a:ext cx="1089848" cy="724993"/>
              <a:chOff x="2205895" y="3637269"/>
              <a:chExt cx="1089848" cy="724993"/>
            </a:xfrm>
          </p:grpSpPr>
          <p:sp>
            <p:nvSpPr>
              <p:cNvPr id="5512" name="Google Shape;5512;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8" name="Google Shape;5518;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19" name="Google Shape;5519;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520" name="Google Shape;5520;p68"/>
            <p:cNvGrpSpPr/>
            <p:nvPr/>
          </p:nvGrpSpPr>
          <p:grpSpPr>
            <a:xfrm>
              <a:off x="3173850" y="3779426"/>
              <a:ext cx="145679" cy="70048"/>
              <a:chOff x="3173850" y="3779426"/>
              <a:chExt cx="145679" cy="70048"/>
            </a:xfrm>
          </p:grpSpPr>
          <p:cxnSp>
            <p:nvCxnSpPr>
              <p:cNvPr id="5521" name="Google Shape;5521;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522" name="Google Shape;5522;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68"/>
            <p:cNvGrpSpPr/>
            <p:nvPr/>
          </p:nvGrpSpPr>
          <p:grpSpPr>
            <a:xfrm>
              <a:off x="2183288" y="4139483"/>
              <a:ext cx="145133" cy="70048"/>
              <a:chOff x="2183288" y="4139483"/>
              <a:chExt cx="145133" cy="70048"/>
            </a:xfrm>
          </p:grpSpPr>
          <p:cxnSp>
            <p:nvCxnSpPr>
              <p:cNvPr id="5524" name="Google Shape;5524;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525" name="Google Shape;5525;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6" name="Google Shape;5526;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7" name="Google Shape;5527;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528" name="Google Shape;5528;p68"/>
            <p:cNvGrpSpPr/>
            <p:nvPr/>
          </p:nvGrpSpPr>
          <p:grpSpPr>
            <a:xfrm>
              <a:off x="2943836" y="4268886"/>
              <a:ext cx="60717" cy="122559"/>
              <a:chOff x="2943836" y="4268886"/>
              <a:chExt cx="60717" cy="122559"/>
            </a:xfrm>
          </p:grpSpPr>
          <p:sp>
            <p:nvSpPr>
              <p:cNvPr id="5529" name="Google Shape;5529;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0" name="Google Shape;5530;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531" name="Google Shape;5531;p68"/>
          <p:cNvGrpSpPr/>
          <p:nvPr/>
        </p:nvGrpSpPr>
        <p:grpSpPr>
          <a:xfrm>
            <a:off x="3409981" y="1496104"/>
            <a:ext cx="1675870" cy="758251"/>
            <a:chOff x="3530532" y="1496185"/>
            <a:chExt cx="1562000" cy="706730"/>
          </a:xfrm>
        </p:grpSpPr>
        <p:cxnSp>
          <p:nvCxnSpPr>
            <p:cNvPr id="5532" name="Google Shape;5532;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533" name="Google Shape;5533;p68"/>
            <p:cNvGrpSpPr/>
            <p:nvPr/>
          </p:nvGrpSpPr>
          <p:grpSpPr>
            <a:xfrm>
              <a:off x="3530532" y="1496185"/>
              <a:ext cx="323430" cy="463587"/>
              <a:chOff x="3530532" y="1496185"/>
              <a:chExt cx="323430" cy="463587"/>
            </a:xfrm>
          </p:grpSpPr>
          <p:grpSp>
            <p:nvGrpSpPr>
              <p:cNvPr id="5534" name="Google Shape;5534;p68"/>
              <p:cNvGrpSpPr/>
              <p:nvPr/>
            </p:nvGrpSpPr>
            <p:grpSpPr>
              <a:xfrm>
                <a:off x="3567462" y="1496185"/>
                <a:ext cx="286500" cy="361376"/>
                <a:chOff x="3567462" y="1496185"/>
                <a:chExt cx="286500" cy="361376"/>
              </a:xfrm>
            </p:grpSpPr>
            <p:cxnSp>
              <p:nvCxnSpPr>
                <p:cNvPr id="5535" name="Google Shape;5535;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536" name="Google Shape;5536;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7" name="Google Shape;5537;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8"/>
            <p:cNvGrpSpPr/>
            <p:nvPr/>
          </p:nvGrpSpPr>
          <p:grpSpPr>
            <a:xfrm>
              <a:off x="3891569" y="1779209"/>
              <a:ext cx="323945" cy="423706"/>
              <a:chOff x="3891569" y="1779209"/>
              <a:chExt cx="323945" cy="423706"/>
            </a:xfrm>
          </p:grpSpPr>
          <p:grpSp>
            <p:nvGrpSpPr>
              <p:cNvPr id="5539" name="Google Shape;5539;p68"/>
              <p:cNvGrpSpPr/>
              <p:nvPr/>
            </p:nvGrpSpPr>
            <p:grpSpPr>
              <a:xfrm>
                <a:off x="3929014" y="1881638"/>
                <a:ext cx="286500" cy="321278"/>
                <a:chOff x="3929014" y="1881638"/>
                <a:chExt cx="286500" cy="321278"/>
              </a:xfrm>
            </p:grpSpPr>
            <p:cxnSp>
              <p:nvCxnSpPr>
                <p:cNvPr id="5540" name="Google Shape;5540;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541" name="Google Shape;5541;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2" name="Google Shape;5542;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68"/>
            <p:cNvGrpSpPr/>
            <p:nvPr/>
          </p:nvGrpSpPr>
          <p:grpSpPr>
            <a:xfrm>
              <a:off x="4252606" y="1496185"/>
              <a:ext cx="324721" cy="463587"/>
              <a:chOff x="4252606" y="1496185"/>
              <a:chExt cx="324721" cy="463587"/>
            </a:xfrm>
          </p:grpSpPr>
          <p:grpSp>
            <p:nvGrpSpPr>
              <p:cNvPr id="5544" name="Google Shape;5544;p68"/>
              <p:cNvGrpSpPr/>
              <p:nvPr/>
            </p:nvGrpSpPr>
            <p:grpSpPr>
              <a:xfrm>
                <a:off x="4290828" y="1496185"/>
                <a:ext cx="286500" cy="361376"/>
                <a:chOff x="4290828" y="1496185"/>
                <a:chExt cx="286500" cy="361376"/>
              </a:xfrm>
            </p:grpSpPr>
            <p:cxnSp>
              <p:nvCxnSpPr>
                <p:cNvPr id="5545" name="Google Shape;5545;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546" name="Google Shape;5546;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7" name="Google Shape;5547;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68"/>
            <p:cNvGrpSpPr/>
            <p:nvPr/>
          </p:nvGrpSpPr>
          <p:grpSpPr>
            <a:xfrm>
              <a:off x="4613643" y="1763716"/>
              <a:ext cx="325308" cy="439200"/>
              <a:chOff x="4613643" y="1763716"/>
              <a:chExt cx="325308" cy="439200"/>
            </a:xfrm>
          </p:grpSpPr>
          <p:grpSp>
            <p:nvGrpSpPr>
              <p:cNvPr id="5549" name="Google Shape;5549;p68"/>
              <p:cNvGrpSpPr/>
              <p:nvPr/>
            </p:nvGrpSpPr>
            <p:grpSpPr>
              <a:xfrm>
                <a:off x="4652451" y="1879538"/>
                <a:ext cx="286500" cy="323378"/>
                <a:chOff x="4652451" y="1879538"/>
                <a:chExt cx="286500" cy="323378"/>
              </a:xfrm>
            </p:grpSpPr>
            <p:cxnSp>
              <p:nvCxnSpPr>
                <p:cNvPr id="5550" name="Google Shape;5550;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551" name="Google Shape;5551;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2" name="Google Shape;5552;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3" name="Google Shape;5553;p68"/>
          <p:cNvGrpSpPr/>
          <p:nvPr/>
        </p:nvGrpSpPr>
        <p:grpSpPr>
          <a:xfrm>
            <a:off x="3421841" y="2349730"/>
            <a:ext cx="1652173" cy="391517"/>
            <a:chOff x="3512551" y="2358270"/>
            <a:chExt cx="1597383" cy="378533"/>
          </a:xfrm>
        </p:grpSpPr>
        <p:cxnSp>
          <p:nvCxnSpPr>
            <p:cNvPr id="5554" name="Google Shape;5554;p68"/>
            <p:cNvCxnSpPr>
              <a:stCxn id="5555" idx="6"/>
              <a:endCxn id="555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557" name="Google Shape;5557;p68"/>
            <p:cNvGrpSpPr/>
            <p:nvPr/>
          </p:nvGrpSpPr>
          <p:grpSpPr>
            <a:xfrm>
              <a:off x="3512551" y="2358270"/>
              <a:ext cx="225647" cy="307714"/>
              <a:chOff x="2182679" y="2004714"/>
              <a:chExt cx="792300" cy="1080458"/>
            </a:xfrm>
          </p:grpSpPr>
          <p:cxnSp>
            <p:nvCxnSpPr>
              <p:cNvPr id="5558" name="Google Shape;5558;p68"/>
              <p:cNvCxnSpPr>
                <a:stCxn id="555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555" name="Google Shape;5555;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68"/>
            <p:cNvGrpSpPr/>
            <p:nvPr/>
          </p:nvGrpSpPr>
          <p:grpSpPr>
            <a:xfrm>
              <a:off x="3969644" y="2440153"/>
              <a:ext cx="225853" cy="296651"/>
              <a:chOff x="3775710" y="1729289"/>
              <a:chExt cx="136500" cy="179289"/>
            </a:xfrm>
          </p:grpSpPr>
          <p:cxnSp>
            <p:nvCxnSpPr>
              <p:cNvPr id="5561" name="Google Shape;5561;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562" name="Google Shape;5562;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68"/>
            <p:cNvGrpSpPr/>
            <p:nvPr/>
          </p:nvGrpSpPr>
          <p:grpSpPr>
            <a:xfrm>
              <a:off x="4427051" y="2358270"/>
              <a:ext cx="225647" cy="307714"/>
              <a:chOff x="5393704" y="2004714"/>
              <a:chExt cx="792300" cy="1080458"/>
            </a:xfrm>
          </p:grpSpPr>
          <p:cxnSp>
            <p:nvCxnSpPr>
              <p:cNvPr id="5565" name="Google Shape;5565;p68"/>
              <p:cNvCxnSpPr>
                <a:stCxn id="556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567" name="Google Shape;5567;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68"/>
            <p:cNvGrpSpPr/>
            <p:nvPr/>
          </p:nvGrpSpPr>
          <p:grpSpPr>
            <a:xfrm>
              <a:off x="4884287" y="2440252"/>
              <a:ext cx="225647" cy="296532"/>
              <a:chOff x="6999166" y="2292572"/>
              <a:chExt cx="792300" cy="1041192"/>
            </a:xfrm>
          </p:grpSpPr>
          <p:cxnSp>
            <p:nvCxnSpPr>
              <p:cNvPr id="5569" name="Google Shape;5569;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556" name="Google Shape;5556;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1" name="Google Shape;5571;p68"/>
          <p:cNvGrpSpPr/>
          <p:nvPr/>
        </p:nvGrpSpPr>
        <p:grpSpPr>
          <a:xfrm>
            <a:off x="6842649" y="1185930"/>
            <a:ext cx="1581844" cy="732818"/>
            <a:chOff x="634175" y="2986275"/>
            <a:chExt cx="3147949" cy="1458344"/>
          </a:xfrm>
        </p:grpSpPr>
        <p:cxnSp>
          <p:nvCxnSpPr>
            <p:cNvPr id="5572" name="Google Shape;5572;p68"/>
            <p:cNvCxnSpPr>
              <a:stCxn id="5573" idx="4"/>
              <a:endCxn id="557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575" name="Google Shape;5575;p68"/>
            <p:cNvCxnSpPr>
              <a:stCxn id="5574" idx="0"/>
              <a:endCxn id="557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77" name="Google Shape;5577;p68"/>
            <p:cNvCxnSpPr>
              <a:stCxn id="5576" idx="4"/>
              <a:endCxn id="557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79" name="Google Shape;5579;p68"/>
            <p:cNvCxnSpPr>
              <a:stCxn id="5578" idx="0"/>
              <a:endCxn id="558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580" name="Google Shape;5580;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6" name="Google Shape;5576;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3" name="Google Shape;5573;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8" name="Google Shape;5578;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4" name="Google Shape;5574;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581" name="Google Shape;5581;p68"/>
          <p:cNvGrpSpPr/>
          <p:nvPr/>
        </p:nvGrpSpPr>
        <p:grpSpPr>
          <a:xfrm>
            <a:off x="3410364" y="2880240"/>
            <a:ext cx="1675128" cy="313674"/>
            <a:chOff x="998425" y="1182125"/>
            <a:chExt cx="1065400" cy="199500"/>
          </a:xfrm>
        </p:grpSpPr>
        <p:sp>
          <p:nvSpPr>
            <p:cNvPr id="5582" name="Google Shape;5582;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7" name="Google Shape;5587;p68"/>
          <p:cNvGrpSpPr/>
          <p:nvPr/>
        </p:nvGrpSpPr>
        <p:grpSpPr>
          <a:xfrm>
            <a:off x="3410363" y="3836206"/>
            <a:ext cx="1675129" cy="525345"/>
            <a:chOff x="5194708" y="3484366"/>
            <a:chExt cx="3148148" cy="987304"/>
          </a:xfrm>
        </p:grpSpPr>
        <p:grpSp>
          <p:nvGrpSpPr>
            <p:cNvPr id="5588" name="Google Shape;5588;p68"/>
            <p:cNvGrpSpPr/>
            <p:nvPr/>
          </p:nvGrpSpPr>
          <p:grpSpPr>
            <a:xfrm>
              <a:off x="7531521" y="3484366"/>
              <a:ext cx="811335" cy="987304"/>
              <a:chOff x="3379425" y="1617275"/>
              <a:chExt cx="1090650" cy="1327200"/>
            </a:xfrm>
          </p:grpSpPr>
          <p:sp>
            <p:nvSpPr>
              <p:cNvPr id="5589" name="Google Shape;5589;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68"/>
            <p:cNvGrpSpPr/>
            <p:nvPr/>
          </p:nvGrpSpPr>
          <p:grpSpPr>
            <a:xfrm>
              <a:off x="6752546" y="3484366"/>
              <a:ext cx="811428" cy="987304"/>
              <a:chOff x="2332275" y="1617275"/>
              <a:chExt cx="1090775" cy="1327200"/>
            </a:xfrm>
          </p:grpSpPr>
          <p:sp>
            <p:nvSpPr>
              <p:cNvPr id="5593" name="Google Shape;5593;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68"/>
            <p:cNvGrpSpPr/>
            <p:nvPr/>
          </p:nvGrpSpPr>
          <p:grpSpPr>
            <a:xfrm>
              <a:off x="5973664" y="3484366"/>
              <a:ext cx="811335" cy="987304"/>
              <a:chOff x="1285250" y="1617275"/>
              <a:chExt cx="1090650" cy="1327200"/>
            </a:xfrm>
          </p:grpSpPr>
          <p:sp>
            <p:nvSpPr>
              <p:cNvPr id="5597" name="Google Shape;5597;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8"/>
            <p:cNvGrpSpPr/>
            <p:nvPr/>
          </p:nvGrpSpPr>
          <p:grpSpPr>
            <a:xfrm>
              <a:off x="5194708" y="3484366"/>
              <a:ext cx="811409" cy="987304"/>
              <a:chOff x="238125" y="1617275"/>
              <a:chExt cx="1090750" cy="1327200"/>
            </a:xfrm>
          </p:grpSpPr>
          <p:sp>
            <p:nvSpPr>
              <p:cNvPr id="5601" name="Google Shape;5601;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4" name="Google Shape;5604;p68"/>
          <p:cNvGrpSpPr/>
          <p:nvPr/>
        </p:nvGrpSpPr>
        <p:grpSpPr>
          <a:xfrm>
            <a:off x="6844048" y="2482095"/>
            <a:ext cx="1579046" cy="522230"/>
            <a:chOff x="6853641" y="2534077"/>
            <a:chExt cx="1515545" cy="501229"/>
          </a:xfrm>
        </p:grpSpPr>
        <p:grpSp>
          <p:nvGrpSpPr>
            <p:cNvPr id="5605" name="Google Shape;5605;p68"/>
            <p:cNvGrpSpPr/>
            <p:nvPr/>
          </p:nvGrpSpPr>
          <p:grpSpPr>
            <a:xfrm>
              <a:off x="6853641" y="2618923"/>
              <a:ext cx="1515545" cy="324556"/>
              <a:chOff x="6853641" y="2618923"/>
              <a:chExt cx="1515545" cy="324556"/>
            </a:xfrm>
          </p:grpSpPr>
          <p:sp>
            <p:nvSpPr>
              <p:cNvPr id="5606" name="Google Shape;5606;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1" name="Google Shape;5611;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6" name="Google Shape;5616;p68"/>
          <p:cNvGrpSpPr/>
          <p:nvPr/>
        </p:nvGrpSpPr>
        <p:grpSpPr>
          <a:xfrm>
            <a:off x="3438940" y="3357136"/>
            <a:ext cx="1617976" cy="346616"/>
            <a:chOff x="1808063" y="4294338"/>
            <a:chExt cx="3370782" cy="721817"/>
          </a:xfrm>
        </p:grpSpPr>
        <p:sp>
          <p:nvSpPr>
            <p:cNvPr id="5617" name="Google Shape;5617;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68"/>
          <p:cNvGrpSpPr/>
          <p:nvPr/>
        </p:nvGrpSpPr>
        <p:grpSpPr>
          <a:xfrm>
            <a:off x="5264936" y="4023886"/>
            <a:ext cx="1417067" cy="350605"/>
            <a:chOff x="4234950" y="2101012"/>
            <a:chExt cx="4219974" cy="1044090"/>
          </a:xfrm>
        </p:grpSpPr>
        <p:sp>
          <p:nvSpPr>
            <p:cNvPr id="5628" name="Google Shape;5628;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8"/>
          <p:cNvGrpSpPr/>
          <p:nvPr/>
        </p:nvGrpSpPr>
        <p:grpSpPr>
          <a:xfrm>
            <a:off x="6840408" y="2014643"/>
            <a:ext cx="1586327" cy="371557"/>
            <a:chOff x="1247650" y="2075423"/>
            <a:chExt cx="6648477" cy="1557238"/>
          </a:xfrm>
        </p:grpSpPr>
        <p:sp>
          <p:nvSpPr>
            <p:cNvPr id="5645" name="Google Shape;5645;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68"/>
          <p:cNvGrpSpPr/>
          <p:nvPr/>
        </p:nvGrpSpPr>
        <p:grpSpPr>
          <a:xfrm>
            <a:off x="5271678" y="1167833"/>
            <a:ext cx="1415601" cy="1648533"/>
            <a:chOff x="1839112" y="2209163"/>
            <a:chExt cx="1918159" cy="2233784"/>
          </a:xfrm>
        </p:grpSpPr>
        <p:sp>
          <p:nvSpPr>
            <p:cNvPr id="5652" name="Google Shape;5652;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5" name="Google Shape;5655;p68"/>
            <p:cNvCxnSpPr>
              <a:stCxn id="5652" idx="6"/>
              <a:endCxn id="565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656" name="Google Shape;5656;p68"/>
            <p:cNvCxnSpPr>
              <a:stCxn id="5653" idx="4"/>
              <a:endCxn id="565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658" name="Google Shape;5658;p68"/>
            <p:cNvCxnSpPr>
              <a:stCxn id="5657" idx="6"/>
              <a:endCxn id="565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659" name="Google Shape;5659;p68"/>
            <p:cNvCxnSpPr>
              <a:stCxn id="5654" idx="4"/>
              <a:endCxn id="566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657" name="Google Shape;5657;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62" name="Google Shape;5662;p68"/>
            <p:cNvCxnSpPr>
              <a:endCxn id="566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663" name="Google Shape;5663;p68"/>
          <p:cNvGrpSpPr/>
          <p:nvPr/>
        </p:nvGrpSpPr>
        <p:grpSpPr>
          <a:xfrm>
            <a:off x="3428944" y="1185917"/>
            <a:ext cx="1637968" cy="154942"/>
            <a:chOff x="238125" y="2506075"/>
            <a:chExt cx="7115411" cy="673075"/>
          </a:xfrm>
        </p:grpSpPr>
        <p:sp>
          <p:nvSpPr>
            <p:cNvPr id="5664" name="Google Shape;5664;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68"/>
          <p:cNvGrpSpPr/>
          <p:nvPr/>
        </p:nvGrpSpPr>
        <p:grpSpPr>
          <a:xfrm>
            <a:off x="1969680" y="1500635"/>
            <a:ext cx="1262932" cy="785408"/>
            <a:chOff x="548861" y="389676"/>
            <a:chExt cx="3843371" cy="2390163"/>
          </a:xfrm>
        </p:grpSpPr>
        <p:cxnSp>
          <p:nvCxnSpPr>
            <p:cNvPr id="5670" name="Google Shape;5670;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71" name="Google Shape;5671;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72" name="Google Shape;5672;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73" name="Google Shape;5673;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674" name="Google Shape;5674;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675" name="Google Shape;5675;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76" name="Google Shape;5676;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677" name="Google Shape;5677;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68"/>
          <p:cNvGrpSpPr/>
          <p:nvPr/>
        </p:nvGrpSpPr>
        <p:grpSpPr>
          <a:xfrm>
            <a:off x="757812" y="2607512"/>
            <a:ext cx="1412054" cy="633562"/>
            <a:chOff x="1187400" y="2529299"/>
            <a:chExt cx="6769193" cy="2241903"/>
          </a:xfrm>
        </p:grpSpPr>
        <p:sp>
          <p:nvSpPr>
            <p:cNvPr id="5684" name="Google Shape;5684;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85" name="Google Shape;5685;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6" name="Google Shape;5686;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7" name="Google Shape;5687;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8" name="Google Shape;5688;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9" name="Google Shape;5689;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90" name="Google Shape;5690;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691" name="Google Shape;5691;p68"/>
            <p:cNvCxnSpPr>
              <a:stCxn id="5684" idx="2"/>
              <a:endCxn id="568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2" name="Google Shape;5692;p68"/>
            <p:cNvCxnSpPr>
              <a:stCxn id="5686" idx="0"/>
              <a:endCxn id="568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3" name="Google Shape;5693;p68"/>
            <p:cNvCxnSpPr>
              <a:stCxn id="5686" idx="2"/>
              <a:endCxn id="568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4" name="Google Shape;5694;p68"/>
            <p:cNvCxnSpPr>
              <a:stCxn id="5687" idx="0"/>
              <a:endCxn id="568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5" name="Google Shape;5695;p68"/>
            <p:cNvCxnSpPr>
              <a:stCxn id="5685" idx="2"/>
              <a:endCxn id="569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6" name="Google Shape;5696;p68"/>
            <p:cNvCxnSpPr>
              <a:stCxn id="5689" idx="0"/>
              <a:endCxn id="568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697" name="Google Shape;5697;p68"/>
          <p:cNvGrpSpPr/>
          <p:nvPr/>
        </p:nvGrpSpPr>
        <p:grpSpPr>
          <a:xfrm>
            <a:off x="6844058" y="3100221"/>
            <a:ext cx="1579035" cy="540873"/>
            <a:chOff x="6895650" y="3126697"/>
            <a:chExt cx="1436662" cy="492105"/>
          </a:xfrm>
        </p:grpSpPr>
        <p:sp>
          <p:nvSpPr>
            <p:cNvPr id="5698" name="Google Shape;5698;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3" name="Google Shape;5703;p68"/>
            <p:cNvGrpSpPr/>
            <p:nvPr/>
          </p:nvGrpSpPr>
          <p:grpSpPr>
            <a:xfrm>
              <a:off x="6995957" y="3335810"/>
              <a:ext cx="1230393" cy="71754"/>
              <a:chOff x="6995957" y="3287964"/>
              <a:chExt cx="1230393" cy="71754"/>
            </a:xfrm>
          </p:grpSpPr>
          <p:sp>
            <p:nvSpPr>
              <p:cNvPr id="5704" name="Google Shape;5704;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09" name="Google Shape;5709;p68"/>
          <p:cNvGrpSpPr/>
          <p:nvPr/>
        </p:nvGrpSpPr>
        <p:grpSpPr>
          <a:xfrm>
            <a:off x="6842640" y="3736984"/>
            <a:ext cx="1581862" cy="650625"/>
            <a:chOff x="6777990" y="3710194"/>
            <a:chExt cx="1646915" cy="677382"/>
          </a:xfrm>
        </p:grpSpPr>
        <p:grpSp>
          <p:nvGrpSpPr>
            <p:cNvPr id="5710" name="Google Shape;5710;p68"/>
            <p:cNvGrpSpPr/>
            <p:nvPr/>
          </p:nvGrpSpPr>
          <p:grpSpPr>
            <a:xfrm>
              <a:off x="6777990" y="3874492"/>
              <a:ext cx="411129" cy="513083"/>
              <a:chOff x="6777990" y="3874492"/>
              <a:chExt cx="411129" cy="513083"/>
            </a:xfrm>
          </p:grpSpPr>
          <p:cxnSp>
            <p:nvCxnSpPr>
              <p:cNvPr id="5711" name="Google Shape;5711;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12" name="Google Shape;5712;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68"/>
            <p:cNvGrpSpPr/>
            <p:nvPr/>
          </p:nvGrpSpPr>
          <p:grpSpPr>
            <a:xfrm>
              <a:off x="7188425" y="3710194"/>
              <a:ext cx="411123" cy="520535"/>
              <a:chOff x="7188425" y="3710194"/>
              <a:chExt cx="411123" cy="520535"/>
            </a:xfrm>
          </p:grpSpPr>
          <p:cxnSp>
            <p:nvCxnSpPr>
              <p:cNvPr id="5714" name="Google Shape;5714;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15" name="Google Shape;5715;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68"/>
            <p:cNvGrpSpPr/>
            <p:nvPr/>
          </p:nvGrpSpPr>
          <p:grpSpPr>
            <a:xfrm>
              <a:off x="7603341" y="3874492"/>
              <a:ext cx="411474" cy="513083"/>
              <a:chOff x="7603341" y="3874492"/>
              <a:chExt cx="411474" cy="513083"/>
            </a:xfrm>
          </p:grpSpPr>
          <p:cxnSp>
            <p:nvCxnSpPr>
              <p:cNvPr id="5717" name="Google Shape;5717;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18" name="Google Shape;5718;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9" name="Google Shape;5719;p68"/>
            <p:cNvGrpSpPr/>
            <p:nvPr/>
          </p:nvGrpSpPr>
          <p:grpSpPr>
            <a:xfrm>
              <a:off x="8013776" y="3722847"/>
              <a:ext cx="411129" cy="507881"/>
              <a:chOff x="8013776" y="3722847"/>
              <a:chExt cx="411129" cy="507881"/>
            </a:xfrm>
          </p:grpSpPr>
          <p:cxnSp>
            <p:nvCxnSpPr>
              <p:cNvPr id="5720" name="Google Shape;5720;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721" name="Google Shape;5721;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2" name="Google Shape;5722;p68"/>
          <p:cNvGrpSpPr/>
          <p:nvPr/>
        </p:nvGrpSpPr>
        <p:grpSpPr>
          <a:xfrm>
            <a:off x="5262155" y="2909824"/>
            <a:ext cx="1421889" cy="1020603"/>
            <a:chOff x="5190863" y="2824811"/>
            <a:chExt cx="1544860" cy="1108869"/>
          </a:xfrm>
        </p:grpSpPr>
        <p:grpSp>
          <p:nvGrpSpPr>
            <p:cNvPr id="5723" name="Google Shape;5723;p68"/>
            <p:cNvGrpSpPr/>
            <p:nvPr/>
          </p:nvGrpSpPr>
          <p:grpSpPr>
            <a:xfrm>
              <a:off x="5938695" y="3176919"/>
              <a:ext cx="685761" cy="404739"/>
              <a:chOff x="5938695" y="3176919"/>
              <a:chExt cx="685761" cy="404739"/>
            </a:xfrm>
          </p:grpSpPr>
          <p:grpSp>
            <p:nvGrpSpPr>
              <p:cNvPr id="5724" name="Google Shape;5724;p68"/>
              <p:cNvGrpSpPr/>
              <p:nvPr/>
            </p:nvGrpSpPr>
            <p:grpSpPr>
              <a:xfrm>
                <a:off x="5938695" y="3176919"/>
                <a:ext cx="685761" cy="404739"/>
                <a:chOff x="5938695" y="3176919"/>
                <a:chExt cx="685761" cy="404739"/>
              </a:xfrm>
            </p:grpSpPr>
            <p:sp>
              <p:nvSpPr>
                <p:cNvPr id="5725" name="Google Shape;5725;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7" name="Google Shape;5727;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68"/>
            <p:cNvGrpSpPr/>
            <p:nvPr/>
          </p:nvGrpSpPr>
          <p:grpSpPr>
            <a:xfrm>
              <a:off x="5305233" y="3176835"/>
              <a:ext cx="685971" cy="404655"/>
              <a:chOff x="5305233" y="3176835"/>
              <a:chExt cx="685971" cy="404655"/>
            </a:xfrm>
          </p:grpSpPr>
          <p:grpSp>
            <p:nvGrpSpPr>
              <p:cNvPr id="5729" name="Google Shape;5729;p68"/>
              <p:cNvGrpSpPr/>
              <p:nvPr/>
            </p:nvGrpSpPr>
            <p:grpSpPr>
              <a:xfrm>
                <a:off x="5305233" y="3176835"/>
                <a:ext cx="685971" cy="404655"/>
                <a:chOff x="5305233" y="3176835"/>
                <a:chExt cx="685971" cy="404655"/>
              </a:xfrm>
            </p:grpSpPr>
            <p:sp>
              <p:nvSpPr>
                <p:cNvPr id="5730" name="Google Shape;5730;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2" name="Google Shape;5732;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3" name="Google Shape;5733;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4" name="Google Shape;5734;p68"/>
            <p:cNvGrpSpPr/>
            <p:nvPr/>
          </p:nvGrpSpPr>
          <p:grpSpPr>
            <a:xfrm>
              <a:off x="5657361" y="2824811"/>
              <a:ext cx="1078361" cy="404655"/>
              <a:chOff x="5657361" y="2824811"/>
              <a:chExt cx="1078361" cy="404655"/>
            </a:xfrm>
          </p:grpSpPr>
          <p:grpSp>
            <p:nvGrpSpPr>
              <p:cNvPr id="5735" name="Google Shape;5735;p68"/>
              <p:cNvGrpSpPr/>
              <p:nvPr/>
            </p:nvGrpSpPr>
            <p:grpSpPr>
              <a:xfrm>
                <a:off x="5657361" y="2824811"/>
                <a:ext cx="1078361" cy="404655"/>
                <a:chOff x="5657361" y="2824811"/>
                <a:chExt cx="1078361" cy="404655"/>
              </a:xfrm>
            </p:grpSpPr>
            <p:grpSp>
              <p:nvGrpSpPr>
                <p:cNvPr id="5736" name="Google Shape;5736;p68"/>
                <p:cNvGrpSpPr/>
                <p:nvPr/>
              </p:nvGrpSpPr>
              <p:grpSpPr>
                <a:xfrm>
                  <a:off x="5938485" y="2824811"/>
                  <a:ext cx="797237" cy="404655"/>
                  <a:chOff x="5938485" y="2824811"/>
                  <a:chExt cx="797237" cy="404655"/>
                </a:xfrm>
              </p:grpSpPr>
              <p:sp>
                <p:nvSpPr>
                  <p:cNvPr id="5737" name="Google Shape;5737;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9" name="Google Shape;5739;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0" name="Google Shape;5740;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68"/>
            <p:cNvGrpSpPr/>
            <p:nvPr/>
          </p:nvGrpSpPr>
          <p:grpSpPr>
            <a:xfrm>
              <a:off x="5190863" y="3528942"/>
              <a:ext cx="1078026" cy="404739"/>
              <a:chOff x="5190863" y="3528942"/>
              <a:chExt cx="1078026" cy="404739"/>
            </a:xfrm>
          </p:grpSpPr>
          <p:sp>
            <p:nvSpPr>
              <p:cNvPr id="5742" name="Google Shape;5742;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3" name="Google Shape;5743;p68"/>
              <p:cNvGrpSpPr/>
              <p:nvPr/>
            </p:nvGrpSpPr>
            <p:grpSpPr>
              <a:xfrm>
                <a:off x="5190863" y="3528942"/>
                <a:ext cx="1078026" cy="404739"/>
                <a:chOff x="5190863" y="3528942"/>
                <a:chExt cx="1078026" cy="404739"/>
              </a:xfrm>
            </p:grpSpPr>
            <p:sp>
              <p:nvSpPr>
                <p:cNvPr id="5744" name="Google Shape;5744;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46" name="Google Shape;5746;p68"/>
          <p:cNvGrpSpPr/>
          <p:nvPr/>
        </p:nvGrpSpPr>
        <p:grpSpPr>
          <a:xfrm>
            <a:off x="728162" y="1474292"/>
            <a:ext cx="1086719" cy="879487"/>
            <a:chOff x="803162" y="1474292"/>
            <a:chExt cx="1086719" cy="879487"/>
          </a:xfrm>
        </p:grpSpPr>
        <p:grpSp>
          <p:nvGrpSpPr>
            <p:cNvPr id="5747" name="Google Shape;5747;p68"/>
            <p:cNvGrpSpPr/>
            <p:nvPr/>
          </p:nvGrpSpPr>
          <p:grpSpPr>
            <a:xfrm>
              <a:off x="803162" y="1625948"/>
              <a:ext cx="445856" cy="576579"/>
              <a:chOff x="803162" y="1625948"/>
              <a:chExt cx="445856" cy="576579"/>
            </a:xfrm>
          </p:grpSpPr>
          <p:sp>
            <p:nvSpPr>
              <p:cNvPr id="5748" name="Google Shape;5748;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9" name="Google Shape;5749;p68"/>
              <p:cNvGrpSpPr/>
              <p:nvPr/>
            </p:nvGrpSpPr>
            <p:grpSpPr>
              <a:xfrm>
                <a:off x="1056023" y="1625948"/>
                <a:ext cx="192995" cy="576579"/>
                <a:chOff x="1056023" y="1625948"/>
                <a:chExt cx="192995" cy="576579"/>
              </a:xfrm>
            </p:grpSpPr>
            <p:sp>
              <p:nvSpPr>
                <p:cNvPr id="5750" name="Google Shape;5750;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5" name="Google Shape;5755;p68"/>
            <p:cNvGrpSpPr/>
            <p:nvPr/>
          </p:nvGrpSpPr>
          <p:grpSpPr>
            <a:xfrm>
              <a:off x="1371406" y="1474292"/>
              <a:ext cx="518475" cy="879487"/>
              <a:chOff x="1398231" y="1474292"/>
              <a:chExt cx="518475" cy="879487"/>
            </a:xfrm>
          </p:grpSpPr>
          <p:grpSp>
            <p:nvGrpSpPr>
              <p:cNvPr id="5756" name="Google Shape;5756;p68"/>
              <p:cNvGrpSpPr/>
              <p:nvPr/>
            </p:nvGrpSpPr>
            <p:grpSpPr>
              <a:xfrm>
                <a:off x="1398231" y="1474292"/>
                <a:ext cx="518475" cy="341643"/>
                <a:chOff x="1398231" y="1474292"/>
                <a:chExt cx="518475" cy="341643"/>
              </a:xfrm>
            </p:grpSpPr>
            <p:sp>
              <p:nvSpPr>
                <p:cNvPr id="5757" name="Google Shape;5757;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8" name="Google Shape;5758;p68"/>
                <p:cNvGrpSpPr/>
                <p:nvPr/>
              </p:nvGrpSpPr>
              <p:grpSpPr>
                <a:xfrm>
                  <a:off x="1616453" y="1474292"/>
                  <a:ext cx="300253" cy="341643"/>
                  <a:chOff x="1616453" y="1475379"/>
                  <a:chExt cx="300253" cy="341643"/>
                </a:xfrm>
              </p:grpSpPr>
              <p:sp>
                <p:nvSpPr>
                  <p:cNvPr id="5759" name="Google Shape;5759;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6" name="Google Shape;5766;p68"/>
                  <p:cNvGrpSpPr/>
                  <p:nvPr/>
                </p:nvGrpSpPr>
                <p:grpSpPr>
                  <a:xfrm>
                    <a:off x="1839639" y="1475379"/>
                    <a:ext cx="77067" cy="341643"/>
                    <a:chOff x="1839639" y="1475379"/>
                    <a:chExt cx="77067" cy="341643"/>
                  </a:xfrm>
                </p:grpSpPr>
                <p:sp>
                  <p:nvSpPr>
                    <p:cNvPr id="5767" name="Google Shape;5767;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69" name="Google Shape;5769;p68"/>
              <p:cNvGrpSpPr/>
              <p:nvPr/>
            </p:nvGrpSpPr>
            <p:grpSpPr>
              <a:xfrm>
                <a:off x="1398451" y="2012951"/>
                <a:ext cx="518255" cy="340828"/>
                <a:chOff x="1398451" y="2012951"/>
                <a:chExt cx="518255" cy="340828"/>
              </a:xfrm>
            </p:grpSpPr>
            <p:sp>
              <p:nvSpPr>
                <p:cNvPr id="5770" name="Google Shape;5770;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1" name="Google Shape;5771;p68"/>
                <p:cNvGrpSpPr/>
                <p:nvPr/>
              </p:nvGrpSpPr>
              <p:grpSpPr>
                <a:xfrm>
                  <a:off x="1616453" y="2012951"/>
                  <a:ext cx="300253" cy="340828"/>
                  <a:chOff x="1616453" y="2013538"/>
                  <a:chExt cx="300253" cy="340828"/>
                </a:xfrm>
              </p:grpSpPr>
              <p:sp>
                <p:nvSpPr>
                  <p:cNvPr id="5772" name="Google Shape;5772;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9" name="Google Shape;5779;p68"/>
                  <p:cNvGrpSpPr/>
                  <p:nvPr/>
                </p:nvGrpSpPr>
                <p:grpSpPr>
                  <a:xfrm>
                    <a:off x="1839639" y="2013538"/>
                    <a:ext cx="77067" cy="340828"/>
                    <a:chOff x="1839639" y="2013538"/>
                    <a:chExt cx="77067" cy="340828"/>
                  </a:xfrm>
                </p:grpSpPr>
                <p:sp>
                  <p:nvSpPr>
                    <p:cNvPr id="5780" name="Google Shape;5780;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782" name="Google Shape;5782;p68"/>
          <p:cNvGrpSpPr/>
          <p:nvPr/>
        </p:nvGrpSpPr>
        <p:grpSpPr>
          <a:xfrm>
            <a:off x="724986" y="3605478"/>
            <a:ext cx="1368681" cy="682918"/>
            <a:chOff x="724986" y="3605478"/>
            <a:chExt cx="1368681" cy="682918"/>
          </a:xfrm>
        </p:grpSpPr>
        <p:grpSp>
          <p:nvGrpSpPr>
            <p:cNvPr id="5783" name="Google Shape;5783;p68"/>
            <p:cNvGrpSpPr/>
            <p:nvPr/>
          </p:nvGrpSpPr>
          <p:grpSpPr>
            <a:xfrm>
              <a:off x="1289102" y="3823629"/>
              <a:ext cx="240442" cy="250435"/>
              <a:chOff x="-165066" y="3843615"/>
              <a:chExt cx="221259" cy="230455"/>
            </a:xfrm>
          </p:grpSpPr>
          <p:sp>
            <p:nvSpPr>
              <p:cNvPr id="5784" name="Google Shape;5784;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68"/>
            <p:cNvGrpSpPr/>
            <p:nvPr/>
          </p:nvGrpSpPr>
          <p:grpSpPr>
            <a:xfrm>
              <a:off x="724986" y="3605478"/>
              <a:ext cx="1368681" cy="682918"/>
              <a:chOff x="724986" y="3605478"/>
              <a:chExt cx="1368681" cy="682918"/>
            </a:xfrm>
          </p:grpSpPr>
          <p:grpSp>
            <p:nvGrpSpPr>
              <p:cNvPr id="5805" name="Google Shape;5805;p68"/>
              <p:cNvGrpSpPr/>
              <p:nvPr/>
            </p:nvGrpSpPr>
            <p:grpSpPr>
              <a:xfrm>
                <a:off x="1498221" y="4047614"/>
                <a:ext cx="529172" cy="240783"/>
                <a:chOff x="1498221" y="4047614"/>
                <a:chExt cx="529172" cy="240783"/>
              </a:xfrm>
            </p:grpSpPr>
            <p:grpSp>
              <p:nvGrpSpPr>
                <p:cNvPr id="5806" name="Google Shape;5806;p68"/>
                <p:cNvGrpSpPr/>
                <p:nvPr/>
              </p:nvGrpSpPr>
              <p:grpSpPr>
                <a:xfrm>
                  <a:off x="1826655" y="4224370"/>
                  <a:ext cx="200738" cy="25631"/>
                  <a:chOff x="1826655" y="4224370"/>
                  <a:chExt cx="200738" cy="25631"/>
                </a:xfrm>
              </p:grpSpPr>
              <p:sp>
                <p:nvSpPr>
                  <p:cNvPr id="5807" name="Google Shape;5807;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68"/>
                <p:cNvGrpSpPr/>
                <p:nvPr/>
              </p:nvGrpSpPr>
              <p:grpSpPr>
                <a:xfrm>
                  <a:off x="1498221" y="4047614"/>
                  <a:ext cx="328444" cy="240783"/>
                  <a:chOff x="1498221" y="4047614"/>
                  <a:chExt cx="328444" cy="240783"/>
                </a:xfrm>
              </p:grpSpPr>
              <p:sp>
                <p:nvSpPr>
                  <p:cNvPr id="5810" name="Google Shape;5810;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1" name="Google Shape;5811;p68"/>
                  <p:cNvGrpSpPr/>
                  <p:nvPr/>
                </p:nvGrpSpPr>
                <p:grpSpPr>
                  <a:xfrm>
                    <a:off x="1498221" y="4047614"/>
                    <a:ext cx="150566" cy="190416"/>
                    <a:chOff x="1498221" y="4047614"/>
                    <a:chExt cx="150566" cy="190416"/>
                  </a:xfrm>
                </p:grpSpPr>
                <p:sp>
                  <p:nvSpPr>
                    <p:cNvPr id="5812" name="Google Shape;5812;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14" name="Google Shape;5814;p68"/>
              <p:cNvGrpSpPr/>
              <p:nvPr/>
            </p:nvGrpSpPr>
            <p:grpSpPr>
              <a:xfrm>
                <a:off x="1560718" y="3800594"/>
                <a:ext cx="532948" cy="302090"/>
                <a:chOff x="1560718" y="3800594"/>
                <a:chExt cx="532948" cy="302090"/>
              </a:xfrm>
            </p:grpSpPr>
            <p:grpSp>
              <p:nvGrpSpPr>
                <p:cNvPr id="5815" name="Google Shape;5815;p68"/>
                <p:cNvGrpSpPr/>
                <p:nvPr/>
              </p:nvGrpSpPr>
              <p:grpSpPr>
                <a:xfrm>
                  <a:off x="1912179" y="3827344"/>
                  <a:ext cx="181487" cy="25631"/>
                  <a:chOff x="1912179" y="3827344"/>
                  <a:chExt cx="181487" cy="25631"/>
                </a:xfrm>
              </p:grpSpPr>
              <p:sp>
                <p:nvSpPr>
                  <p:cNvPr id="5816" name="Google Shape;5816;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68"/>
                <p:cNvGrpSpPr/>
                <p:nvPr/>
              </p:nvGrpSpPr>
              <p:grpSpPr>
                <a:xfrm>
                  <a:off x="1912179" y="4044505"/>
                  <a:ext cx="181487" cy="25622"/>
                  <a:chOff x="1912179" y="4044506"/>
                  <a:chExt cx="181487" cy="25622"/>
                </a:xfrm>
              </p:grpSpPr>
              <p:sp>
                <p:nvSpPr>
                  <p:cNvPr id="5819" name="Google Shape;5819;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68"/>
                <p:cNvGrpSpPr/>
                <p:nvPr/>
              </p:nvGrpSpPr>
              <p:grpSpPr>
                <a:xfrm>
                  <a:off x="1560718" y="3800594"/>
                  <a:ext cx="351472" cy="302090"/>
                  <a:chOff x="1560718" y="3800594"/>
                  <a:chExt cx="351472" cy="302090"/>
                </a:xfrm>
              </p:grpSpPr>
              <p:grpSp>
                <p:nvGrpSpPr>
                  <p:cNvPr id="5822" name="Google Shape;5822;p68"/>
                  <p:cNvGrpSpPr/>
                  <p:nvPr/>
                </p:nvGrpSpPr>
                <p:grpSpPr>
                  <a:xfrm>
                    <a:off x="1560718" y="3842857"/>
                    <a:ext cx="173586" cy="217131"/>
                    <a:chOff x="1560718" y="3842857"/>
                    <a:chExt cx="173586" cy="217131"/>
                  </a:xfrm>
                </p:grpSpPr>
                <p:sp>
                  <p:nvSpPr>
                    <p:cNvPr id="5823" name="Google Shape;5823;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6" name="Google Shape;5826;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28" name="Google Shape;5828;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9" name="Google Shape;5829;p68"/>
              <p:cNvGrpSpPr/>
              <p:nvPr/>
            </p:nvGrpSpPr>
            <p:grpSpPr>
              <a:xfrm>
                <a:off x="785350" y="3605478"/>
                <a:ext cx="535311" cy="249245"/>
                <a:chOff x="785350" y="3605478"/>
                <a:chExt cx="535311" cy="249245"/>
              </a:xfrm>
            </p:grpSpPr>
            <p:grpSp>
              <p:nvGrpSpPr>
                <p:cNvPr id="5830" name="Google Shape;5830;p68"/>
                <p:cNvGrpSpPr/>
                <p:nvPr/>
              </p:nvGrpSpPr>
              <p:grpSpPr>
                <a:xfrm>
                  <a:off x="785350" y="3605478"/>
                  <a:ext cx="376191" cy="102736"/>
                  <a:chOff x="785350" y="3605478"/>
                  <a:chExt cx="376191" cy="102736"/>
                </a:xfrm>
              </p:grpSpPr>
              <p:sp>
                <p:nvSpPr>
                  <p:cNvPr id="5831" name="Google Shape;5831;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8"/>
                <p:cNvGrpSpPr/>
                <p:nvPr/>
              </p:nvGrpSpPr>
              <p:grpSpPr>
                <a:xfrm>
                  <a:off x="1161530" y="3655851"/>
                  <a:ext cx="159131" cy="198872"/>
                  <a:chOff x="1161530" y="3655851"/>
                  <a:chExt cx="159131" cy="198872"/>
                </a:xfrm>
              </p:grpSpPr>
              <p:sp>
                <p:nvSpPr>
                  <p:cNvPr id="5835" name="Google Shape;5835;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7" name="Google Shape;5837;p68"/>
              <p:cNvGrpSpPr/>
              <p:nvPr/>
            </p:nvGrpSpPr>
            <p:grpSpPr>
              <a:xfrm>
                <a:off x="785350" y="4047614"/>
                <a:ext cx="535311" cy="240783"/>
                <a:chOff x="785350" y="4047614"/>
                <a:chExt cx="535311" cy="240783"/>
              </a:xfrm>
            </p:grpSpPr>
            <p:grpSp>
              <p:nvGrpSpPr>
                <p:cNvPr id="5838" name="Google Shape;5838;p68"/>
                <p:cNvGrpSpPr/>
                <p:nvPr/>
              </p:nvGrpSpPr>
              <p:grpSpPr>
                <a:xfrm>
                  <a:off x="1161636" y="4047614"/>
                  <a:ext cx="159025" cy="190415"/>
                  <a:chOff x="1161636" y="4047614"/>
                  <a:chExt cx="159025" cy="190415"/>
                </a:xfrm>
              </p:grpSpPr>
              <p:sp>
                <p:nvSpPr>
                  <p:cNvPr id="5839" name="Google Shape;5839;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68"/>
                <p:cNvGrpSpPr/>
                <p:nvPr/>
              </p:nvGrpSpPr>
              <p:grpSpPr>
                <a:xfrm>
                  <a:off x="785350" y="4185661"/>
                  <a:ext cx="376191" cy="102736"/>
                  <a:chOff x="785350" y="4185661"/>
                  <a:chExt cx="376191" cy="102736"/>
                </a:xfrm>
              </p:grpSpPr>
              <p:sp>
                <p:nvSpPr>
                  <p:cNvPr id="5842" name="Google Shape;5842;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5" name="Google Shape;5845;p68"/>
              <p:cNvGrpSpPr/>
              <p:nvPr/>
            </p:nvGrpSpPr>
            <p:grpSpPr>
              <a:xfrm>
                <a:off x="1501054" y="3605478"/>
                <a:ext cx="526340" cy="249240"/>
                <a:chOff x="1501054" y="3605478"/>
                <a:chExt cx="526340" cy="249240"/>
              </a:xfrm>
            </p:grpSpPr>
            <p:grpSp>
              <p:nvGrpSpPr>
                <p:cNvPr id="5846" name="Google Shape;5846;p68"/>
                <p:cNvGrpSpPr/>
                <p:nvPr/>
              </p:nvGrpSpPr>
              <p:grpSpPr>
                <a:xfrm>
                  <a:off x="1834208" y="3643867"/>
                  <a:ext cx="193185" cy="25622"/>
                  <a:chOff x="1834208" y="3643867"/>
                  <a:chExt cx="193185" cy="25622"/>
                </a:xfrm>
              </p:grpSpPr>
              <p:sp>
                <p:nvSpPr>
                  <p:cNvPr id="5847" name="Google Shape;5847;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68"/>
                <p:cNvGrpSpPr/>
                <p:nvPr/>
              </p:nvGrpSpPr>
              <p:grpSpPr>
                <a:xfrm>
                  <a:off x="1501054" y="3605478"/>
                  <a:ext cx="333165" cy="249240"/>
                  <a:chOff x="1501054" y="3605478"/>
                  <a:chExt cx="333165" cy="249240"/>
                </a:xfrm>
              </p:grpSpPr>
              <p:sp>
                <p:nvSpPr>
                  <p:cNvPr id="5850" name="Google Shape;5850;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1" name="Google Shape;5851;p68"/>
                  <p:cNvGrpSpPr/>
                  <p:nvPr/>
                </p:nvGrpSpPr>
                <p:grpSpPr>
                  <a:xfrm>
                    <a:off x="1501054" y="3655851"/>
                    <a:ext cx="155286" cy="198867"/>
                    <a:chOff x="1501054" y="3655851"/>
                    <a:chExt cx="155286" cy="198867"/>
                  </a:xfrm>
                </p:grpSpPr>
                <p:sp>
                  <p:nvSpPr>
                    <p:cNvPr id="5852" name="Google Shape;5852;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54" name="Google Shape;5854;p68"/>
              <p:cNvGrpSpPr/>
              <p:nvPr/>
            </p:nvGrpSpPr>
            <p:grpSpPr>
              <a:xfrm>
                <a:off x="724986" y="3800594"/>
                <a:ext cx="532950" cy="302090"/>
                <a:chOff x="724986" y="3800594"/>
                <a:chExt cx="532950" cy="302090"/>
              </a:xfrm>
            </p:grpSpPr>
            <p:grpSp>
              <p:nvGrpSpPr>
                <p:cNvPr id="5855" name="Google Shape;5855;p68"/>
                <p:cNvGrpSpPr/>
                <p:nvPr/>
              </p:nvGrpSpPr>
              <p:grpSpPr>
                <a:xfrm>
                  <a:off x="724986" y="4044367"/>
                  <a:ext cx="181314" cy="25626"/>
                  <a:chOff x="724986" y="4044367"/>
                  <a:chExt cx="181314" cy="25626"/>
                </a:xfrm>
              </p:grpSpPr>
              <p:sp>
                <p:nvSpPr>
                  <p:cNvPr id="5856" name="Google Shape;5856;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68"/>
                <p:cNvGrpSpPr/>
                <p:nvPr/>
              </p:nvGrpSpPr>
              <p:grpSpPr>
                <a:xfrm>
                  <a:off x="906290" y="3800594"/>
                  <a:ext cx="351646" cy="302090"/>
                  <a:chOff x="906290" y="3800594"/>
                  <a:chExt cx="351646" cy="302090"/>
                </a:xfrm>
              </p:grpSpPr>
              <p:grpSp>
                <p:nvGrpSpPr>
                  <p:cNvPr id="5859" name="Google Shape;5859;p68"/>
                  <p:cNvGrpSpPr/>
                  <p:nvPr/>
                </p:nvGrpSpPr>
                <p:grpSpPr>
                  <a:xfrm>
                    <a:off x="1084172" y="3842857"/>
                    <a:ext cx="173764" cy="217131"/>
                    <a:chOff x="1084172" y="3842857"/>
                    <a:chExt cx="173764" cy="217131"/>
                  </a:xfrm>
                </p:grpSpPr>
                <p:grpSp>
                  <p:nvGrpSpPr>
                    <p:cNvPr id="5860" name="Google Shape;5860;p68"/>
                    <p:cNvGrpSpPr/>
                    <p:nvPr/>
                  </p:nvGrpSpPr>
                  <p:grpSpPr>
                    <a:xfrm>
                      <a:off x="1156862" y="3936509"/>
                      <a:ext cx="101073" cy="25622"/>
                      <a:chOff x="1156862" y="3936509"/>
                      <a:chExt cx="101073" cy="25622"/>
                    </a:xfrm>
                  </p:grpSpPr>
                  <p:sp>
                    <p:nvSpPr>
                      <p:cNvPr id="5861" name="Google Shape;5861;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3" name="Google Shape;5863;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4" name="Google Shape;5864;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68"/>
                <p:cNvGrpSpPr/>
                <p:nvPr/>
              </p:nvGrpSpPr>
              <p:grpSpPr>
                <a:xfrm>
                  <a:off x="724986" y="3830189"/>
                  <a:ext cx="189533" cy="25626"/>
                  <a:chOff x="724986" y="3830189"/>
                  <a:chExt cx="189533" cy="25626"/>
                </a:xfrm>
              </p:grpSpPr>
              <p:sp>
                <p:nvSpPr>
                  <p:cNvPr id="5867" name="Google Shape;5867;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869" name="Google Shape;5869;p68"/>
          <p:cNvGrpSpPr/>
          <p:nvPr/>
        </p:nvGrpSpPr>
        <p:grpSpPr>
          <a:xfrm>
            <a:off x="2253298" y="2455640"/>
            <a:ext cx="948701" cy="935378"/>
            <a:chOff x="2253298" y="2428317"/>
            <a:chExt cx="948701" cy="935378"/>
          </a:xfrm>
        </p:grpSpPr>
        <p:sp>
          <p:nvSpPr>
            <p:cNvPr id="5870" name="Google Shape;5870;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906"/>
        <p:cNvGrpSpPr/>
        <p:nvPr/>
      </p:nvGrpSpPr>
      <p:grpSpPr>
        <a:xfrm>
          <a:off x="0" y="0"/>
          <a:ext cx="0" cy="0"/>
          <a:chOff x="0" y="0"/>
          <a:chExt cx="0" cy="0"/>
        </a:xfrm>
      </p:grpSpPr>
      <p:grpSp>
        <p:nvGrpSpPr>
          <p:cNvPr id="5907" name="Google Shape;5907;p69"/>
          <p:cNvGrpSpPr/>
          <p:nvPr/>
        </p:nvGrpSpPr>
        <p:grpSpPr>
          <a:xfrm>
            <a:off x="3353582" y="1145627"/>
            <a:ext cx="2363393" cy="1017867"/>
            <a:chOff x="3292400" y="1219146"/>
            <a:chExt cx="2615240" cy="1110239"/>
          </a:xfrm>
        </p:grpSpPr>
        <p:sp>
          <p:nvSpPr>
            <p:cNvPr id="5908" name="Google Shape;5908;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909" name="Google Shape;5909;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10" name="Google Shape;5910;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5911" name="Google Shape;5911;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5912" name="Google Shape;5912;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5913" name="Google Shape;5913;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5914" name="Google Shape;5914;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5915" name="Google Shape;5915;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5916" name="Google Shape;5916;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5917" name="Google Shape;5917;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5918" name="Google Shape;5918;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919" name="Google Shape;5919;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920" name="Google Shape;5920;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921" name="Google Shape;5921;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922" name="Google Shape;5922;p69"/>
            <p:cNvGrpSpPr/>
            <p:nvPr/>
          </p:nvGrpSpPr>
          <p:grpSpPr>
            <a:xfrm>
              <a:off x="3748438" y="1378608"/>
              <a:ext cx="2159202" cy="903971"/>
              <a:chOff x="1683525" y="2179850"/>
              <a:chExt cx="4519050" cy="2134525"/>
            </a:xfrm>
          </p:grpSpPr>
          <p:sp>
            <p:nvSpPr>
              <p:cNvPr id="5923" name="Google Shape;5923;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4" name="Google Shape;5924;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5" name="Google Shape;5925;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6" name="Google Shape;5926;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7" name="Google Shape;5927;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8" name="Google Shape;5928;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9" name="Google Shape;5929;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0" name="Google Shape;5930;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1" name="Google Shape;5931;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2" name="Google Shape;5932;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3" name="Google Shape;5933;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4" name="Google Shape;5934;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935" name="Google Shape;5935;p69"/>
          <p:cNvGraphicFramePr/>
          <p:nvPr/>
        </p:nvGraphicFramePr>
        <p:xfrm>
          <a:off x="5949675" y="2323100"/>
          <a:ext cx="3000000" cy="3000000"/>
        </p:xfrm>
        <a:graphic>
          <a:graphicData uri="http://schemas.openxmlformats.org/drawingml/2006/table">
            <a:tbl>
              <a:tblPr>
                <a:noFill/>
                <a:tableStyleId>{4EBB2B38-3F7E-4D7C-9C0D-2A56411F266F}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936" name="Google Shape;5936;p69"/>
          <p:cNvGrpSpPr/>
          <p:nvPr/>
        </p:nvGrpSpPr>
        <p:grpSpPr>
          <a:xfrm>
            <a:off x="5926924" y="3381697"/>
            <a:ext cx="2519825" cy="1001454"/>
            <a:chOff x="1906114" y="789980"/>
            <a:chExt cx="1487676" cy="606868"/>
          </a:xfrm>
        </p:grpSpPr>
        <p:cxnSp>
          <p:nvCxnSpPr>
            <p:cNvPr id="5937" name="Google Shape;5937;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938" name="Google Shape;5938;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939" name="Google Shape;5939;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940" name="Google Shape;5940;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941" name="Google Shape;5941;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942" name="Google Shape;5942;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943" name="Google Shape;5943;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944" name="Google Shape;5944;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951" name="Google Shape;5951;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952" name="Google Shape;5952;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953" name="Google Shape;5953;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9"/>
          <p:cNvGrpSpPr/>
          <p:nvPr/>
        </p:nvGrpSpPr>
        <p:grpSpPr>
          <a:xfrm>
            <a:off x="726399" y="1190655"/>
            <a:ext cx="2394370" cy="976502"/>
            <a:chOff x="749309" y="1112739"/>
            <a:chExt cx="2371603" cy="976502"/>
          </a:xfrm>
        </p:grpSpPr>
        <p:sp>
          <p:nvSpPr>
            <p:cNvPr id="5955" name="Google Shape;5955;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987" name="Google Shape;5987;p69"/>
          <p:cNvGraphicFramePr/>
          <p:nvPr/>
        </p:nvGraphicFramePr>
        <p:xfrm>
          <a:off x="5949700" y="1188950"/>
          <a:ext cx="3000000" cy="3000000"/>
        </p:xfrm>
        <a:graphic>
          <a:graphicData uri="http://schemas.openxmlformats.org/drawingml/2006/table">
            <a:tbl>
              <a:tblPr>
                <a:noFill/>
                <a:tableStyleId>{4EBB2B38-3F7E-4D7C-9C0D-2A56411F266F}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988" name="Google Shape;5988;p69"/>
          <p:cNvGraphicFramePr/>
          <p:nvPr/>
        </p:nvGraphicFramePr>
        <p:xfrm>
          <a:off x="3356413" y="2323100"/>
          <a:ext cx="3000000" cy="3000000"/>
        </p:xfrm>
        <a:graphic>
          <a:graphicData uri="http://schemas.openxmlformats.org/drawingml/2006/table">
            <a:tbl>
              <a:tblPr>
                <a:noFill/>
                <a:tableStyleId>{4EBB2B38-3F7E-4D7C-9C0D-2A56411F266F}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89" name="Google Shape;5989;p69"/>
          <p:cNvGrpSpPr/>
          <p:nvPr/>
        </p:nvGrpSpPr>
        <p:grpSpPr>
          <a:xfrm>
            <a:off x="4100342" y="2709743"/>
            <a:ext cx="1517436" cy="74460"/>
            <a:chOff x="3980086" y="2804397"/>
            <a:chExt cx="1227600" cy="66900"/>
          </a:xfrm>
        </p:grpSpPr>
        <p:sp>
          <p:nvSpPr>
            <p:cNvPr id="5990" name="Google Shape;5990;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69"/>
          <p:cNvGrpSpPr/>
          <p:nvPr/>
        </p:nvGrpSpPr>
        <p:grpSpPr>
          <a:xfrm>
            <a:off x="4725406" y="3002330"/>
            <a:ext cx="892956" cy="74460"/>
            <a:chOff x="3980086" y="2804397"/>
            <a:chExt cx="1227600" cy="66900"/>
          </a:xfrm>
        </p:grpSpPr>
        <p:sp>
          <p:nvSpPr>
            <p:cNvPr id="5993" name="Google Shape;5993;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69"/>
          <p:cNvGrpSpPr/>
          <p:nvPr/>
        </p:nvGrpSpPr>
        <p:grpSpPr>
          <a:xfrm>
            <a:off x="3358498" y="3361213"/>
            <a:ext cx="2363244" cy="1005943"/>
            <a:chOff x="3358415" y="3361302"/>
            <a:chExt cx="2363244" cy="1024695"/>
          </a:xfrm>
        </p:grpSpPr>
        <p:grpSp>
          <p:nvGrpSpPr>
            <p:cNvPr id="5996" name="Google Shape;5996;p69"/>
            <p:cNvGrpSpPr/>
            <p:nvPr/>
          </p:nvGrpSpPr>
          <p:grpSpPr>
            <a:xfrm>
              <a:off x="3358415" y="3361302"/>
              <a:ext cx="441300" cy="1024695"/>
              <a:chOff x="3358415" y="3361302"/>
              <a:chExt cx="441300" cy="1024695"/>
            </a:xfrm>
          </p:grpSpPr>
          <p:sp>
            <p:nvSpPr>
              <p:cNvPr id="5997" name="Google Shape;5997;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69"/>
            <p:cNvGrpSpPr/>
            <p:nvPr/>
          </p:nvGrpSpPr>
          <p:grpSpPr>
            <a:xfrm>
              <a:off x="3838901" y="3361302"/>
              <a:ext cx="441300" cy="1024695"/>
              <a:chOff x="3838901" y="3361302"/>
              <a:chExt cx="441300" cy="1024695"/>
            </a:xfrm>
          </p:grpSpPr>
          <p:sp>
            <p:nvSpPr>
              <p:cNvPr id="6004" name="Google Shape;6004;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69"/>
            <p:cNvGrpSpPr/>
            <p:nvPr/>
          </p:nvGrpSpPr>
          <p:grpSpPr>
            <a:xfrm>
              <a:off x="4319387" y="3361302"/>
              <a:ext cx="441300" cy="1024695"/>
              <a:chOff x="4319387" y="3361302"/>
              <a:chExt cx="441300" cy="1024695"/>
            </a:xfrm>
          </p:grpSpPr>
          <p:sp>
            <p:nvSpPr>
              <p:cNvPr id="6011" name="Google Shape;6011;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69"/>
            <p:cNvGrpSpPr/>
            <p:nvPr/>
          </p:nvGrpSpPr>
          <p:grpSpPr>
            <a:xfrm>
              <a:off x="4799873" y="3361302"/>
              <a:ext cx="441300" cy="1024695"/>
              <a:chOff x="4799873" y="3361302"/>
              <a:chExt cx="441300" cy="1024695"/>
            </a:xfrm>
          </p:grpSpPr>
          <p:sp>
            <p:nvSpPr>
              <p:cNvPr id="6018" name="Google Shape;6018;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69"/>
            <p:cNvGrpSpPr/>
            <p:nvPr/>
          </p:nvGrpSpPr>
          <p:grpSpPr>
            <a:xfrm>
              <a:off x="5280360" y="3361302"/>
              <a:ext cx="441300" cy="1024695"/>
              <a:chOff x="5280360" y="3361302"/>
              <a:chExt cx="441300" cy="1024695"/>
            </a:xfrm>
          </p:grpSpPr>
          <p:sp>
            <p:nvSpPr>
              <p:cNvPr id="6025" name="Google Shape;6025;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031" name="Google Shape;6031;p69"/>
          <p:cNvGraphicFramePr/>
          <p:nvPr/>
        </p:nvGraphicFramePr>
        <p:xfrm>
          <a:off x="724925" y="2323100"/>
          <a:ext cx="3000000" cy="3000000"/>
        </p:xfrm>
        <a:graphic>
          <a:graphicData uri="http://schemas.openxmlformats.org/drawingml/2006/table">
            <a:tbl>
              <a:tblPr>
                <a:noFill/>
                <a:tableStyleId>{4EBB2B38-3F7E-4D7C-9C0D-2A56411F266F}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032" name="Google Shape;6032;p69"/>
          <p:cNvGrpSpPr/>
          <p:nvPr/>
        </p:nvGrpSpPr>
        <p:grpSpPr>
          <a:xfrm>
            <a:off x="726450" y="3372825"/>
            <a:ext cx="2403614" cy="1005900"/>
            <a:chOff x="726450" y="3372825"/>
            <a:chExt cx="2403614" cy="1005900"/>
          </a:xfrm>
        </p:grpSpPr>
        <p:grpSp>
          <p:nvGrpSpPr>
            <p:cNvPr id="6033" name="Google Shape;6033;p69"/>
            <p:cNvGrpSpPr/>
            <p:nvPr/>
          </p:nvGrpSpPr>
          <p:grpSpPr>
            <a:xfrm>
              <a:off x="726450" y="3696000"/>
              <a:ext cx="2403614" cy="500898"/>
              <a:chOff x="726450" y="3696000"/>
              <a:chExt cx="2403614" cy="500898"/>
            </a:xfrm>
          </p:grpSpPr>
          <p:sp>
            <p:nvSpPr>
              <p:cNvPr id="6034" name="Google Shape;6034;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35" name="Google Shape;6035;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036" name="Google Shape;6036;p69"/>
            <p:cNvGrpSpPr/>
            <p:nvPr/>
          </p:nvGrpSpPr>
          <p:grpSpPr>
            <a:xfrm>
              <a:off x="1348050" y="3372825"/>
              <a:ext cx="1720425" cy="1005900"/>
              <a:chOff x="1348050" y="3372825"/>
              <a:chExt cx="1720425" cy="1005900"/>
            </a:xfrm>
          </p:grpSpPr>
          <p:sp>
            <p:nvSpPr>
              <p:cNvPr id="6037" name="Google Shape;6037;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38" name="Google Shape;6038;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39" name="Google Shape;6039;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40" name="Google Shape;6040;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41" name="Google Shape;6041;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042" name="Google Shape;6042;p69"/>
            <p:cNvGrpSpPr/>
            <p:nvPr/>
          </p:nvGrpSpPr>
          <p:grpSpPr>
            <a:xfrm>
              <a:off x="1455707" y="3731058"/>
              <a:ext cx="1491150" cy="417657"/>
              <a:chOff x="1455707" y="3731058"/>
              <a:chExt cx="1491150" cy="417657"/>
            </a:xfrm>
          </p:grpSpPr>
          <p:grpSp>
            <p:nvGrpSpPr>
              <p:cNvPr id="6043" name="Google Shape;6043;p69"/>
              <p:cNvGrpSpPr/>
              <p:nvPr/>
            </p:nvGrpSpPr>
            <p:grpSpPr>
              <a:xfrm>
                <a:off x="1472938" y="3745828"/>
                <a:ext cx="72126" cy="53788"/>
                <a:chOff x="1472938" y="3745828"/>
                <a:chExt cx="72126" cy="53788"/>
              </a:xfrm>
            </p:grpSpPr>
            <p:sp>
              <p:nvSpPr>
                <p:cNvPr id="6044" name="Google Shape;6044;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69"/>
              <p:cNvGrpSpPr/>
              <p:nvPr/>
            </p:nvGrpSpPr>
            <p:grpSpPr>
              <a:xfrm>
                <a:off x="1819181" y="4089633"/>
                <a:ext cx="72126" cy="53788"/>
                <a:chOff x="1819181" y="4089633"/>
                <a:chExt cx="72126" cy="53788"/>
              </a:xfrm>
            </p:grpSpPr>
            <p:sp>
              <p:nvSpPr>
                <p:cNvPr id="6047" name="Google Shape;6047;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69"/>
              <p:cNvGrpSpPr/>
              <p:nvPr/>
            </p:nvGrpSpPr>
            <p:grpSpPr>
              <a:xfrm>
                <a:off x="1455707" y="4084171"/>
                <a:ext cx="64321" cy="64544"/>
                <a:chOff x="1455707" y="4084171"/>
                <a:chExt cx="64321" cy="64544"/>
              </a:xfrm>
            </p:grpSpPr>
            <p:sp>
              <p:nvSpPr>
                <p:cNvPr id="6050" name="Google Shape;6050;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69"/>
              <p:cNvGrpSpPr/>
              <p:nvPr/>
            </p:nvGrpSpPr>
            <p:grpSpPr>
              <a:xfrm>
                <a:off x="1818610" y="3731058"/>
                <a:ext cx="64321" cy="64544"/>
                <a:chOff x="1818610" y="3731058"/>
                <a:chExt cx="64321" cy="64544"/>
              </a:xfrm>
            </p:grpSpPr>
            <p:sp>
              <p:nvSpPr>
                <p:cNvPr id="6053" name="Google Shape;6053;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69"/>
              <p:cNvGrpSpPr/>
              <p:nvPr/>
            </p:nvGrpSpPr>
            <p:grpSpPr>
              <a:xfrm>
                <a:off x="2172491" y="4089633"/>
                <a:ext cx="72126" cy="53788"/>
                <a:chOff x="2172491" y="4089633"/>
                <a:chExt cx="72126" cy="53788"/>
              </a:xfrm>
            </p:grpSpPr>
            <p:sp>
              <p:nvSpPr>
                <p:cNvPr id="6056" name="Google Shape;6056;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69"/>
              <p:cNvGrpSpPr/>
              <p:nvPr/>
            </p:nvGrpSpPr>
            <p:grpSpPr>
              <a:xfrm>
                <a:off x="2171920" y="3731058"/>
                <a:ext cx="64321" cy="64544"/>
                <a:chOff x="2171920" y="3731058"/>
                <a:chExt cx="64321" cy="64544"/>
              </a:xfrm>
            </p:grpSpPr>
            <p:sp>
              <p:nvSpPr>
                <p:cNvPr id="6059" name="Google Shape;6059;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69"/>
              <p:cNvGrpSpPr/>
              <p:nvPr/>
            </p:nvGrpSpPr>
            <p:grpSpPr>
              <a:xfrm>
                <a:off x="2874730" y="3745828"/>
                <a:ext cx="72126" cy="53788"/>
                <a:chOff x="2874730" y="3745828"/>
                <a:chExt cx="72126" cy="53788"/>
              </a:xfrm>
            </p:grpSpPr>
            <p:sp>
              <p:nvSpPr>
                <p:cNvPr id="6062" name="Google Shape;6062;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69"/>
              <p:cNvGrpSpPr/>
              <p:nvPr/>
            </p:nvGrpSpPr>
            <p:grpSpPr>
              <a:xfrm>
                <a:off x="2878589" y="4081481"/>
                <a:ext cx="64321" cy="64544"/>
                <a:chOff x="2878589" y="4081481"/>
                <a:chExt cx="64321" cy="64544"/>
              </a:xfrm>
            </p:grpSpPr>
            <p:sp>
              <p:nvSpPr>
                <p:cNvPr id="6065" name="Google Shape;6065;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9"/>
              <p:cNvGrpSpPr/>
              <p:nvPr/>
            </p:nvGrpSpPr>
            <p:grpSpPr>
              <a:xfrm>
                <a:off x="2525796" y="4089633"/>
                <a:ext cx="72126" cy="53788"/>
                <a:chOff x="2525796" y="4089633"/>
                <a:chExt cx="72126" cy="53788"/>
              </a:xfrm>
            </p:grpSpPr>
            <p:sp>
              <p:nvSpPr>
                <p:cNvPr id="6068" name="Google Shape;6068;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69"/>
              <p:cNvGrpSpPr/>
              <p:nvPr/>
            </p:nvGrpSpPr>
            <p:grpSpPr>
              <a:xfrm>
                <a:off x="2525225" y="3731058"/>
                <a:ext cx="64321" cy="64544"/>
                <a:chOff x="2525225" y="3731058"/>
                <a:chExt cx="64321" cy="64544"/>
              </a:xfrm>
            </p:grpSpPr>
            <p:sp>
              <p:nvSpPr>
                <p:cNvPr id="6071" name="Google Shape;6071;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076"/>
        <p:cNvGrpSpPr/>
        <p:nvPr/>
      </p:nvGrpSpPr>
      <p:grpSpPr>
        <a:xfrm>
          <a:off x="0" y="0"/>
          <a:ext cx="0" cy="0"/>
          <a:chOff x="0" y="0"/>
          <a:chExt cx="0" cy="0"/>
        </a:xfrm>
      </p:grpSpPr>
      <p:grpSp>
        <p:nvGrpSpPr>
          <p:cNvPr id="6077" name="Google Shape;6077;p70"/>
          <p:cNvGrpSpPr/>
          <p:nvPr/>
        </p:nvGrpSpPr>
        <p:grpSpPr>
          <a:xfrm>
            <a:off x="732428" y="1171356"/>
            <a:ext cx="845921" cy="690752"/>
            <a:chOff x="732428" y="1198513"/>
            <a:chExt cx="845921" cy="690752"/>
          </a:xfrm>
        </p:grpSpPr>
        <p:grpSp>
          <p:nvGrpSpPr>
            <p:cNvPr id="6078" name="Google Shape;6078;p70"/>
            <p:cNvGrpSpPr/>
            <p:nvPr/>
          </p:nvGrpSpPr>
          <p:grpSpPr>
            <a:xfrm>
              <a:off x="823030" y="1198513"/>
              <a:ext cx="755319" cy="690752"/>
              <a:chOff x="823030" y="1198513"/>
              <a:chExt cx="755319" cy="690752"/>
            </a:xfrm>
          </p:grpSpPr>
          <p:sp>
            <p:nvSpPr>
              <p:cNvPr id="6079" name="Google Shape;6079;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70"/>
            <p:cNvGrpSpPr/>
            <p:nvPr/>
          </p:nvGrpSpPr>
          <p:grpSpPr>
            <a:xfrm>
              <a:off x="732428" y="1239937"/>
              <a:ext cx="739912" cy="607886"/>
              <a:chOff x="732428" y="1239937"/>
              <a:chExt cx="739912" cy="607886"/>
            </a:xfrm>
          </p:grpSpPr>
          <p:sp>
            <p:nvSpPr>
              <p:cNvPr id="6082" name="Google Shape;6082;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70"/>
            <p:cNvGrpSpPr/>
            <p:nvPr/>
          </p:nvGrpSpPr>
          <p:grpSpPr>
            <a:xfrm>
              <a:off x="732428" y="1277018"/>
              <a:ext cx="702832" cy="533758"/>
              <a:chOff x="732428" y="1277018"/>
              <a:chExt cx="702832" cy="533758"/>
            </a:xfrm>
          </p:grpSpPr>
          <p:sp>
            <p:nvSpPr>
              <p:cNvPr id="6085" name="Google Shape;6085;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70"/>
            <p:cNvGrpSpPr/>
            <p:nvPr/>
          </p:nvGrpSpPr>
          <p:grpSpPr>
            <a:xfrm>
              <a:off x="931170" y="1306653"/>
              <a:ext cx="647179" cy="474455"/>
              <a:chOff x="931170" y="1306653"/>
              <a:chExt cx="647179" cy="474455"/>
            </a:xfrm>
          </p:grpSpPr>
          <p:sp>
            <p:nvSpPr>
              <p:cNvPr id="6088" name="Google Shape;6088;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0" name="Google Shape;6090;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70"/>
          <p:cNvGrpSpPr/>
          <p:nvPr/>
        </p:nvGrpSpPr>
        <p:grpSpPr>
          <a:xfrm>
            <a:off x="3964037" y="1171363"/>
            <a:ext cx="634656" cy="699982"/>
            <a:chOff x="5985650" y="2860025"/>
            <a:chExt cx="1396075" cy="1539775"/>
          </a:xfrm>
        </p:grpSpPr>
        <p:sp>
          <p:nvSpPr>
            <p:cNvPr id="6092" name="Google Shape;6092;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70"/>
          <p:cNvGrpSpPr/>
          <p:nvPr/>
        </p:nvGrpSpPr>
        <p:grpSpPr>
          <a:xfrm>
            <a:off x="4719687" y="1171356"/>
            <a:ext cx="725845" cy="699975"/>
            <a:chOff x="4249973" y="1201875"/>
            <a:chExt cx="1958568" cy="1888762"/>
          </a:xfrm>
        </p:grpSpPr>
        <p:sp>
          <p:nvSpPr>
            <p:cNvPr id="6125" name="Google Shape;6125;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6" name="Google Shape;6126;p70"/>
            <p:cNvGrpSpPr/>
            <p:nvPr/>
          </p:nvGrpSpPr>
          <p:grpSpPr>
            <a:xfrm>
              <a:off x="5853086" y="1789142"/>
              <a:ext cx="355454" cy="1048099"/>
              <a:chOff x="5576108" y="2016725"/>
              <a:chExt cx="565200" cy="1666560"/>
            </a:xfrm>
          </p:grpSpPr>
          <p:sp>
            <p:nvSpPr>
              <p:cNvPr id="6127" name="Google Shape;6127;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28" name="Google Shape;6128;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70"/>
            <p:cNvGrpSpPr/>
            <p:nvPr/>
          </p:nvGrpSpPr>
          <p:grpSpPr>
            <a:xfrm>
              <a:off x="4869455" y="2691676"/>
              <a:ext cx="1013897" cy="398961"/>
              <a:chOff x="4012057" y="3451825"/>
              <a:chExt cx="1612175" cy="634379"/>
            </a:xfrm>
          </p:grpSpPr>
          <p:sp>
            <p:nvSpPr>
              <p:cNvPr id="6130" name="Google Shape;6130;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31" name="Google Shape;6131;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70"/>
            <p:cNvGrpSpPr/>
            <p:nvPr/>
          </p:nvGrpSpPr>
          <p:grpSpPr>
            <a:xfrm>
              <a:off x="4276937" y="2155961"/>
              <a:ext cx="651965" cy="891358"/>
              <a:chOff x="3069908" y="2599997"/>
              <a:chExt cx="1036675" cy="1417328"/>
            </a:xfrm>
          </p:grpSpPr>
          <p:sp>
            <p:nvSpPr>
              <p:cNvPr id="6133" name="Google Shape;6133;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34" name="Google Shape;6134;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70"/>
            <p:cNvGrpSpPr/>
            <p:nvPr/>
          </p:nvGrpSpPr>
          <p:grpSpPr>
            <a:xfrm>
              <a:off x="5054918" y="1201875"/>
              <a:ext cx="999548" cy="602711"/>
              <a:chOff x="4306958" y="1082925"/>
              <a:chExt cx="1589359" cy="958358"/>
            </a:xfrm>
          </p:grpSpPr>
          <p:sp>
            <p:nvSpPr>
              <p:cNvPr id="6136" name="Google Shape;6136;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37" name="Google Shape;6137;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70"/>
            <p:cNvGrpSpPr/>
            <p:nvPr/>
          </p:nvGrpSpPr>
          <p:grpSpPr>
            <a:xfrm>
              <a:off x="4249973" y="1303451"/>
              <a:ext cx="799317" cy="841334"/>
              <a:chOff x="3027033" y="1244439"/>
              <a:chExt cx="1270977" cy="1337786"/>
            </a:xfrm>
          </p:grpSpPr>
          <p:sp>
            <p:nvSpPr>
              <p:cNvPr id="6139" name="Google Shape;6139;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40" name="Google Shape;6140;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41" name="Google Shape;6141;p70"/>
          <p:cNvGrpSpPr/>
          <p:nvPr/>
        </p:nvGrpSpPr>
        <p:grpSpPr>
          <a:xfrm>
            <a:off x="4072551" y="2058137"/>
            <a:ext cx="750769" cy="683784"/>
            <a:chOff x="4204684" y="2104422"/>
            <a:chExt cx="699822" cy="637382"/>
          </a:xfrm>
        </p:grpSpPr>
        <p:grpSp>
          <p:nvGrpSpPr>
            <p:cNvPr id="6142" name="Google Shape;6142;p70"/>
            <p:cNvGrpSpPr/>
            <p:nvPr/>
          </p:nvGrpSpPr>
          <p:grpSpPr>
            <a:xfrm>
              <a:off x="4204684" y="2430067"/>
              <a:ext cx="342957" cy="311738"/>
              <a:chOff x="4204684" y="2430067"/>
              <a:chExt cx="342957" cy="311738"/>
            </a:xfrm>
          </p:grpSpPr>
          <p:sp>
            <p:nvSpPr>
              <p:cNvPr id="6143" name="Google Shape;6143;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70"/>
            <p:cNvGrpSpPr/>
            <p:nvPr/>
          </p:nvGrpSpPr>
          <p:grpSpPr>
            <a:xfrm>
              <a:off x="4561586" y="2430067"/>
              <a:ext cx="342920" cy="311738"/>
              <a:chOff x="4561586" y="2430067"/>
              <a:chExt cx="342920" cy="311738"/>
            </a:xfrm>
          </p:grpSpPr>
          <p:sp>
            <p:nvSpPr>
              <p:cNvPr id="6146" name="Google Shape;6146;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70"/>
            <p:cNvGrpSpPr/>
            <p:nvPr/>
          </p:nvGrpSpPr>
          <p:grpSpPr>
            <a:xfrm>
              <a:off x="4561586" y="2104422"/>
              <a:ext cx="342920" cy="311738"/>
              <a:chOff x="4561586" y="2104422"/>
              <a:chExt cx="342920" cy="311738"/>
            </a:xfrm>
          </p:grpSpPr>
          <p:sp>
            <p:nvSpPr>
              <p:cNvPr id="6149" name="Google Shape;6149;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70"/>
            <p:cNvGrpSpPr/>
            <p:nvPr/>
          </p:nvGrpSpPr>
          <p:grpSpPr>
            <a:xfrm>
              <a:off x="4204684" y="2104422"/>
              <a:ext cx="342957" cy="311664"/>
              <a:chOff x="4204684" y="2104422"/>
              <a:chExt cx="342957" cy="311664"/>
            </a:xfrm>
          </p:grpSpPr>
          <p:sp>
            <p:nvSpPr>
              <p:cNvPr id="6152" name="Google Shape;6152;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4" name="Google Shape;6154;p70"/>
          <p:cNvGrpSpPr/>
          <p:nvPr/>
        </p:nvGrpSpPr>
        <p:grpSpPr>
          <a:xfrm>
            <a:off x="5536984" y="1171351"/>
            <a:ext cx="660591" cy="688867"/>
            <a:chOff x="5830645" y="1267368"/>
            <a:chExt cx="530340" cy="553040"/>
          </a:xfrm>
        </p:grpSpPr>
        <p:sp>
          <p:nvSpPr>
            <p:cNvPr id="6155" name="Google Shape;6155;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6" name="Google Shape;6156;p70"/>
            <p:cNvGrpSpPr/>
            <p:nvPr/>
          </p:nvGrpSpPr>
          <p:grpSpPr>
            <a:xfrm>
              <a:off x="5830645" y="1267368"/>
              <a:ext cx="259743" cy="269909"/>
              <a:chOff x="5830645" y="1267368"/>
              <a:chExt cx="259743" cy="269909"/>
            </a:xfrm>
          </p:grpSpPr>
          <p:sp>
            <p:nvSpPr>
              <p:cNvPr id="6157" name="Google Shape;6157;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70"/>
            <p:cNvGrpSpPr/>
            <p:nvPr/>
          </p:nvGrpSpPr>
          <p:grpSpPr>
            <a:xfrm>
              <a:off x="6101293" y="1267368"/>
              <a:ext cx="259692" cy="269909"/>
              <a:chOff x="6101293" y="1267368"/>
              <a:chExt cx="259692" cy="269909"/>
            </a:xfrm>
          </p:grpSpPr>
          <p:sp>
            <p:nvSpPr>
              <p:cNvPr id="6160" name="Google Shape;6160;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70"/>
            <p:cNvGrpSpPr/>
            <p:nvPr/>
          </p:nvGrpSpPr>
          <p:grpSpPr>
            <a:xfrm>
              <a:off x="5830645" y="1550500"/>
              <a:ext cx="259692" cy="269909"/>
              <a:chOff x="5830645" y="1550500"/>
              <a:chExt cx="259692" cy="269909"/>
            </a:xfrm>
          </p:grpSpPr>
          <p:sp>
            <p:nvSpPr>
              <p:cNvPr id="6163" name="Google Shape;6163;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70"/>
            <p:cNvGrpSpPr/>
            <p:nvPr/>
          </p:nvGrpSpPr>
          <p:grpSpPr>
            <a:xfrm>
              <a:off x="6101293" y="1550500"/>
              <a:ext cx="259692" cy="269909"/>
              <a:chOff x="6101293" y="1550500"/>
              <a:chExt cx="259692" cy="269909"/>
            </a:xfrm>
          </p:grpSpPr>
          <p:sp>
            <p:nvSpPr>
              <p:cNvPr id="6166" name="Google Shape;6166;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68" name="Google Shape;6168;p70"/>
          <p:cNvGrpSpPr/>
          <p:nvPr/>
        </p:nvGrpSpPr>
        <p:grpSpPr>
          <a:xfrm>
            <a:off x="739138" y="2061810"/>
            <a:ext cx="697154" cy="679574"/>
            <a:chOff x="2679875" y="2361475"/>
            <a:chExt cx="780425" cy="760575"/>
          </a:xfrm>
        </p:grpSpPr>
        <p:sp>
          <p:nvSpPr>
            <p:cNvPr id="6169" name="Google Shape;6169;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70"/>
          <p:cNvGrpSpPr/>
          <p:nvPr/>
        </p:nvGrpSpPr>
        <p:grpSpPr>
          <a:xfrm>
            <a:off x="3138297" y="1171402"/>
            <a:ext cx="735829" cy="684547"/>
            <a:chOff x="3351965" y="1148808"/>
            <a:chExt cx="750770" cy="698375"/>
          </a:xfrm>
        </p:grpSpPr>
        <p:grpSp>
          <p:nvGrpSpPr>
            <p:cNvPr id="6176" name="Google Shape;6176;p70"/>
            <p:cNvGrpSpPr/>
            <p:nvPr/>
          </p:nvGrpSpPr>
          <p:grpSpPr>
            <a:xfrm>
              <a:off x="3586796" y="1148808"/>
              <a:ext cx="294857" cy="286830"/>
              <a:chOff x="3750225" y="1774000"/>
              <a:chExt cx="149575" cy="145525"/>
            </a:xfrm>
          </p:grpSpPr>
          <p:sp>
            <p:nvSpPr>
              <p:cNvPr id="6177" name="Google Shape;6177;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0"/>
            <p:cNvGrpSpPr/>
            <p:nvPr/>
          </p:nvGrpSpPr>
          <p:grpSpPr>
            <a:xfrm>
              <a:off x="3779245" y="1375768"/>
              <a:ext cx="323490" cy="286978"/>
              <a:chOff x="3847850" y="1889150"/>
              <a:chExt cx="164100" cy="145600"/>
            </a:xfrm>
          </p:grpSpPr>
          <p:sp>
            <p:nvSpPr>
              <p:cNvPr id="6180" name="Google Shape;6180;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70"/>
            <p:cNvGrpSpPr/>
            <p:nvPr/>
          </p:nvGrpSpPr>
          <p:grpSpPr>
            <a:xfrm>
              <a:off x="3351965" y="1330435"/>
              <a:ext cx="295449" cy="285401"/>
              <a:chOff x="3631100" y="1866150"/>
              <a:chExt cx="149875" cy="144800"/>
            </a:xfrm>
          </p:grpSpPr>
          <p:sp>
            <p:nvSpPr>
              <p:cNvPr id="6183" name="Google Shape;6183;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70"/>
            <p:cNvGrpSpPr/>
            <p:nvPr/>
          </p:nvGrpSpPr>
          <p:grpSpPr>
            <a:xfrm>
              <a:off x="3548208" y="1560352"/>
              <a:ext cx="294808" cy="286830"/>
              <a:chOff x="3730650" y="1982800"/>
              <a:chExt cx="149550" cy="145525"/>
            </a:xfrm>
          </p:grpSpPr>
          <p:sp>
            <p:nvSpPr>
              <p:cNvPr id="6186" name="Google Shape;6186;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88" name="Google Shape;6188;p70"/>
          <p:cNvGrpSpPr/>
          <p:nvPr/>
        </p:nvGrpSpPr>
        <p:grpSpPr>
          <a:xfrm>
            <a:off x="7639949" y="1171356"/>
            <a:ext cx="804565" cy="677795"/>
            <a:chOff x="7636443" y="1204988"/>
            <a:chExt cx="804565" cy="677795"/>
          </a:xfrm>
        </p:grpSpPr>
        <p:grpSp>
          <p:nvGrpSpPr>
            <p:cNvPr id="6189" name="Google Shape;6189;p70"/>
            <p:cNvGrpSpPr/>
            <p:nvPr/>
          </p:nvGrpSpPr>
          <p:grpSpPr>
            <a:xfrm>
              <a:off x="7636443" y="1509705"/>
              <a:ext cx="804565" cy="373078"/>
              <a:chOff x="7636443" y="1509705"/>
              <a:chExt cx="804565" cy="373078"/>
            </a:xfrm>
          </p:grpSpPr>
          <p:sp>
            <p:nvSpPr>
              <p:cNvPr id="6190" name="Google Shape;6190;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70"/>
            <p:cNvGrpSpPr/>
            <p:nvPr/>
          </p:nvGrpSpPr>
          <p:grpSpPr>
            <a:xfrm>
              <a:off x="7636443" y="1408133"/>
              <a:ext cx="804565" cy="373078"/>
              <a:chOff x="7636443" y="1408133"/>
              <a:chExt cx="804565" cy="373078"/>
            </a:xfrm>
          </p:grpSpPr>
          <p:sp>
            <p:nvSpPr>
              <p:cNvPr id="6193" name="Google Shape;6193;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70"/>
            <p:cNvGrpSpPr/>
            <p:nvPr/>
          </p:nvGrpSpPr>
          <p:grpSpPr>
            <a:xfrm>
              <a:off x="7636443" y="1306560"/>
              <a:ext cx="804565" cy="373078"/>
              <a:chOff x="7636443" y="1306560"/>
              <a:chExt cx="804565" cy="373078"/>
            </a:xfrm>
          </p:grpSpPr>
          <p:sp>
            <p:nvSpPr>
              <p:cNvPr id="6196" name="Google Shape;6196;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70"/>
            <p:cNvGrpSpPr/>
            <p:nvPr/>
          </p:nvGrpSpPr>
          <p:grpSpPr>
            <a:xfrm>
              <a:off x="7636443" y="1204988"/>
              <a:ext cx="804565" cy="373078"/>
              <a:chOff x="7636443" y="1204988"/>
              <a:chExt cx="804565" cy="373078"/>
            </a:xfrm>
          </p:grpSpPr>
          <p:sp>
            <p:nvSpPr>
              <p:cNvPr id="6199" name="Google Shape;6199;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1" name="Google Shape;6201;p70"/>
          <p:cNvGrpSpPr/>
          <p:nvPr/>
        </p:nvGrpSpPr>
        <p:grpSpPr>
          <a:xfrm>
            <a:off x="4978796" y="2078771"/>
            <a:ext cx="661339" cy="661188"/>
            <a:chOff x="3990000" y="975400"/>
            <a:chExt cx="3934200" cy="3933300"/>
          </a:xfrm>
        </p:grpSpPr>
        <p:sp>
          <p:nvSpPr>
            <p:cNvPr id="6202" name="Google Shape;6202;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70"/>
          <p:cNvGrpSpPr/>
          <p:nvPr/>
        </p:nvGrpSpPr>
        <p:grpSpPr>
          <a:xfrm>
            <a:off x="6622444" y="2057409"/>
            <a:ext cx="868881" cy="684241"/>
            <a:chOff x="6598259" y="2078634"/>
            <a:chExt cx="868881" cy="684241"/>
          </a:xfrm>
        </p:grpSpPr>
        <p:sp>
          <p:nvSpPr>
            <p:cNvPr id="6207" name="Google Shape;6207;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3" name="Google Shape;6213;p70"/>
            <p:cNvGrpSpPr/>
            <p:nvPr/>
          </p:nvGrpSpPr>
          <p:grpSpPr>
            <a:xfrm>
              <a:off x="6808175" y="2078634"/>
              <a:ext cx="452229" cy="684241"/>
              <a:chOff x="6808175" y="2078634"/>
              <a:chExt cx="452229" cy="684241"/>
            </a:xfrm>
          </p:grpSpPr>
          <p:sp>
            <p:nvSpPr>
              <p:cNvPr id="6214" name="Google Shape;6214;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0" name="Google Shape;6220;p70"/>
              <p:cNvGrpSpPr/>
              <p:nvPr/>
            </p:nvGrpSpPr>
            <p:grpSpPr>
              <a:xfrm>
                <a:off x="6821586" y="2078634"/>
                <a:ext cx="426871" cy="684241"/>
                <a:chOff x="6821586" y="2078634"/>
                <a:chExt cx="426871" cy="684241"/>
              </a:xfrm>
            </p:grpSpPr>
            <p:grpSp>
              <p:nvGrpSpPr>
                <p:cNvPr id="6221" name="Google Shape;6221;p70"/>
                <p:cNvGrpSpPr/>
                <p:nvPr/>
              </p:nvGrpSpPr>
              <p:grpSpPr>
                <a:xfrm>
                  <a:off x="6821586" y="2078634"/>
                  <a:ext cx="426871" cy="684241"/>
                  <a:chOff x="6821586" y="2078634"/>
                  <a:chExt cx="426871" cy="684241"/>
                </a:xfrm>
              </p:grpSpPr>
              <p:sp>
                <p:nvSpPr>
                  <p:cNvPr id="6222" name="Google Shape;6222;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1" name="Google Shape;6241;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47" name="Google Shape;6247;p70"/>
          <p:cNvGrpSpPr/>
          <p:nvPr/>
        </p:nvGrpSpPr>
        <p:grpSpPr>
          <a:xfrm>
            <a:off x="5795610" y="2063018"/>
            <a:ext cx="671358" cy="671358"/>
            <a:chOff x="6535625" y="760425"/>
            <a:chExt cx="1665900" cy="1665900"/>
          </a:xfrm>
        </p:grpSpPr>
        <p:sp>
          <p:nvSpPr>
            <p:cNvPr id="6248" name="Google Shape;6248;p7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70"/>
          <p:cNvGrpSpPr/>
          <p:nvPr/>
        </p:nvGrpSpPr>
        <p:grpSpPr>
          <a:xfrm>
            <a:off x="732427" y="3731418"/>
            <a:ext cx="1340789" cy="640830"/>
            <a:chOff x="238125" y="1151100"/>
            <a:chExt cx="7139450" cy="3412300"/>
          </a:xfrm>
        </p:grpSpPr>
        <p:sp>
          <p:nvSpPr>
            <p:cNvPr id="6253" name="Google Shape;6253;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70"/>
          <p:cNvGrpSpPr/>
          <p:nvPr/>
        </p:nvGrpSpPr>
        <p:grpSpPr>
          <a:xfrm>
            <a:off x="5599650" y="2934699"/>
            <a:ext cx="985357" cy="585764"/>
            <a:chOff x="5145061" y="2881789"/>
            <a:chExt cx="1107641" cy="658458"/>
          </a:xfrm>
        </p:grpSpPr>
        <p:grpSp>
          <p:nvGrpSpPr>
            <p:cNvPr id="6266" name="Google Shape;6266;p70"/>
            <p:cNvGrpSpPr/>
            <p:nvPr/>
          </p:nvGrpSpPr>
          <p:grpSpPr>
            <a:xfrm>
              <a:off x="5722989" y="3244587"/>
              <a:ext cx="529713" cy="295659"/>
              <a:chOff x="5722989" y="3244587"/>
              <a:chExt cx="529713" cy="295659"/>
            </a:xfrm>
          </p:grpSpPr>
          <p:sp>
            <p:nvSpPr>
              <p:cNvPr id="6267" name="Google Shape;6267;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68" name="Google Shape;6268;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69" name="Google Shape;6269;p70"/>
            <p:cNvGrpSpPr/>
            <p:nvPr/>
          </p:nvGrpSpPr>
          <p:grpSpPr>
            <a:xfrm>
              <a:off x="5145061" y="3244587"/>
              <a:ext cx="536807" cy="295659"/>
              <a:chOff x="5145061" y="3244587"/>
              <a:chExt cx="536807" cy="295659"/>
            </a:xfrm>
          </p:grpSpPr>
          <p:sp>
            <p:nvSpPr>
              <p:cNvPr id="6270" name="Google Shape;6270;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71" name="Google Shape;6271;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72" name="Google Shape;6272;p70"/>
            <p:cNvGrpSpPr/>
            <p:nvPr/>
          </p:nvGrpSpPr>
          <p:grpSpPr>
            <a:xfrm>
              <a:off x="5341327" y="2898245"/>
              <a:ext cx="532309" cy="614891"/>
              <a:chOff x="5341327" y="2898245"/>
              <a:chExt cx="532309" cy="614891"/>
            </a:xfrm>
          </p:grpSpPr>
          <p:sp>
            <p:nvSpPr>
              <p:cNvPr id="6273" name="Google Shape;6273;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74" name="Google Shape;6274;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75" name="Google Shape;6275;p70"/>
            <p:cNvGrpSpPr/>
            <p:nvPr/>
          </p:nvGrpSpPr>
          <p:grpSpPr>
            <a:xfrm>
              <a:off x="5532290" y="2881789"/>
              <a:ext cx="620516" cy="305456"/>
              <a:chOff x="5532290" y="2881789"/>
              <a:chExt cx="620516" cy="305456"/>
            </a:xfrm>
          </p:grpSpPr>
          <p:sp>
            <p:nvSpPr>
              <p:cNvPr id="6276" name="Google Shape;6276;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77" name="Google Shape;6277;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278" name="Google Shape;6278;p70"/>
          <p:cNvGrpSpPr/>
          <p:nvPr/>
        </p:nvGrpSpPr>
        <p:grpSpPr>
          <a:xfrm>
            <a:off x="8178573" y="3726757"/>
            <a:ext cx="269068" cy="645491"/>
            <a:chOff x="7026852" y="3311869"/>
            <a:chExt cx="434331" cy="1041954"/>
          </a:xfrm>
        </p:grpSpPr>
        <p:sp>
          <p:nvSpPr>
            <p:cNvPr id="6279" name="Google Shape;6279;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70"/>
          <p:cNvGrpSpPr/>
          <p:nvPr/>
        </p:nvGrpSpPr>
        <p:grpSpPr>
          <a:xfrm>
            <a:off x="6195154" y="3765995"/>
            <a:ext cx="293882" cy="293836"/>
            <a:chOff x="4873519" y="3311869"/>
            <a:chExt cx="499374" cy="499296"/>
          </a:xfrm>
        </p:grpSpPr>
        <p:sp>
          <p:nvSpPr>
            <p:cNvPr id="6283" name="Google Shape;6283;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70"/>
          <p:cNvGrpSpPr/>
          <p:nvPr/>
        </p:nvGrpSpPr>
        <p:grpSpPr>
          <a:xfrm>
            <a:off x="6195154" y="4078366"/>
            <a:ext cx="293882" cy="293882"/>
            <a:chOff x="4873519" y="3875839"/>
            <a:chExt cx="499374" cy="499374"/>
          </a:xfrm>
        </p:grpSpPr>
        <p:sp>
          <p:nvSpPr>
            <p:cNvPr id="6286" name="Google Shape;6286;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70"/>
          <p:cNvGrpSpPr/>
          <p:nvPr/>
        </p:nvGrpSpPr>
        <p:grpSpPr>
          <a:xfrm>
            <a:off x="2425681" y="2050319"/>
            <a:ext cx="698104" cy="698208"/>
            <a:chOff x="2565073" y="2075876"/>
            <a:chExt cx="672482" cy="672518"/>
          </a:xfrm>
        </p:grpSpPr>
        <p:sp>
          <p:nvSpPr>
            <p:cNvPr id="6289" name="Google Shape;6289;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70"/>
          <p:cNvGrpSpPr/>
          <p:nvPr/>
        </p:nvGrpSpPr>
        <p:grpSpPr>
          <a:xfrm>
            <a:off x="5649092" y="3734919"/>
            <a:ext cx="438354" cy="637329"/>
            <a:chOff x="1697726" y="3244179"/>
            <a:chExt cx="788124" cy="1146069"/>
          </a:xfrm>
        </p:grpSpPr>
        <p:sp>
          <p:nvSpPr>
            <p:cNvPr id="6296" name="Google Shape;6296;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8" name="Google Shape;6298;p7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9" name="Google Shape;6299;p70"/>
          <p:cNvGrpSpPr/>
          <p:nvPr/>
        </p:nvGrpSpPr>
        <p:grpSpPr>
          <a:xfrm>
            <a:off x="7650306" y="2063282"/>
            <a:ext cx="799565" cy="670282"/>
            <a:chOff x="7617850" y="2063282"/>
            <a:chExt cx="799565" cy="670282"/>
          </a:xfrm>
        </p:grpSpPr>
        <p:cxnSp>
          <p:nvCxnSpPr>
            <p:cNvPr id="6300" name="Google Shape;6300;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1" name="Google Shape;6301;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2" name="Google Shape;6302;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3" name="Google Shape;6303;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4" name="Google Shape;6304;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305" name="Google Shape;6305;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306" name="Google Shape;6306;p70"/>
            <p:cNvGrpSpPr/>
            <p:nvPr/>
          </p:nvGrpSpPr>
          <p:grpSpPr>
            <a:xfrm>
              <a:off x="7734309" y="2063282"/>
              <a:ext cx="570957" cy="620095"/>
              <a:chOff x="7734309" y="2063282"/>
              <a:chExt cx="570957" cy="620095"/>
            </a:xfrm>
          </p:grpSpPr>
          <p:grpSp>
            <p:nvGrpSpPr>
              <p:cNvPr id="6307" name="Google Shape;6307;p70"/>
              <p:cNvGrpSpPr/>
              <p:nvPr/>
            </p:nvGrpSpPr>
            <p:grpSpPr>
              <a:xfrm>
                <a:off x="8031573" y="2063282"/>
                <a:ext cx="273693" cy="620095"/>
                <a:chOff x="8031573" y="2063282"/>
                <a:chExt cx="273693" cy="620095"/>
              </a:xfrm>
            </p:grpSpPr>
            <p:sp>
              <p:nvSpPr>
                <p:cNvPr id="6308" name="Google Shape;6308;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70"/>
              <p:cNvGrpSpPr/>
              <p:nvPr/>
            </p:nvGrpSpPr>
            <p:grpSpPr>
              <a:xfrm flipH="1">
                <a:off x="7734309" y="2063282"/>
                <a:ext cx="273693" cy="620095"/>
                <a:chOff x="8031573" y="2063282"/>
                <a:chExt cx="273693" cy="620095"/>
              </a:xfrm>
            </p:grpSpPr>
            <p:sp>
              <p:nvSpPr>
                <p:cNvPr id="6313" name="Google Shape;6313;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317" name="Google Shape;6317;p7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9" name="Google Shape;6319;p70"/>
          <p:cNvGrpSpPr/>
          <p:nvPr/>
        </p:nvGrpSpPr>
        <p:grpSpPr>
          <a:xfrm>
            <a:off x="7836913" y="2916765"/>
            <a:ext cx="602567" cy="601884"/>
            <a:chOff x="1186975" y="238125"/>
            <a:chExt cx="5244275" cy="5238325"/>
          </a:xfrm>
        </p:grpSpPr>
        <p:sp>
          <p:nvSpPr>
            <p:cNvPr id="6320" name="Google Shape;6320;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70"/>
          <p:cNvGrpSpPr/>
          <p:nvPr/>
        </p:nvGrpSpPr>
        <p:grpSpPr>
          <a:xfrm>
            <a:off x="3279650" y="2056249"/>
            <a:ext cx="651848" cy="687338"/>
            <a:chOff x="3400515" y="2056248"/>
            <a:chExt cx="698134" cy="735987"/>
          </a:xfrm>
        </p:grpSpPr>
        <p:grpSp>
          <p:nvGrpSpPr>
            <p:cNvPr id="6325" name="Google Shape;6325;p70"/>
            <p:cNvGrpSpPr/>
            <p:nvPr/>
          </p:nvGrpSpPr>
          <p:grpSpPr>
            <a:xfrm>
              <a:off x="3400515" y="2283913"/>
              <a:ext cx="312919" cy="219900"/>
              <a:chOff x="3400515" y="2283913"/>
              <a:chExt cx="312919" cy="219900"/>
            </a:xfrm>
          </p:grpSpPr>
          <p:sp>
            <p:nvSpPr>
              <p:cNvPr id="6326" name="Google Shape;6326;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27" name="Google Shape;6327;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328" name="Google Shape;6328;p70"/>
            <p:cNvGrpSpPr/>
            <p:nvPr/>
          </p:nvGrpSpPr>
          <p:grpSpPr>
            <a:xfrm>
              <a:off x="3547823" y="2461089"/>
              <a:ext cx="219900" cy="331146"/>
              <a:chOff x="3547823" y="2461089"/>
              <a:chExt cx="219900" cy="331146"/>
            </a:xfrm>
          </p:grpSpPr>
          <p:sp>
            <p:nvSpPr>
              <p:cNvPr id="6329" name="Google Shape;6329;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30" name="Google Shape;6330;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331" name="Google Shape;6331;p70"/>
            <p:cNvGrpSpPr/>
            <p:nvPr/>
          </p:nvGrpSpPr>
          <p:grpSpPr>
            <a:xfrm>
              <a:off x="3734138" y="2461089"/>
              <a:ext cx="219900" cy="331146"/>
              <a:chOff x="3734138" y="2461089"/>
              <a:chExt cx="219900" cy="331146"/>
            </a:xfrm>
          </p:grpSpPr>
          <p:sp>
            <p:nvSpPr>
              <p:cNvPr id="6332" name="Google Shape;6332;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33" name="Google Shape;6333;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334" name="Google Shape;6334;p70"/>
            <p:cNvGrpSpPr/>
            <p:nvPr/>
          </p:nvGrpSpPr>
          <p:grpSpPr>
            <a:xfrm>
              <a:off x="3787560" y="2281742"/>
              <a:ext cx="311089" cy="219900"/>
              <a:chOff x="3787560" y="2281742"/>
              <a:chExt cx="311089" cy="219900"/>
            </a:xfrm>
          </p:grpSpPr>
          <p:sp>
            <p:nvSpPr>
              <p:cNvPr id="6335" name="Google Shape;6335;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36" name="Google Shape;6336;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337" name="Google Shape;6337;p70"/>
            <p:cNvGrpSpPr/>
            <p:nvPr/>
          </p:nvGrpSpPr>
          <p:grpSpPr>
            <a:xfrm>
              <a:off x="3637290" y="2056248"/>
              <a:ext cx="219900" cy="330736"/>
              <a:chOff x="3637290" y="2056248"/>
              <a:chExt cx="219900" cy="330736"/>
            </a:xfrm>
          </p:grpSpPr>
          <p:sp>
            <p:nvSpPr>
              <p:cNvPr id="6338" name="Google Shape;6338;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339" name="Google Shape;6339;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340" name="Google Shape;6340;p70"/>
          <p:cNvGrpSpPr/>
          <p:nvPr/>
        </p:nvGrpSpPr>
        <p:grpSpPr>
          <a:xfrm>
            <a:off x="2571356" y="2926255"/>
            <a:ext cx="1268144" cy="592394"/>
            <a:chOff x="238125" y="1188750"/>
            <a:chExt cx="7140450" cy="3335550"/>
          </a:xfrm>
        </p:grpSpPr>
        <p:sp>
          <p:nvSpPr>
            <p:cNvPr id="6341" name="Google Shape;6341;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70"/>
          <p:cNvGrpSpPr/>
          <p:nvPr/>
        </p:nvGrpSpPr>
        <p:grpSpPr>
          <a:xfrm>
            <a:off x="6679257" y="2928410"/>
            <a:ext cx="1053944" cy="590147"/>
            <a:chOff x="238125" y="1335475"/>
            <a:chExt cx="5418735" cy="3034175"/>
          </a:xfrm>
        </p:grpSpPr>
        <p:sp>
          <p:nvSpPr>
            <p:cNvPr id="6347" name="Google Shape;6347;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0" name="Google Shape;6350;p70"/>
          <p:cNvGrpSpPr/>
          <p:nvPr/>
        </p:nvGrpSpPr>
        <p:grpSpPr>
          <a:xfrm>
            <a:off x="4110066" y="3733309"/>
            <a:ext cx="1268207" cy="638939"/>
            <a:chOff x="3967651" y="3645904"/>
            <a:chExt cx="1479304" cy="745292"/>
          </a:xfrm>
        </p:grpSpPr>
        <p:grpSp>
          <p:nvGrpSpPr>
            <p:cNvPr id="6351" name="Google Shape;6351;p70"/>
            <p:cNvGrpSpPr/>
            <p:nvPr/>
          </p:nvGrpSpPr>
          <p:grpSpPr>
            <a:xfrm>
              <a:off x="3967651" y="4009026"/>
              <a:ext cx="1479304" cy="382170"/>
              <a:chOff x="3967651" y="4009026"/>
              <a:chExt cx="1479304" cy="382170"/>
            </a:xfrm>
          </p:grpSpPr>
          <p:grpSp>
            <p:nvGrpSpPr>
              <p:cNvPr id="6352" name="Google Shape;6352;p70"/>
              <p:cNvGrpSpPr/>
              <p:nvPr/>
            </p:nvGrpSpPr>
            <p:grpSpPr>
              <a:xfrm>
                <a:off x="4892216" y="4195630"/>
                <a:ext cx="554739" cy="195566"/>
                <a:chOff x="3604375" y="4892160"/>
                <a:chExt cx="1651500" cy="582215"/>
              </a:xfrm>
            </p:grpSpPr>
            <p:sp>
              <p:nvSpPr>
                <p:cNvPr id="6353" name="Google Shape;6353;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70"/>
              <p:cNvGrpSpPr/>
              <p:nvPr/>
            </p:nvGrpSpPr>
            <p:grpSpPr>
              <a:xfrm>
                <a:off x="3967651" y="4146303"/>
                <a:ext cx="579402" cy="244893"/>
                <a:chOff x="851875" y="4745310"/>
                <a:chExt cx="1724925" cy="729065"/>
              </a:xfrm>
            </p:grpSpPr>
            <p:sp>
              <p:nvSpPr>
                <p:cNvPr id="6356" name="Google Shape;6356;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70"/>
              <p:cNvGrpSpPr/>
              <p:nvPr/>
            </p:nvGrpSpPr>
            <p:grpSpPr>
              <a:xfrm>
                <a:off x="4460753" y="4009026"/>
                <a:ext cx="493110" cy="382170"/>
                <a:chOff x="2319875" y="4336625"/>
                <a:chExt cx="1468025" cy="1137750"/>
              </a:xfrm>
            </p:grpSpPr>
            <p:sp>
              <p:nvSpPr>
                <p:cNvPr id="6359" name="Google Shape;6359;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1" name="Google Shape;6361;p70"/>
            <p:cNvGrpSpPr/>
            <p:nvPr/>
          </p:nvGrpSpPr>
          <p:grpSpPr>
            <a:xfrm>
              <a:off x="4479443" y="3645904"/>
              <a:ext cx="455965" cy="388789"/>
              <a:chOff x="2957425" y="238100"/>
              <a:chExt cx="1910200" cy="1628775"/>
            </a:xfrm>
          </p:grpSpPr>
          <p:sp>
            <p:nvSpPr>
              <p:cNvPr id="6362" name="Google Shape;6362;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72" name="Google Shape;6372;p70"/>
          <p:cNvGrpSpPr/>
          <p:nvPr/>
        </p:nvGrpSpPr>
        <p:grpSpPr>
          <a:xfrm>
            <a:off x="2496179" y="3734510"/>
            <a:ext cx="1243128" cy="637739"/>
            <a:chOff x="2496310" y="3693351"/>
            <a:chExt cx="1342906" cy="688926"/>
          </a:xfrm>
        </p:grpSpPr>
        <p:grpSp>
          <p:nvGrpSpPr>
            <p:cNvPr id="6373" name="Google Shape;6373;p70"/>
            <p:cNvGrpSpPr/>
            <p:nvPr/>
          </p:nvGrpSpPr>
          <p:grpSpPr>
            <a:xfrm>
              <a:off x="2496310" y="3693351"/>
              <a:ext cx="1342906" cy="688875"/>
              <a:chOff x="2496310" y="3693351"/>
              <a:chExt cx="1342906" cy="688875"/>
            </a:xfrm>
          </p:grpSpPr>
          <p:sp>
            <p:nvSpPr>
              <p:cNvPr id="6374" name="Google Shape;6374;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80" name="Google Shape;6380;p70"/>
              <p:cNvCxnSpPr>
                <a:stCxn id="637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381" name="Google Shape;6381;p70"/>
              <p:cNvCxnSpPr>
                <a:stCxn id="637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382" name="Google Shape;6382;p70"/>
              <p:cNvCxnSpPr>
                <a:stCxn id="637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83" name="Google Shape;6383;p70"/>
              <p:cNvCxnSpPr>
                <a:stCxn id="637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84" name="Google Shape;6384;p70"/>
              <p:cNvCxnSpPr>
                <a:stCxn id="637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385" name="Google Shape;6385;p70"/>
            <p:cNvGrpSpPr/>
            <p:nvPr/>
          </p:nvGrpSpPr>
          <p:grpSpPr>
            <a:xfrm>
              <a:off x="2675275" y="3930557"/>
              <a:ext cx="1003306" cy="451719"/>
              <a:chOff x="2675275" y="4174282"/>
              <a:chExt cx="1003306" cy="451719"/>
            </a:xfrm>
          </p:grpSpPr>
          <p:sp>
            <p:nvSpPr>
              <p:cNvPr id="6386" name="Google Shape;6386;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9" name="Google Shape;6389;p70"/>
          <p:cNvGrpSpPr/>
          <p:nvPr/>
        </p:nvGrpSpPr>
        <p:grpSpPr>
          <a:xfrm>
            <a:off x="1669850" y="1171356"/>
            <a:ext cx="574511" cy="874709"/>
            <a:chOff x="1715404" y="1112080"/>
            <a:chExt cx="642270" cy="977984"/>
          </a:xfrm>
        </p:grpSpPr>
        <p:grpSp>
          <p:nvGrpSpPr>
            <p:cNvPr id="6390" name="Google Shape;6390;p70"/>
            <p:cNvGrpSpPr/>
            <p:nvPr/>
          </p:nvGrpSpPr>
          <p:grpSpPr>
            <a:xfrm>
              <a:off x="1715404" y="1112080"/>
              <a:ext cx="642270" cy="977984"/>
              <a:chOff x="1715404" y="1112080"/>
              <a:chExt cx="642270" cy="977984"/>
            </a:xfrm>
          </p:grpSpPr>
          <p:sp>
            <p:nvSpPr>
              <p:cNvPr id="6391" name="Google Shape;6391;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70"/>
            <p:cNvGrpSpPr/>
            <p:nvPr/>
          </p:nvGrpSpPr>
          <p:grpSpPr>
            <a:xfrm>
              <a:off x="1768927" y="1165603"/>
              <a:ext cx="535225" cy="851367"/>
              <a:chOff x="1768927" y="1165603"/>
              <a:chExt cx="535225" cy="851367"/>
            </a:xfrm>
          </p:grpSpPr>
          <p:sp>
            <p:nvSpPr>
              <p:cNvPr id="6394" name="Google Shape;6394;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70"/>
            <p:cNvGrpSpPr/>
            <p:nvPr/>
          </p:nvGrpSpPr>
          <p:grpSpPr>
            <a:xfrm>
              <a:off x="1822449" y="1219125"/>
              <a:ext cx="428180" cy="718859"/>
              <a:chOff x="1822449" y="1219125"/>
              <a:chExt cx="428180" cy="718859"/>
            </a:xfrm>
          </p:grpSpPr>
          <p:sp>
            <p:nvSpPr>
              <p:cNvPr id="6397" name="Google Shape;6397;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70"/>
            <p:cNvGrpSpPr/>
            <p:nvPr/>
          </p:nvGrpSpPr>
          <p:grpSpPr>
            <a:xfrm>
              <a:off x="1875972" y="1272648"/>
              <a:ext cx="321135" cy="586939"/>
              <a:chOff x="1875972" y="1272648"/>
              <a:chExt cx="321135" cy="586939"/>
            </a:xfrm>
          </p:grpSpPr>
          <p:sp>
            <p:nvSpPr>
              <p:cNvPr id="6400" name="Google Shape;6400;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02" name="Google Shape;6402;p70"/>
          <p:cNvGrpSpPr/>
          <p:nvPr/>
        </p:nvGrpSpPr>
        <p:grpSpPr>
          <a:xfrm>
            <a:off x="7777011" y="3728078"/>
            <a:ext cx="293855" cy="644170"/>
            <a:chOff x="241025" y="3151575"/>
            <a:chExt cx="293855" cy="644170"/>
          </a:xfrm>
        </p:grpSpPr>
        <p:sp>
          <p:nvSpPr>
            <p:cNvPr id="6403" name="Google Shape;6403;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0"/>
          <p:cNvGrpSpPr/>
          <p:nvPr/>
        </p:nvGrpSpPr>
        <p:grpSpPr>
          <a:xfrm>
            <a:off x="724994" y="2928078"/>
            <a:ext cx="1779649" cy="591620"/>
            <a:chOff x="246070" y="1983375"/>
            <a:chExt cx="1855347" cy="616849"/>
          </a:xfrm>
        </p:grpSpPr>
        <p:sp>
          <p:nvSpPr>
            <p:cNvPr id="6406" name="Google Shape;6406;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70"/>
          <p:cNvGrpSpPr/>
          <p:nvPr/>
        </p:nvGrpSpPr>
        <p:grpSpPr>
          <a:xfrm>
            <a:off x="2335861" y="1171356"/>
            <a:ext cx="711055" cy="745993"/>
            <a:chOff x="2496269" y="1171698"/>
            <a:chExt cx="761953" cy="799392"/>
          </a:xfrm>
        </p:grpSpPr>
        <p:grpSp>
          <p:nvGrpSpPr>
            <p:cNvPr id="6416" name="Google Shape;6416;p70"/>
            <p:cNvGrpSpPr/>
            <p:nvPr/>
          </p:nvGrpSpPr>
          <p:grpSpPr>
            <a:xfrm>
              <a:off x="2496269" y="1171698"/>
              <a:ext cx="761953" cy="723022"/>
              <a:chOff x="2496269" y="1171698"/>
              <a:chExt cx="761953" cy="723022"/>
            </a:xfrm>
          </p:grpSpPr>
          <p:sp>
            <p:nvSpPr>
              <p:cNvPr id="6417" name="Google Shape;6417;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9" name="Google Shape;6419;p70"/>
              <p:cNvGrpSpPr/>
              <p:nvPr/>
            </p:nvGrpSpPr>
            <p:grpSpPr>
              <a:xfrm>
                <a:off x="2496269" y="1171698"/>
                <a:ext cx="761953" cy="723022"/>
                <a:chOff x="2496269" y="1120652"/>
                <a:chExt cx="761953" cy="723022"/>
              </a:xfrm>
            </p:grpSpPr>
            <p:grpSp>
              <p:nvGrpSpPr>
                <p:cNvPr id="6420" name="Google Shape;6420;p70"/>
                <p:cNvGrpSpPr/>
                <p:nvPr/>
              </p:nvGrpSpPr>
              <p:grpSpPr>
                <a:xfrm>
                  <a:off x="2496269" y="1120652"/>
                  <a:ext cx="761953" cy="723022"/>
                  <a:chOff x="2496269" y="1120652"/>
                  <a:chExt cx="761953" cy="723022"/>
                </a:xfrm>
              </p:grpSpPr>
              <p:grpSp>
                <p:nvGrpSpPr>
                  <p:cNvPr id="6421" name="Google Shape;6421;p70"/>
                  <p:cNvGrpSpPr/>
                  <p:nvPr/>
                </p:nvGrpSpPr>
                <p:grpSpPr>
                  <a:xfrm>
                    <a:off x="2496269" y="1304589"/>
                    <a:ext cx="407089" cy="305057"/>
                    <a:chOff x="2496269" y="1304589"/>
                    <a:chExt cx="407089" cy="305057"/>
                  </a:xfrm>
                </p:grpSpPr>
                <p:sp>
                  <p:nvSpPr>
                    <p:cNvPr id="6422" name="Google Shape;6422;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70"/>
                  <p:cNvGrpSpPr/>
                  <p:nvPr/>
                </p:nvGrpSpPr>
                <p:grpSpPr>
                  <a:xfrm>
                    <a:off x="2586468" y="1493376"/>
                    <a:ext cx="358850" cy="349656"/>
                    <a:chOff x="2586468" y="1493376"/>
                    <a:chExt cx="358850" cy="349656"/>
                  </a:xfrm>
                </p:grpSpPr>
                <p:sp>
                  <p:nvSpPr>
                    <p:cNvPr id="6425" name="Google Shape;6425;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70"/>
                  <p:cNvGrpSpPr/>
                  <p:nvPr/>
                </p:nvGrpSpPr>
                <p:grpSpPr>
                  <a:xfrm>
                    <a:off x="2807939" y="1494024"/>
                    <a:ext cx="358857" cy="349650"/>
                    <a:chOff x="2807939" y="1494024"/>
                    <a:chExt cx="358857" cy="349650"/>
                  </a:xfrm>
                </p:grpSpPr>
                <p:sp>
                  <p:nvSpPr>
                    <p:cNvPr id="6428" name="Google Shape;6428;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70"/>
                  <p:cNvGrpSpPr/>
                  <p:nvPr/>
                </p:nvGrpSpPr>
                <p:grpSpPr>
                  <a:xfrm>
                    <a:off x="2851133" y="1305635"/>
                    <a:ext cx="407089" cy="305057"/>
                    <a:chOff x="2851133" y="1305635"/>
                    <a:chExt cx="407089" cy="305057"/>
                  </a:xfrm>
                </p:grpSpPr>
                <p:sp>
                  <p:nvSpPr>
                    <p:cNvPr id="6431" name="Google Shape;6431;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70"/>
                  <p:cNvGrpSpPr/>
                  <p:nvPr/>
                </p:nvGrpSpPr>
                <p:grpSpPr>
                  <a:xfrm>
                    <a:off x="2727495" y="1120652"/>
                    <a:ext cx="300271" cy="396358"/>
                    <a:chOff x="2727495" y="1120652"/>
                    <a:chExt cx="300271" cy="396358"/>
                  </a:xfrm>
                </p:grpSpPr>
                <p:sp>
                  <p:nvSpPr>
                    <p:cNvPr id="6434" name="Google Shape;6434;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36" name="Google Shape;6436;p70"/>
                <p:cNvGrpSpPr/>
                <p:nvPr/>
              </p:nvGrpSpPr>
              <p:grpSpPr>
                <a:xfrm>
                  <a:off x="2722305" y="1350460"/>
                  <a:ext cx="308357" cy="308344"/>
                  <a:chOff x="2722305" y="1350460"/>
                  <a:chExt cx="308357" cy="308344"/>
                </a:xfrm>
              </p:grpSpPr>
              <p:sp>
                <p:nvSpPr>
                  <p:cNvPr id="6437" name="Google Shape;6437;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8" name="Google Shape;6438;p70"/>
                  <p:cNvGrpSpPr/>
                  <p:nvPr/>
                </p:nvGrpSpPr>
                <p:grpSpPr>
                  <a:xfrm>
                    <a:off x="2725064" y="1364529"/>
                    <a:ext cx="297954" cy="280182"/>
                    <a:chOff x="2725064" y="1364529"/>
                    <a:chExt cx="297954" cy="280182"/>
                  </a:xfrm>
                </p:grpSpPr>
                <p:sp>
                  <p:nvSpPr>
                    <p:cNvPr id="6439" name="Google Shape;6439;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444" name="Google Shape;6444;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70"/>
          <p:cNvGrpSpPr/>
          <p:nvPr/>
        </p:nvGrpSpPr>
        <p:grpSpPr>
          <a:xfrm>
            <a:off x="3924561" y="2927462"/>
            <a:ext cx="1569144" cy="591015"/>
            <a:chOff x="3820100" y="3023049"/>
            <a:chExt cx="1303926" cy="491162"/>
          </a:xfrm>
        </p:grpSpPr>
        <p:grpSp>
          <p:nvGrpSpPr>
            <p:cNvPr id="6450" name="Google Shape;6450;p70"/>
            <p:cNvGrpSpPr/>
            <p:nvPr/>
          </p:nvGrpSpPr>
          <p:grpSpPr>
            <a:xfrm>
              <a:off x="3820100" y="3023072"/>
              <a:ext cx="1303926" cy="491139"/>
              <a:chOff x="3820100" y="3023072"/>
              <a:chExt cx="1303926" cy="491139"/>
            </a:xfrm>
          </p:grpSpPr>
          <p:sp>
            <p:nvSpPr>
              <p:cNvPr id="6451" name="Google Shape;6451;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3" name="Google Shape;6453;p70"/>
            <p:cNvGrpSpPr/>
            <p:nvPr/>
          </p:nvGrpSpPr>
          <p:grpSpPr>
            <a:xfrm>
              <a:off x="4132439" y="3023645"/>
              <a:ext cx="393633" cy="177096"/>
              <a:chOff x="4132439" y="3023645"/>
              <a:chExt cx="393633" cy="177096"/>
            </a:xfrm>
          </p:grpSpPr>
          <p:sp>
            <p:nvSpPr>
              <p:cNvPr id="6454" name="Google Shape;6454;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70"/>
            <p:cNvGrpSpPr/>
            <p:nvPr/>
          </p:nvGrpSpPr>
          <p:grpSpPr>
            <a:xfrm>
              <a:off x="3921811" y="3023049"/>
              <a:ext cx="1002397" cy="388943"/>
              <a:chOff x="3921811" y="3023049"/>
              <a:chExt cx="1002397" cy="388943"/>
            </a:xfrm>
          </p:grpSpPr>
          <p:sp>
            <p:nvSpPr>
              <p:cNvPr id="6457" name="Google Shape;6457;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70"/>
            <p:cNvGrpSpPr/>
            <p:nvPr/>
          </p:nvGrpSpPr>
          <p:grpSpPr>
            <a:xfrm>
              <a:off x="4023645" y="3023049"/>
              <a:ext cx="683032" cy="286722"/>
              <a:chOff x="4023645" y="3023049"/>
              <a:chExt cx="683032" cy="286722"/>
            </a:xfrm>
          </p:grpSpPr>
          <p:sp>
            <p:nvSpPr>
              <p:cNvPr id="6460" name="Google Shape;6460;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2" name="Google Shape;6462;p70"/>
          <p:cNvGrpSpPr/>
          <p:nvPr/>
        </p:nvGrpSpPr>
        <p:grpSpPr>
          <a:xfrm>
            <a:off x="1556683" y="2054307"/>
            <a:ext cx="713522" cy="688025"/>
            <a:chOff x="1706078" y="2092648"/>
            <a:chExt cx="660913" cy="637296"/>
          </a:xfrm>
        </p:grpSpPr>
        <p:sp>
          <p:nvSpPr>
            <p:cNvPr id="6463" name="Google Shape;6463;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4" name="Google Shape;6464;p70"/>
            <p:cNvGrpSpPr/>
            <p:nvPr/>
          </p:nvGrpSpPr>
          <p:grpSpPr>
            <a:xfrm>
              <a:off x="1706078" y="2092648"/>
              <a:ext cx="660913" cy="575241"/>
              <a:chOff x="1706078" y="2092648"/>
              <a:chExt cx="660913" cy="575241"/>
            </a:xfrm>
          </p:grpSpPr>
          <p:sp>
            <p:nvSpPr>
              <p:cNvPr id="6465" name="Google Shape;6465;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8" name="Google Shape;6468;p70"/>
          <p:cNvGrpSpPr/>
          <p:nvPr/>
        </p:nvGrpSpPr>
        <p:grpSpPr>
          <a:xfrm>
            <a:off x="6318542" y="1171856"/>
            <a:ext cx="1317459" cy="684168"/>
            <a:chOff x="238125" y="999450"/>
            <a:chExt cx="7140700" cy="3708225"/>
          </a:xfrm>
        </p:grpSpPr>
        <p:sp>
          <p:nvSpPr>
            <p:cNvPr id="6469" name="Google Shape;6469;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481"/>
        <p:cNvGrpSpPr/>
        <p:nvPr/>
      </p:nvGrpSpPr>
      <p:grpSpPr>
        <a:xfrm>
          <a:off x="0" y="0"/>
          <a:ext cx="0" cy="0"/>
          <a:chOff x="0" y="0"/>
          <a:chExt cx="0" cy="0"/>
        </a:xfrm>
      </p:grpSpPr>
      <p:grpSp>
        <p:nvGrpSpPr>
          <p:cNvPr id="6482" name="Google Shape;6482;p71"/>
          <p:cNvGrpSpPr/>
          <p:nvPr/>
        </p:nvGrpSpPr>
        <p:grpSpPr>
          <a:xfrm>
            <a:off x="729238" y="1179665"/>
            <a:ext cx="1636117" cy="1526144"/>
            <a:chOff x="729238" y="1179665"/>
            <a:chExt cx="1636117" cy="1526144"/>
          </a:xfrm>
        </p:grpSpPr>
        <p:grpSp>
          <p:nvGrpSpPr>
            <p:cNvPr id="6483" name="Google Shape;6483;p71"/>
            <p:cNvGrpSpPr/>
            <p:nvPr/>
          </p:nvGrpSpPr>
          <p:grpSpPr>
            <a:xfrm>
              <a:off x="729238" y="1179665"/>
              <a:ext cx="80700" cy="1526144"/>
              <a:chOff x="729238" y="1179665"/>
              <a:chExt cx="80700" cy="1526144"/>
            </a:xfrm>
          </p:grpSpPr>
          <p:sp>
            <p:nvSpPr>
              <p:cNvPr id="6484" name="Google Shape;6484;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71"/>
            <p:cNvGrpSpPr/>
            <p:nvPr/>
          </p:nvGrpSpPr>
          <p:grpSpPr>
            <a:xfrm>
              <a:off x="903098" y="1179665"/>
              <a:ext cx="80700" cy="1526144"/>
              <a:chOff x="903098" y="1179665"/>
              <a:chExt cx="80700" cy="1526144"/>
            </a:xfrm>
          </p:grpSpPr>
          <p:sp>
            <p:nvSpPr>
              <p:cNvPr id="6495" name="Google Shape;6495;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71"/>
            <p:cNvGrpSpPr/>
            <p:nvPr/>
          </p:nvGrpSpPr>
          <p:grpSpPr>
            <a:xfrm>
              <a:off x="1076958" y="1179665"/>
              <a:ext cx="80700" cy="1526144"/>
              <a:chOff x="1076958" y="1179665"/>
              <a:chExt cx="80700" cy="1526144"/>
            </a:xfrm>
          </p:grpSpPr>
          <p:sp>
            <p:nvSpPr>
              <p:cNvPr id="6506" name="Google Shape;6506;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71"/>
            <p:cNvGrpSpPr/>
            <p:nvPr/>
          </p:nvGrpSpPr>
          <p:grpSpPr>
            <a:xfrm>
              <a:off x="1247707" y="1179665"/>
              <a:ext cx="80700" cy="1526144"/>
              <a:chOff x="1247707" y="1179665"/>
              <a:chExt cx="80700" cy="1526144"/>
            </a:xfrm>
          </p:grpSpPr>
          <p:sp>
            <p:nvSpPr>
              <p:cNvPr id="6517" name="Google Shape;6517;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71"/>
            <p:cNvGrpSpPr/>
            <p:nvPr/>
          </p:nvGrpSpPr>
          <p:grpSpPr>
            <a:xfrm>
              <a:off x="1421567" y="1179665"/>
              <a:ext cx="80700" cy="1526144"/>
              <a:chOff x="1421567" y="1179665"/>
              <a:chExt cx="80700" cy="1526144"/>
            </a:xfrm>
          </p:grpSpPr>
          <p:sp>
            <p:nvSpPr>
              <p:cNvPr id="6528" name="Google Shape;6528;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71"/>
            <p:cNvGrpSpPr/>
            <p:nvPr/>
          </p:nvGrpSpPr>
          <p:grpSpPr>
            <a:xfrm>
              <a:off x="1592327" y="1179665"/>
              <a:ext cx="80700" cy="1526144"/>
              <a:chOff x="1592327" y="1179665"/>
              <a:chExt cx="80700" cy="1526144"/>
            </a:xfrm>
          </p:grpSpPr>
          <p:sp>
            <p:nvSpPr>
              <p:cNvPr id="6539" name="Google Shape;6539;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71"/>
            <p:cNvGrpSpPr/>
            <p:nvPr/>
          </p:nvGrpSpPr>
          <p:grpSpPr>
            <a:xfrm>
              <a:off x="1766187" y="1179665"/>
              <a:ext cx="80700" cy="1526144"/>
              <a:chOff x="1766187" y="1179665"/>
              <a:chExt cx="80700" cy="1526144"/>
            </a:xfrm>
          </p:grpSpPr>
          <p:sp>
            <p:nvSpPr>
              <p:cNvPr id="6550" name="Google Shape;6550;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71"/>
            <p:cNvGrpSpPr/>
            <p:nvPr/>
          </p:nvGrpSpPr>
          <p:grpSpPr>
            <a:xfrm>
              <a:off x="1936935" y="1179665"/>
              <a:ext cx="80700" cy="1526144"/>
              <a:chOff x="1936935" y="1179665"/>
              <a:chExt cx="80700" cy="1526144"/>
            </a:xfrm>
          </p:grpSpPr>
          <p:sp>
            <p:nvSpPr>
              <p:cNvPr id="6561" name="Google Shape;6561;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71"/>
            <p:cNvGrpSpPr/>
            <p:nvPr/>
          </p:nvGrpSpPr>
          <p:grpSpPr>
            <a:xfrm>
              <a:off x="2110795" y="1179665"/>
              <a:ext cx="80700" cy="1526144"/>
              <a:chOff x="2110795" y="1179665"/>
              <a:chExt cx="80700" cy="1526144"/>
            </a:xfrm>
          </p:grpSpPr>
          <p:sp>
            <p:nvSpPr>
              <p:cNvPr id="6572" name="Google Shape;6572;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1"/>
            <p:cNvGrpSpPr/>
            <p:nvPr/>
          </p:nvGrpSpPr>
          <p:grpSpPr>
            <a:xfrm>
              <a:off x="2284655" y="1179665"/>
              <a:ext cx="80700" cy="1526144"/>
              <a:chOff x="2284655" y="1179665"/>
              <a:chExt cx="80700" cy="1526144"/>
            </a:xfrm>
          </p:grpSpPr>
          <p:sp>
            <p:nvSpPr>
              <p:cNvPr id="6583" name="Google Shape;6583;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93" name="Google Shape;6593;p71"/>
          <p:cNvGrpSpPr/>
          <p:nvPr/>
        </p:nvGrpSpPr>
        <p:grpSpPr>
          <a:xfrm>
            <a:off x="2623904" y="1198803"/>
            <a:ext cx="1364248" cy="1102133"/>
            <a:chOff x="2623904" y="1198803"/>
            <a:chExt cx="1364248" cy="1102133"/>
          </a:xfrm>
        </p:grpSpPr>
        <p:grpSp>
          <p:nvGrpSpPr>
            <p:cNvPr id="6594" name="Google Shape;6594;p71"/>
            <p:cNvGrpSpPr/>
            <p:nvPr/>
          </p:nvGrpSpPr>
          <p:grpSpPr>
            <a:xfrm>
              <a:off x="2623907" y="1198803"/>
              <a:ext cx="1364245" cy="273000"/>
              <a:chOff x="2623907" y="1198803"/>
              <a:chExt cx="1364245" cy="273000"/>
            </a:xfrm>
          </p:grpSpPr>
          <p:sp>
            <p:nvSpPr>
              <p:cNvPr id="6595" name="Google Shape;6595;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71"/>
            <p:cNvGrpSpPr/>
            <p:nvPr/>
          </p:nvGrpSpPr>
          <p:grpSpPr>
            <a:xfrm>
              <a:off x="2623904" y="1476964"/>
              <a:ext cx="1364245" cy="273000"/>
              <a:chOff x="2623904" y="1476964"/>
              <a:chExt cx="1364245" cy="273000"/>
            </a:xfrm>
          </p:grpSpPr>
          <p:sp>
            <p:nvSpPr>
              <p:cNvPr id="6601" name="Google Shape;6601;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71"/>
            <p:cNvGrpSpPr/>
            <p:nvPr/>
          </p:nvGrpSpPr>
          <p:grpSpPr>
            <a:xfrm>
              <a:off x="2623907" y="1749775"/>
              <a:ext cx="1364245" cy="273000"/>
              <a:chOff x="2623907" y="1749775"/>
              <a:chExt cx="1364245" cy="273000"/>
            </a:xfrm>
          </p:grpSpPr>
          <p:sp>
            <p:nvSpPr>
              <p:cNvPr id="6607" name="Google Shape;6607;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2" name="Google Shape;6612;p71"/>
            <p:cNvGrpSpPr/>
            <p:nvPr/>
          </p:nvGrpSpPr>
          <p:grpSpPr>
            <a:xfrm>
              <a:off x="2623904" y="2027936"/>
              <a:ext cx="1364245" cy="273000"/>
              <a:chOff x="2623904" y="2027936"/>
              <a:chExt cx="1364245" cy="273000"/>
            </a:xfrm>
          </p:grpSpPr>
          <p:sp>
            <p:nvSpPr>
              <p:cNvPr id="6613" name="Google Shape;6613;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8" name="Google Shape;6618;p71"/>
          <p:cNvGrpSpPr/>
          <p:nvPr/>
        </p:nvGrpSpPr>
        <p:grpSpPr>
          <a:xfrm>
            <a:off x="2613365" y="2657876"/>
            <a:ext cx="1387541" cy="159124"/>
            <a:chOff x="3200660" y="2180272"/>
            <a:chExt cx="2563824" cy="378237"/>
          </a:xfrm>
        </p:grpSpPr>
        <p:sp>
          <p:nvSpPr>
            <p:cNvPr id="6619" name="Google Shape;6619;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71"/>
          <p:cNvGrpSpPr/>
          <p:nvPr/>
        </p:nvGrpSpPr>
        <p:grpSpPr>
          <a:xfrm>
            <a:off x="2609890" y="2935640"/>
            <a:ext cx="1390502" cy="159625"/>
            <a:chOff x="3530150" y="2790075"/>
            <a:chExt cx="1962600" cy="225300"/>
          </a:xfrm>
        </p:grpSpPr>
        <p:sp>
          <p:nvSpPr>
            <p:cNvPr id="6638" name="Google Shape;6638;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71"/>
          <p:cNvGrpSpPr/>
          <p:nvPr/>
        </p:nvGrpSpPr>
        <p:grpSpPr>
          <a:xfrm>
            <a:off x="2609948" y="3213905"/>
            <a:ext cx="1411629" cy="154175"/>
            <a:chOff x="3558802" y="4011244"/>
            <a:chExt cx="1866000" cy="111600"/>
          </a:xfrm>
        </p:grpSpPr>
        <p:sp>
          <p:nvSpPr>
            <p:cNvPr id="6641" name="Google Shape;6641;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71"/>
          <p:cNvGrpSpPr/>
          <p:nvPr/>
        </p:nvGrpSpPr>
        <p:grpSpPr>
          <a:xfrm>
            <a:off x="2610235" y="2419475"/>
            <a:ext cx="1383503" cy="119761"/>
            <a:chOff x="3465975" y="2270258"/>
            <a:chExt cx="1986364" cy="171947"/>
          </a:xfrm>
        </p:grpSpPr>
        <p:sp>
          <p:nvSpPr>
            <p:cNvPr id="6644" name="Google Shape;6644;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71"/>
          <p:cNvGrpSpPr/>
          <p:nvPr/>
        </p:nvGrpSpPr>
        <p:grpSpPr>
          <a:xfrm>
            <a:off x="2621243" y="3783248"/>
            <a:ext cx="1369531" cy="195460"/>
            <a:chOff x="723300" y="4253549"/>
            <a:chExt cx="2276482" cy="324900"/>
          </a:xfrm>
        </p:grpSpPr>
        <p:sp>
          <p:nvSpPr>
            <p:cNvPr id="6653" name="Google Shape;6653;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71"/>
          <p:cNvGrpSpPr/>
          <p:nvPr/>
        </p:nvGrpSpPr>
        <p:grpSpPr>
          <a:xfrm>
            <a:off x="2610803" y="3484489"/>
            <a:ext cx="1389066" cy="180119"/>
            <a:chOff x="705948" y="3788465"/>
            <a:chExt cx="2308953" cy="299400"/>
          </a:xfrm>
        </p:grpSpPr>
        <p:sp>
          <p:nvSpPr>
            <p:cNvPr id="6659" name="Google Shape;6659;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71"/>
          <p:cNvGrpSpPr/>
          <p:nvPr/>
        </p:nvGrpSpPr>
        <p:grpSpPr>
          <a:xfrm>
            <a:off x="4207794" y="2088443"/>
            <a:ext cx="1433821" cy="191501"/>
            <a:chOff x="4273350" y="2088443"/>
            <a:chExt cx="1433821" cy="191501"/>
          </a:xfrm>
        </p:grpSpPr>
        <p:grpSp>
          <p:nvGrpSpPr>
            <p:cNvPr id="6665" name="Google Shape;6665;p71"/>
            <p:cNvGrpSpPr/>
            <p:nvPr/>
          </p:nvGrpSpPr>
          <p:grpSpPr>
            <a:xfrm>
              <a:off x="4273350" y="2088443"/>
              <a:ext cx="1433821" cy="0"/>
              <a:chOff x="5224975" y="2962250"/>
              <a:chExt cx="1544400" cy="0"/>
            </a:xfrm>
          </p:grpSpPr>
          <p:cxnSp>
            <p:nvCxnSpPr>
              <p:cNvPr id="6666" name="Google Shape;6666;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667" name="Google Shape;6667;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668" name="Google Shape;6668;p71"/>
            <p:cNvGrpSpPr/>
            <p:nvPr/>
          </p:nvGrpSpPr>
          <p:grpSpPr>
            <a:xfrm>
              <a:off x="4273350" y="2279944"/>
              <a:ext cx="1433821" cy="0"/>
              <a:chOff x="5224975" y="2962250"/>
              <a:chExt cx="1544400" cy="0"/>
            </a:xfrm>
          </p:grpSpPr>
          <p:cxnSp>
            <p:nvCxnSpPr>
              <p:cNvPr id="6669" name="Google Shape;6669;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670" name="Google Shape;6670;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671" name="Google Shape;6671;p71"/>
          <p:cNvGrpSpPr/>
          <p:nvPr/>
        </p:nvGrpSpPr>
        <p:grpSpPr>
          <a:xfrm>
            <a:off x="2658741" y="4097347"/>
            <a:ext cx="1304609" cy="294074"/>
            <a:chOff x="2658741" y="4097347"/>
            <a:chExt cx="1304609" cy="294074"/>
          </a:xfrm>
        </p:grpSpPr>
        <p:grpSp>
          <p:nvGrpSpPr>
            <p:cNvPr id="6672" name="Google Shape;6672;p71"/>
            <p:cNvGrpSpPr/>
            <p:nvPr/>
          </p:nvGrpSpPr>
          <p:grpSpPr>
            <a:xfrm>
              <a:off x="2658741" y="4097347"/>
              <a:ext cx="118572" cy="294074"/>
              <a:chOff x="3343310" y="4475555"/>
              <a:chExt cx="127717" cy="316753"/>
            </a:xfrm>
          </p:grpSpPr>
          <p:sp>
            <p:nvSpPr>
              <p:cNvPr id="6673" name="Google Shape;6673;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71"/>
            <p:cNvGrpSpPr/>
            <p:nvPr/>
          </p:nvGrpSpPr>
          <p:grpSpPr>
            <a:xfrm>
              <a:off x="3815519" y="4098388"/>
              <a:ext cx="147831" cy="291991"/>
              <a:chOff x="3527539" y="4476677"/>
              <a:chExt cx="159232" cy="314510"/>
            </a:xfrm>
          </p:grpSpPr>
          <p:sp>
            <p:nvSpPr>
              <p:cNvPr id="6676" name="Google Shape;6676;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71"/>
            <p:cNvGrpSpPr/>
            <p:nvPr/>
          </p:nvGrpSpPr>
          <p:grpSpPr>
            <a:xfrm>
              <a:off x="3511696" y="4098388"/>
              <a:ext cx="147831" cy="291991"/>
              <a:chOff x="3527539" y="4476677"/>
              <a:chExt cx="159232" cy="314510"/>
            </a:xfrm>
          </p:grpSpPr>
          <p:sp>
            <p:nvSpPr>
              <p:cNvPr id="6679" name="Google Shape;6679;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71"/>
            <p:cNvGrpSpPr/>
            <p:nvPr/>
          </p:nvGrpSpPr>
          <p:grpSpPr>
            <a:xfrm>
              <a:off x="3207874" y="4098388"/>
              <a:ext cx="147831" cy="291991"/>
              <a:chOff x="3527539" y="4476677"/>
              <a:chExt cx="159232" cy="314510"/>
            </a:xfrm>
          </p:grpSpPr>
          <p:sp>
            <p:nvSpPr>
              <p:cNvPr id="6682" name="Google Shape;6682;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71"/>
            <p:cNvGrpSpPr/>
            <p:nvPr/>
          </p:nvGrpSpPr>
          <p:grpSpPr>
            <a:xfrm>
              <a:off x="2933305" y="4097347"/>
              <a:ext cx="118572" cy="294074"/>
              <a:chOff x="3343310" y="4475555"/>
              <a:chExt cx="127717" cy="316753"/>
            </a:xfrm>
          </p:grpSpPr>
          <p:sp>
            <p:nvSpPr>
              <p:cNvPr id="6685" name="Google Shape;6685;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7" name="Google Shape;6687;p71"/>
          <p:cNvGrpSpPr/>
          <p:nvPr/>
        </p:nvGrpSpPr>
        <p:grpSpPr>
          <a:xfrm>
            <a:off x="4209349" y="1176041"/>
            <a:ext cx="1430711" cy="751237"/>
            <a:chOff x="5159450" y="1919950"/>
            <a:chExt cx="1541050" cy="862500"/>
          </a:xfrm>
        </p:grpSpPr>
        <p:sp>
          <p:nvSpPr>
            <p:cNvPr id="6688" name="Google Shape;6688;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689" name="Google Shape;6689;p71"/>
            <p:cNvGrpSpPr/>
            <p:nvPr/>
          </p:nvGrpSpPr>
          <p:grpSpPr>
            <a:xfrm>
              <a:off x="5159450" y="1919950"/>
              <a:ext cx="1541050" cy="862500"/>
              <a:chOff x="5159450" y="1919950"/>
              <a:chExt cx="1541050" cy="862500"/>
            </a:xfrm>
          </p:grpSpPr>
          <p:cxnSp>
            <p:nvCxnSpPr>
              <p:cNvPr id="6690" name="Google Shape;6690;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691" name="Google Shape;6691;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692" name="Google Shape;6692;p71"/>
          <p:cNvGrpSpPr/>
          <p:nvPr/>
        </p:nvGrpSpPr>
        <p:grpSpPr>
          <a:xfrm>
            <a:off x="4257486" y="2439811"/>
            <a:ext cx="1334436" cy="967914"/>
            <a:chOff x="4294923" y="2439811"/>
            <a:chExt cx="1334436" cy="967914"/>
          </a:xfrm>
        </p:grpSpPr>
        <p:grpSp>
          <p:nvGrpSpPr>
            <p:cNvPr id="6693" name="Google Shape;6693;p71"/>
            <p:cNvGrpSpPr/>
            <p:nvPr/>
          </p:nvGrpSpPr>
          <p:grpSpPr>
            <a:xfrm>
              <a:off x="4960455" y="2469658"/>
              <a:ext cx="668904" cy="885524"/>
              <a:chOff x="4960455" y="2469658"/>
              <a:chExt cx="668904" cy="885524"/>
            </a:xfrm>
          </p:grpSpPr>
          <p:sp>
            <p:nvSpPr>
              <p:cNvPr id="6694" name="Google Shape;6694;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71"/>
            <p:cNvGrpSpPr/>
            <p:nvPr/>
          </p:nvGrpSpPr>
          <p:grpSpPr>
            <a:xfrm>
              <a:off x="4294923" y="2469658"/>
              <a:ext cx="668951" cy="885524"/>
              <a:chOff x="4294923" y="2469658"/>
              <a:chExt cx="668951" cy="885524"/>
            </a:xfrm>
          </p:grpSpPr>
          <p:sp>
            <p:nvSpPr>
              <p:cNvPr id="6701" name="Google Shape;6701;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7" name="Google Shape;6707;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71"/>
          <p:cNvGrpSpPr/>
          <p:nvPr/>
        </p:nvGrpSpPr>
        <p:grpSpPr>
          <a:xfrm>
            <a:off x="4243690" y="3494256"/>
            <a:ext cx="1430949" cy="897289"/>
            <a:chOff x="4351371" y="3547942"/>
            <a:chExt cx="1345130" cy="843475"/>
          </a:xfrm>
        </p:grpSpPr>
        <p:grpSp>
          <p:nvGrpSpPr>
            <p:cNvPr id="6709" name="Google Shape;6709;p71"/>
            <p:cNvGrpSpPr/>
            <p:nvPr/>
          </p:nvGrpSpPr>
          <p:grpSpPr>
            <a:xfrm>
              <a:off x="4351371" y="4209917"/>
              <a:ext cx="1345130" cy="181500"/>
              <a:chOff x="4351371" y="4209917"/>
              <a:chExt cx="1345130" cy="181500"/>
            </a:xfrm>
          </p:grpSpPr>
          <p:sp>
            <p:nvSpPr>
              <p:cNvPr id="6710" name="Google Shape;6710;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1" name="Google Shape;6711;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712" name="Google Shape;6712;p71"/>
            <p:cNvGrpSpPr/>
            <p:nvPr/>
          </p:nvGrpSpPr>
          <p:grpSpPr>
            <a:xfrm>
              <a:off x="4403010" y="3985221"/>
              <a:ext cx="1109518" cy="181500"/>
              <a:chOff x="4403010" y="3985221"/>
              <a:chExt cx="1109518" cy="181500"/>
            </a:xfrm>
          </p:grpSpPr>
          <p:sp>
            <p:nvSpPr>
              <p:cNvPr id="6713" name="Google Shape;6713;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4" name="Google Shape;6714;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715" name="Google Shape;6715;p71"/>
            <p:cNvGrpSpPr/>
            <p:nvPr/>
          </p:nvGrpSpPr>
          <p:grpSpPr>
            <a:xfrm>
              <a:off x="4618704" y="3766582"/>
              <a:ext cx="807858" cy="181500"/>
              <a:chOff x="4618704" y="3766582"/>
              <a:chExt cx="807858" cy="181500"/>
            </a:xfrm>
          </p:grpSpPr>
          <p:sp>
            <p:nvSpPr>
              <p:cNvPr id="6716" name="Google Shape;6716;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7" name="Google Shape;6717;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718" name="Google Shape;6718;p71"/>
            <p:cNvGrpSpPr/>
            <p:nvPr/>
          </p:nvGrpSpPr>
          <p:grpSpPr>
            <a:xfrm>
              <a:off x="4735238" y="3547942"/>
              <a:ext cx="462839" cy="181500"/>
              <a:chOff x="4735238" y="3547942"/>
              <a:chExt cx="462839" cy="181500"/>
            </a:xfrm>
          </p:grpSpPr>
          <p:sp>
            <p:nvSpPr>
              <p:cNvPr id="6719" name="Google Shape;6719;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0" name="Google Shape;6720;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721" name="Google Shape;6721;p71"/>
          <p:cNvGrpSpPr/>
          <p:nvPr/>
        </p:nvGrpSpPr>
        <p:grpSpPr>
          <a:xfrm>
            <a:off x="7420047" y="2429580"/>
            <a:ext cx="1020955" cy="928853"/>
            <a:chOff x="926675" y="238125"/>
            <a:chExt cx="5755100" cy="5232975"/>
          </a:xfrm>
        </p:grpSpPr>
        <p:sp>
          <p:nvSpPr>
            <p:cNvPr id="6722" name="Google Shape;6722;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71"/>
          <p:cNvGrpSpPr/>
          <p:nvPr/>
        </p:nvGrpSpPr>
        <p:grpSpPr>
          <a:xfrm>
            <a:off x="727421" y="2828315"/>
            <a:ext cx="1695374" cy="1560837"/>
            <a:chOff x="727421" y="2828315"/>
            <a:chExt cx="1695374" cy="1560837"/>
          </a:xfrm>
        </p:grpSpPr>
        <p:grpSp>
          <p:nvGrpSpPr>
            <p:cNvPr id="6727" name="Google Shape;6727;p71"/>
            <p:cNvGrpSpPr/>
            <p:nvPr/>
          </p:nvGrpSpPr>
          <p:grpSpPr>
            <a:xfrm>
              <a:off x="727421" y="2828315"/>
              <a:ext cx="1695374" cy="1560837"/>
              <a:chOff x="734799" y="2782450"/>
              <a:chExt cx="1571100" cy="1577400"/>
            </a:xfrm>
          </p:grpSpPr>
          <p:cxnSp>
            <p:nvCxnSpPr>
              <p:cNvPr id="6728" name="Google Shape;6728;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729" name="Google Shape;6729;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730" name="Google Shape;6730;p71"/>
            <p:cNvGrpSpPr/>
            <p:nvPr/>
          </p:nvGrpSpPr>
          <p:grpSpPr>
            <a:xfrm>
              <a:off x="819108" y="2882501"/>
              <a:ext cx="1556791" cy="1426186"/>
              <a:chOff x="819108" y="2882501"/>
              <a:chExt cx="1556791" cy="1426186"/>
            </a:xfrm>
          </p:grpSpPr>
          <p:grpSp>
            <p:nvGrpSpPr>
              <p:cNvPr id="6731" name="Google Shape;6731;p71"/>
              <p:cNvGrpSpPr/>
              <p:nvPr/>
            </p:nvGrpSpPr>
            <p:grpSpPr>
              <a:xfrm>
                <a:off x="819108" y="2882501"/>
                <a:ext cx="103104" cy="1426186"/>
                <a:chOff x="4674013" y="3100904"/>
                <a:chExt cx="122758" cy="1698043"/>
              </a:xfrm>
            </p:grpSpPr>
            <p:sp>
              <p:nvSpPr>
                <p:cNvPr id="6732" name="Google Shape;6732;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71"/>
              <p:cNvGrpSpPr/>
              <p:nvPr/>
            </p:nvGrpSpPr>
            <p:grpSpPr>
              <a:xfrm>
                <a:off x="1062475" y="2882501"/>
                <a:ext cx="103104" cy="1426186"/>
                <a:chOff x="4940438" y="3100904"/>
                <a:chExt cx="122758" cy="1698043"/>
              </a:xfrm>
            </p:grpSpPr>
            <p:sp>
              <p:nvSpPr>
                <p:cNvPr id="6740" name="Google Shape;6740;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71"/>
              <p:cNvGrpSpPr/>
              <p:nvPr/>
            </p:nvGrpSpPr>
            <p:grpSpPr>
              <a:xfrm>
                <a:off x="1299324" y="2882501"/>
                <a:ext cx="103104" cy="1426186"/>
                <a:chOff x="5206863" y="3100904"/>
                <a:chExt cx="122758" cy="1698043"/>
              </a:xfrm>
            </p:grpSpPr>
            <p:sp>
              <p:nvSpPr>
                <p:cNvPr id="6748" name="Google Shape;6748;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71"/>
              <p:cNvGrpSpPr/>
              <p:nvPr/>
            </p:nvGrpSpPr>
            <p:grpSpPr>
              <a:xfrm>
                <a:off x="1786057" y="2882501"/>
                <a:ext cx="103104" cy="1426186"/>
                <a:chOff x="6006138" y="3143629"/>
                <a:chExt cx="122758" cy="1698043"/>
              </a:xfrm>
            </p:grpSpPr>
            <p:sp>
              <p:nvSpPr>
                <p:cNvPr id="6756" name="Google Shape;6756;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71"/>
              <p:cNvGrpSpPr/>
              <p:nvPr/>
            </p:nvGrpSpPr>
            <p:grpSpPr>
              <a:xfrm>
                <a:off x="2029422" y="2882501"/>
                <a:ext cx="103104" cy="1426186"/>
                <a:chOff x="6805413" y="3100904"/>
                <a:chExt cx="122758" cy="1698043"/>
              </a:xfrm>
            </p:grpSpPr>
            <p:sp>
              <p:nvSpPr>
                <p:cNvPr id="6764" name="Google Shape;6764;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71"/>
              <p:cNvGrpSpPr/>
              <p:nvPr/>
            </p:nvGrpSpPr>
            <p:grpSpPr>
              <a:xfrm>
                <a:off x="2272795" y="2882501"/>
                <a:ext cx="103104" cy="1426186"/>
                <a:chOff x="5206863" y="3100904"/>
                <a:chExt cx="122758" cy="1698043"/>
              </a:xfrm>
            </p:grpSpPr>
            <p:sp>
              <p:nvSpPr>
                <p:cNvPr id="6772" name="Google Shape;6772;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71"/>
              <p:cNvGrpSpPr/>
              <p:nvPr/>
            </p:nvGrpSpPr>
            <p:grpSpPr>
              <a:xfrm>
                <a:off x="1542694" y="2882501"/>
                <a:ext cx="103104" cy="1426186"/>
                <a:chOff x="6006138" y="3143629"/>
                <a:chExt cx="122758" cy="1698043"/>
              </a:xfrm>
            </p:grpSpPr>
            <p:sp>
              <p:nvSpPr>
                <p:cNvPr id="6780" name="Google Shape;6780;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7" name="Google Shape;6787;p71"/>
          <p:cNvGrpSpPr/>
          <p:nvPr/>
        </p:nvGrpSpPr>
        <p:grpSpPr>
          <a:xfrm>
            <a:off x="5683472" y="3518037"/>
            <a:ext cx="2749952" cy="870677"/>
            <a:chOff x="238125" y="1725700"/>
            <a:chExt cx="7139025" cy="2260325"/>
          </a:xfrm>
        </p:grpSpPr>
        <p:sp>
          <p:nvSpPr>
            <p:cNvPr id="6788" name="Google Shape;6788;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1"/>
          <p:cNvGrpSpPr/>
          <p:nvPr/>
        </p:nvGrpSpPr>
        <p:grpSpPr>
          <a:xfrm>
            <a:off x="5953636" y="2459783"/>
            <a:ext cx="1105452" cy="916747"/>
            <a:chOff x="5249100" y="1210600"/>
            <a:chExt cx="3502700" cy="2904775"/>
          </a:xfrm>
        </p:grpSpPr>
        <p:sp>
          <p:nvSpPr>
            <p:cNvPr id="6799" name="Google Shape;6799;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3" name="Google Shape;6803;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804" name="Google Shape;6804;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805" name="Google Shape;6805;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806" name="Google Shape;6806;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807" name="Google Shape;6807;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71"/>
          <p:cNvGrpSpPr/>
          <p:nvPr/>
        </p:nvGrpSpPr>
        <p:grpSpPr>
          <a:xfrm>
            <a:off x="7136183" y="1179201"/>
            <a:ext cx="1304650" cy="1124856"/>
            <a:chOff x="7287122" y="1165658"/>
            <a:chExt cx="1219413" cy="1051365"/>
          </a:xfrm>
        </p:grpSpPr>
        <p:grpSp>
          <p:nvGrpSpPr>
            <p:cNvPr id="6809" name="Google Shape;6809;p71"/>
            <p:cNvGrpSpPr/>
            <p:nvPr/>
          </p:nvGrpSpPr>
          <p:grpSpPr>
            <a:xfrm>
              <a:off x="7287122" y="1969723"/>
              <a:ext cx="1219413" cy="247300"/>
              <a:chOff x="7287122" y="1969723"/>
              <a:chExt cx="1219413" cy="247300"/>
            </a:xfrm>
          </p:grpSpPr>
          <p:sp>
            <p:nvSpPr>
              <p:cNvPr id="6810" name="Google Shape;6810;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1" name="Google Shape;6811;p71"/>
              <p:cNvGrpSpPr/>
              <p:nvPr/>
            </p:nvGrpSpPr>
            <p:grpSpPr>
              <a:xfrm>
                <a:off x="7287122" y="2063892"/>
                <a:ext cx="1151753" cy="73428"/>
                <a:chOff x="7287122" y="2063892"/>
                <a:chExt cx="1151753" cy="73428"/>
              </a:xfrm>
            </p:grpSpPr>
            <p:sp>
              <p:nvSpPr>
                <p:cNvPr id="6812" name="Google Shape;6812;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13" name="Google Shape;6813;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814" name="Google Shape;6814;p71"/>
            <p:cNvGrpSpPr/>
            <p:nvPr/>
          </p:nvGrpSpPr>
          <p:grpSpPr>
            <a:xfrm>
              <a:off x="7287122" y="1712201"/>
              <a:ext cx="1219403" cy="246767"/>
              <a:chOff x="7287122" y="1712201"/>
              <a:chExt cx="1219403" cy="246767"/>
            </a:xfrm>
          </p:grpSpPr>
          <p:sp>
            <p:nvSpPr>
              <p:cNvPr id="6815" name="Google Shape;6815;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6" name="Google Shape;6816;p71"/>
              <p:cNvGrpSpPr/>
              <p:nvPr/>
            </p:nvGrpSpPr>
            <p:grpSpPr>
              <a:xfrm>
                <a:off x="7287122" y="1842861"/>
                <a:ext cx="1005303" cy="73419"/>
                <a:chOff x="7287122" y="1842861"/>
                <a:chExt cx="1005303" cy="73419"/>
              </a:xfrm>
            </p:grpSpPr>
            <p:sp>
              <p:nvSpPr>
                <p:cNvPr id="6817" name="Google Shape;6817;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18" name="Google Shape;6818;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819" name="Google Shape;6819;p71"/>
            <p:cNvGrpSpPr/>
            <p:nvPr/>
          </p:nvGrpSpPr>
          <p:grpSpPr>
            <a:xfrm>
              <a:off x="7287122" y="1447520"/>
              <a:ext cx="1219403" cy="286667"/>
              <a:chOff x="7287122" y="1447520"/>
              <a:chExt cx="1219403" cy="286667"/>
            </a:xfrm>
          </p:grpSpPr>
          <p:sp>
            <p:nvSpPr>
              <p:cNvPr id="6820" name="Google Shape;6820;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1" name="Google Shape;6821;p71"/>
              <p:cNvGrpSpPr/>
              <p:nvPr/>
            </p:nvGrpSpPr>
            <p:grpSpPr>
              <a:xfrm>
                <a:off x="7287122" y="1581977"/>
                <a:ext cx="852803" cy="73428"/>
                <a:chOff x="7287122" y="1581977"/>
                <a:chExt cx="852803" cy="73428"/>
              </a:xfrm>
            </p:grpSpPr>
            <p:sp>
              <p:nvSpPr>
                <p:cNvPr id="6822" name="Google Shape;6822;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23" name="Google Shape;6823;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824" name="Google Shape;6824;p71"/>
            <p:cNvGrpSpPr/>
            <p:nvPr/>
          </p:nvGrpSpPr>
          <p:grpSpPr>
            <a:xfrm>
              <a:off x="7287122" y="1165658"/>
              <a:ext cx="1219403" cy="344253"/>
              <a:chOff x="7287122" y="1165658"/>
              <a:chExt cx="1219403" cy="344253"/>
            </a:xfrm>
          </p:grpSpPr>
          <p:sp>
            <p:nvSpPr>
              <p:cNvPr id="6825" name="Google Shape;6825;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6" name="Google Shape;6826;p71"/>
              <p:cNvGrpSpPr/>
              <p:nvPr/>
            </p:nvGrpSpPr>
            <p:grpSpPr>
              <a:xfrm>
                <a:off x="7287122" y="1341025"/>
                <a:ext cx="695703" cy="73419"/>
                <a:chOff x="7287122" y="1341025"/>
                <a:chExt cx="695703" cy="73419"/>
              </a:xfrm>
            </p:grpSpPr>
            <p:sp>
              <p:nvSpPr>
                <p:cNvPr id="6827" name="Google Shape;6827;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28" name="Google Shape;6828;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829" name="Google Shape;6829;p71"/>
          <p:cNvGrpSpPr/>
          <p:nvPr/>
        </p:nvGrpSpPr>
        <p:grpSpPr>
          <a:xfrm>
            <a:off x="5802676" y="1185224"/>
            <a:ext cx="1397729" cy="1098540"/>
            <a:chOff x="5900602" y="1193063"/>
            <a:chExt cx="1299851" cy="1021707"/>
          </a:xfrm>
        </p:grpSpPr>
        <p:grpSp>
          <p:nvGrpSpPr>
            <p:cNvPr id="6830" name="Google Shape;6830;p71"/>
            <p:cNvGrpSpPr/>
            <p:nvPr/>
          </p:nvGrpSpPr>
          <p:grpSpPr>
            <a:xfrm>
              <a:off x="6520337" y="1193063"/>
              <a:ext cx="341815" cy="799959"/>
              <a:chOff x="6520337" y="1193063"/>
              <a:chExt cx="341815" cy="799959"/>
            </a:xfrm>
          </p:grpSpPr>
          <p:grpSp>
            <p:nvGrpSpPr>
              <p:cNvPr id="6831" name="Google Shape;6831;p71"/>
              <p:cNvGrpSpPr/>
              <p:nvPr/>
            </p:nvGrpSpPr>
            <p:grpSpPr>
              <a:xfrm>
                <a:off x="6520337" y="1589527"/>
                <a:ext cx="213950" cy="403494"/>
                <a:chOff x="6520337" y="1589527"/>
                <a:chExt cx="213950" cy="403494"/>
              </a:xfrm>
            </p:grpSpPr>
            <p:sp>
              <p:nvSpPr>
                <p:cNvPr id="6832" name="Google Shape;6832;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71"/>
              <p:cNvGrpSpPr/>
              <p:nvPr/>
            </p:nvGrpSpPr>
            <p:grpSpPr>
              <a:xfrm>
                <a:off x="6577204" y="1193063"/>
                <a:ext cx="284947" cy="464512"/>
                <a:chOff x="6577204" y="1193063"/>
                <a:chExt cx="284947" cy="464512"/>
              </a:xfrm>
            </p:grpSpPr>
            <p:sp>
              <p:nvSpPr>
                <p:cNvPr id="6835" name="Google Shape;6835;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36" name="Google Shape;6836;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837" name="Google Shape;6837;p71"/>
            <p:cNvGrpSpPr/>
            <p:nvPr/>
          </p:nvGrpSpPr>
          <p:grpSpPr>
            <a:xfrm>
              <a:off x="6238903" y="1193063"/>
              <a:ext cx="300475" cy="900152"/>
              <a:chOff x="6238903" y="1193063"/>
              <a:chExt cx="300475" cy="900152"/>
            </a:xfrm>
          </p:grpSpPr>
          <p:grpSp>
            <p:nvGrpSpPr>
              <p:cNvPr id="6838" name="Google Shape;6838;p71"/>
              <p:cNvGrpSpPr/>
              <p:nvPr/>
            </p:nvGrpSpPr>
            <p:grpSpPr>
              <a:xfrm>
                <a:off x="6290865" y="1489315"/>
                <a:ext cx="248514" cy="603900"/>
                <a:chOff x="6290865" y="1489315"/>
                <a:chExt cx="248514" cy="603900"/>
              </a:xfrm>
            </p:grpSpPr>
            <p:sp>
              <p:nvSpPr>
                <p:cNvPr id="6839" name="Google Shape;6839;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71"/>
              <p:cNvGrpSpPr/>
              <p:nvPr/>
            </p:nvGrpSpPr>
            <p:grpSpPr>
              <a:xfrm>
                <a:off x="6238903" y="1193063"/>
                <a:ext cx="284947" cy="333087"/>
                <a:chOff x="6238903" y="1193063"/>
                <a:chExt cx="284947" cy="333087"/>
              </a:xfrm>
            </p:grpSpPr>
            <p:sp>
              <p:nvSpPr>
                <p:cNvPr id="6842" name="Google Shape;6842;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43" name="Google Shape;6843;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844" name="Google Shape;6844;p71"/>
            <p:cNvGrpSpPr/>
            <p:nvPr/>
          </p:nvGrpSpPr>
          <p:grpSpPr>
            <a:xfrm>
              <a:off x="5900602" y="1193063"/>
              <a:ext cx="444345" cy="1021707"/>
              <a:chOff x="5900602" y="1193063"/>
              <a:chExt cx="444345" cy="1021707"/>
            </a:xfrm>
          </p:grpSpPr>
          <p:grpSp>
            <p:nvGrpSpPr>
              <p:cNvPr id="6845" name="Google Shape;6845;p71"/>
              <p:cNvGrpSpPr/>
              <p:nvPr/>
            </p:nvGrpSpPr>
            <p:grpSpPr>
              <a:xfrm>
                <a:off x="6046501" y="1367785"/>
                <a:ext cx="298446" cy="846986"/>
                <a:chOff x="6046501" y="1367785"/>
                <a:chExt cx="298446" cy="846986"/>
              </a:xfrm>
            </p:grpSpPr>
            <p:sp>
              <p:nvSpPr>
                <p:cNvPr id="6846" name="Google Shape;6846;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71"/>
              <p:cNvGrpSpPr/>
              <p:nvPr/>
            </p:nvGrpSpPr>
            <p:grpSpPr>
              <a:xfrm>
                <a:off x="5900602" y="1193063"/>
                <a:ext cx="284947" cy="182312"/>
                <a:chOff x="5900602" y="1193063"/>
                <a:chExt cx="284947" cy="182312"/>
              </a:xfrm>
            </p:grpSpPr>
            <p:sp>
              <p:nvSpPr>
                <p:cNvPr id="6849" name="Google Shape;6849;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50" name="Google Shape;6850;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851" name="Google Shape;6851;p71"/>
            <p:cNvGrpSpPr/>
            <p:nvPr/>
          </p:nvGrpSpPr>
          <p:grpSpPr>
            <a:xfrm>
              <a:off x="6738300" y="1193063"/>
              <a:ext cx="462153" cy="707634"/>
              <a:chOff x="6738300" y="1193063"/>
              <a:chExt cx="462153" cy="707634"/>
            </a:xfrm>
          </p:grpSpPr>
          <p:grpSp>
            <p:nvGrpSpPr>
              <p:cNvPr id="6852" name="Google Shape;6852;p71"/>
              <p:cNvGrpSpPr/>
              <p:nvPr/>
            </p:nvGrpSpPr>
            <p:grpSpPr>
              <a:xfrm>
                <a:off x="6915505" y="1193063"/>
                <a:ext cx="284947" cy="597387"/>
                <a:chOff x="6915505" y="1193063"/>
                <a:chExt cx="284947" cy="597387"/>
              </a:xfrm>
            </p:grpSpPr>
            <p:sp>
              <p:nvSpPr>
                <p:cNvPr id="6853" name="Google Shape;6853;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54" name="Google Shape;6854;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855" name="Google Shape;6855;p71"/>
              <p:cNvGrpSpPr/>
              <p:nvPr/>
            </p:nvGrpSpPr>
            <p:grpSpPr>
              <a:xfrm>
                <a:off x="6738300" y="1684725"/>
                <a:ext cx="230066" cy="215971"/>
                <a:chOff x="6738300" y="1684725"/>
                <a:chExt cx="230066" cy="215971"/>
              </a:xfrm>
            </p:grpSpPr>
            <p:sp>
              <p:nvSpPr>
                <p:cNvPr id="6856" name="Google Shape;6856;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2" name="Google Shape;892;p4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Démo</a:t>
            </a:r>
            <a:endParaRPr dirty="0"/>
          </a:p>
        </p:txBody>
      </p:sp>
      <p:grpSp>
        <p:nvGrpSpPr>
          <p:cNvPr id="893" name="Google Shape;893;p43"/>
          <p:cNvGrpSpPr/>
          <p:nvPr/>
        </p:nvGrpSpPr>
        <p:grpSpPr>
          <a:xfrm>
            <a:off x="2804109" y="1494269"/>
            <a:ext cx="3535797" cy="2480235"/>
            <a:chOff x="238125" y="351975"/>
            <a:chExt cx="7143025" cy="5010575"/>
          </a:xfrm>
        </p:grpSpPr>
        <p:sp>
          <p:nvSpPr>
            <p:cNvPr id="894" name="Google Shape;894;p43"/>
            <p:cNvSpPr/>
            <p:nvPr/>
          </p:nvSpPr>
          <p:spPr>
            <a:xfrm>
              <a:off x="238125" y="398550"/>
              <a:ext cx="7143025" cy="4964000"/>
            </a:xfrm>
            <a:custGeom>
              <a:avLst/>
              <a:gdLst/>
              <a:ahLst/>
              <a:cxnLst/>
              <a:rect l="l" t="t" r="r" b="b"/>
              <a:pathLst>
                <a:path w="285721" h="198560" extrusionOk="0">
                  <a:moveTo>
                    <a:pt x="4894" y="1"/>
                  </a:moveTo>
                  <a:cubicBezTo>
                    <a:pt x="2320" y="1"/>
                    <a:pt x="0" y="2065"/>
                    <a:pt x="0" y="4901"/>
                  </a:cubicBezTo>
                  <a:lnTo>
                    <a:pt x="0" y="193405"/>
                  </a:lnTo>
                  <a:cubicBezTo>
                    <a:pt x="0" y="196239"/>
                    <a:pt x="2320" y="198560"/>
                    <a:pt x="4894" y="198560"/>
                  </a:cubicBezTo>
                  <a:lnTo>
                    <a:pt x="281292" y="198560"/>
                  </a:lnTo>
                  <a:cubicBezTo>
                    <a:pt x="283867" y="198560"/>
                    <a:pt x="285720" y="196239"/>
                    <a:pt x="285720" y="193405"/>
                  </a:cubicBezTo>
                  <a:lnTo>
                    <a:pt x="285719" y="4901"/>
                  </a:lnTo>
                  <a:cubicBezTo>
                    <a:pt x="285719" y="2065"/>
                    <a:pt x="283865" y="1"/>
                    <a:pt x="2812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3"/>
            <p:cNvSpPr/>
            <p:nvPr/>
          </p:nvSpPr>
          <p:spPr>
            <a:xfrm>
              <a:off x="238125" y="351975"/>
              <a:ext cx="7143025" cy="522150"/>
            </a:xfrm>
            <a:custGeom>
              <a:avLst/>
              <a:gdLst/>
              <a:ahLst/>
              <a:cxnLst/>
              <a:rect l="l" t="t" r="r" b="b"/>
              <a:pathLst>
                <a:path w="285721" h="20886" extrusionOk="0">
                  <a:moveTo>
                    <a:pt x="4894" y="0"/>
                  </a:moveTo>
                  <a:cubicBezTo>
                    <a:pt x="2320" y="0"/>
                    <a:pt x="0" y="2064"/>
                    <a:pt x="0" y="4898"/>
                  </a:cubicBezTo>
                  <a:lnTo>
                    <a:pt x="0" y="20886"/>
                  </a:lnTo>
                  <a:lnTo>
                    <a:pt x="285720" y="20886"/>
                  </a:lnTo>
                  <a:lnTo>
                    <a:pt x="285720" y="4898"/>
                  </a:lnTo>
                  <a:cubicBezTo>
                    <a:pt x="285720" y="2064"/>
                    <a:pt x="283865" y="0"/>
                    <a:pt x="2812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3"/>
            <p:cNvSpPr/>
            <p:nvPr/>
          </p:nvSpPr>
          <p:spPr>
            <a:xfrm>
              <a:off x="342976" y="461924"/>
              <a:ext cx="6933249" cy="4784074"/>
            </a:xfrm>
            <a:custGeom>
              <a:avLst/>
              <a:gdLst/>
              <a:ahLst/>
              <a:cxnLst/>
              <a:rect l="l" t="t" r="r" b="b"/>
              <a:pathLst>
                <a:path w="277330" h="191363" extrusionOk="0">
                  <a:moveTo>
                    <a:pt x="4751" y="0"/>
                  </a:moveTo>
                  <a:cubicBezTo>
                    <a:pt x="2252" y="0"/>
                    <a:pt x="1" y="2105"/>
                    <a:pt x="1" y="4833"/>
                  </a:cubicBezTo>
                  <a:lnTo>
                    <a:pt x="1" y="186284"/>
                  </a:lnTo>
                  <a:cubicBezTo>
                    <a:pt x="1" y="189012"/>
                    <a:pt x="2252" y="191363"/>
                    <a:pt x="4751" y="191363"/>
                  </a:cubicBezTo>
                  <a:lnTo>
                    <a:pt x="273033" y="191363"/>
                  </a:lnTo>
                  <a:cubicBezTo>
                    <a:pt x="275530" y="191363"/>
                    <a:pt x="277330" y="189012"/>
                    <a:pt x="277330" y="186284"/>
                  </a:cubicBezTo>
                  <a:lnTo>
                    <a:pt x="277330" y="4833"/>
                  </a:lnTo>
                  <a:cubicBezTo>
                    <a:pt x="277330" y="2104"/>
                    <a:pt x="275530" y="0"/>
                    <a:pt x="273033" y="0"/>
                  </a:cubicBezTo>
                  <a:close/>
                </a:path>
              </a:pathLst>
            </a:custGeom>
            <a:solidFill>
              <a:srgbClr val="ABE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3"/>
            <p:cNvSpPr/>
            <p:nvPr/>
          </p:nvSpPr>
          <p:spPr>
            <a:xfrm>
              <a:off x="2884176" y="1668575"/>
              <a:ext cx="1845424" cy="1845375"/>
            </a:xfrm>
            <a:custGeom>
              <a:avLst/>
              <a:gdLst/>
              <a:ahLst/>
              <a:cxnLst/>
              <a:rect l="l" t="t" r="r" b="b"/>
              <a:pathLst>
                <a:path w="73817" h="73815" extrusionOk="0">
                  <a:moveTo>
                    <a:pt x="36909" y="1"/>
                  </a:moveTo>
                  <a:cubicBezTo>
                    <a:pt x="27121" y="1"/>
                    <a:pt x="17732" y="3888"/>
                    <a:pt x="10811" y="10811"/>
                  </a:cubicBezTo>
                  <a:cubicBezTo>
                    <a:pt x="3890" y="17732"/>
                    <a:pt x="1" y="27119"/>
                    <a:pt x="1" y="36908"/>
                  </a:cubicBezTo>
                  <a:cubicBezTo>
                    <a:pt x="1" y="46696"/>
                    <a:pt x="3890" y="56083"/>
                    <a:pt x="10811" y="63005"/>
                  </a:cubicBezTo>
                  <a:cubicBezTo>
                    <a:pt x="17732" y="69926"/>
                    <a:pt x="27121" y="73814"/>
                    <a:pt x="36909" y="73814"/>
                  </a:cubicBezTo>
                  <a:cubicBezTo>
                    <a:pt x="46697" y="73814"/>
                    <a:pt x="56085" y="69926"/>
                    <a:pt x="63006" y="63005"/>
                  </a:cubicBezTo>
                  <a:cubicBezTo>
                    <a:pt x="69927" y="56083"/>
                    <a:pt x="73817" y="46696"/>
                    <a:pt x="73817" y="36908"/>
                  </a:cubicBezTo>
                  <a:cubicBezTo>
                    <a:pt x="73817" y="27119"/>
                    <a:pt x="69927" y="17732"/>
                    <a:pt x="63006" y="10811"/>
                  </a:cubicBezTo>
                  <a:cubicBezTo>
                    <a:pt x="56085" y="3888"/>
                    <a:pt x="46697" y="1"/>
                    <a:pt x="36909" y="1"/>
                  </a:cubicBezTo>
                  <a:close/>
                </a:path>
              </a:pathLst>
            </a:custGeom>
            <a:solidFill>
              <a:srgbClr val="686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3"/>
            <p:cNvSpPr/>
            <p:nvPr/>
          </p:nvSpPr>
          <p:spPr>
            <a:xfrm>
              <a:off x="3562325" y="2101649"/>
              <a:ext cx="738925" cy="979224"/>
            </a:xfrm>
            <a:custGeom>
              <a:avLst/>
              <a:gdLst/>
              <a:ahLst/>
              <a:cxnLst/>
              <a:rect l="l" t="t" r="r" b="b"/>
              <a:pathLst>
                <a:path w="29557" h="39169" extrusionOk="0">
                  <a:moveTo>
                    <a:pt x="1" y="0"/>
                  </a:moveTo>
                  <a:lnTo>
                    <a:pt x="1" y="39169"/>
                  </a:lnTo>
                  <a:lnTo>
                    <a:pt x="29556" y="1958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 name="Google Shape;899;p43"/>
            <p:cNvSpPr/>
            <p:nvPr/>
          </p:nvSpPr>
          <p:spPr>
            <a:xfrm>
              <a:off x="327525" y="4547925"/>
              <a:ext cx="6954250" cy="788275"/>
            </a:xfrm>
            <a:custGeom>
              <a:avLst/>
              <a:gdLst/>
              <a:ahLst/>
              <a:cxnLst/>
              <a:rect l="l" t="t" r="r" b="b"/>
              <a:pathLst>
                <a:path w="278170" h="31531" extrusionOk="0">
                  <a:moveTo>
                    <a:pt x="1" y="0"/>
                  </a:moveTo>
                  <a:lnTo>
                    <a:pt x="1" y="31531"/>
                  </a:lnTo>
                  <a:lnTo>
                    <a:pt x="278169" y="31531"/>
                  </a:lnTo>
                  <a:lnTo>
                    <a:pt x="278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3"/>
            <p:cNvSpPr/>
            <p:nvPr/>
          </p:nvSpPr>
          <p:spPr>
            <a:xfrm>
              <a:off x="552775" y="4672675"/>
              <a:ext cx="6472425" cy="36100"/>
            </a:xfrm>
            <a:custGeom>
              <a:avLst/>
              <a:gdLst/>
              <a:ahLst/>
              <a:cxnLst/>
              <a:rect l="l" t="t" r="r" b="b"/>
              <a:pathLst>
                <a:path w="258897" h="1444" extrusionOk="0">
                  <a:moveTo>
                    <a:pt x="0" y="0"/>
                  </a:moveTo>
                  <a:lnTo>
                    <a:pt x="0" y="1443"/>
                  </a:lnTo>
                  <a:lnTo>
                    <a:pt x="258897" y="1443"/>
                  </a:lnTo>
                  <a:lnTo>
                    <a:pt x="258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3"/>
            <p:cNvSpPr/>
            <p:nvPr/>
          </p:nvSpPr>
          <p:spPr>
            <a:xfrm>
              <a:off x="552775" y="4672675"/>
              <a:ext cx="2643325" cy="36100"/>
            </a:xfrm>
            <a:custGeom>
              <a:avLst/>
              <a:gdLst/>
              <a:ahLst/>
              <a:cxnLst/>
              <a:rect l="l" t="t" r="r" b="b"/>
              <a:pathLst>
                <a:path w="105733" h="1444" extrusionOk="0">
                  <a:moveTo>
                    <a:pt x="0" y="0"/>
                  </a:moveTo>
                  <a:lnTo>
                    <a:pt x="0" y="1443"/>
                  </a:lnTo>
                  <a:lnTo>
                    <a:pt x="105732" y="1443"/>
                  </a:lnTo>
                  <a:lnTo>
                    <a:pt x="1057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1792624" y="4873401"/>
              <a:ext cx="171400" cy="241125"/>
            </a:xfrm>
            <a:custGeom>
              <a:avLst/>
              <a:gdLst/>
              <a:ahLst/>
              <a:cxnLst/>
              <a:rect l="l" t="t" r="r" b="b"/>
              <a:pathLst>
                <a:path w="6856" h="9645" extrusionOk="0">
                  <a:moveTo>
                    <a:pt x="0" y="0"/>
                  </a:moveTo>
                  <a:lnTo>
                    <a:pt x="0" y="9644"/>
                  </a:lnTo>
                  <a:lnTo>
                    <a:pt x="6855" y="482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3"/>
            <p:cNvSpPr/>
            <p:nvPr/>
          </p:nvSpPr>
          <p:spPr>
            <a:xfrm>
              <a:off x="1993750" y="4873400"/>
              <a:ext cx="40150" cy="241125"/>
            </a:xfrm>
            <a:custGeom>
              <a:avLst/>
              <a:gdLst/>
              <a:ahLst/>
              <a:cxnLst/>
              <a:rect l="l" t="t" r="r" b="b"/>
              <a:pathLst>
                <a:path w="1606" h="9645" extrusionOk="0">
                  <a:moveTo>
                    <a:pt x="1" y="0"/>
                  </a:moveTo>
                  <a:lnTo>
                    <a:pt x="1" y="9644"/>
                  </a:lnTo>
                  <a:lnTo>
                    <a:pt x="1605" y="9644"/>
                  </a:lnTo>
                  <a:lnTo>
                    <a:pt x="1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3"/>
            <p:cNvSpPr/>
            <p:nvPr/>
          </p:nvSpPr>
          <p:spPr>
            <a:xfrm>
              <a:off x="1306250" y="4873400"/>
              <a:ext cx="171450" cy="241125"/>
            </a:xfrm>
            <a:custGeom>
              <a:avLst/>
              <a:gdLst/>
              <a:ahLst/>
              <a:cxnLst/>
              <a:rect l="l" t="t" r="r" b="b"/>
              <a:pathLst>
                <a:path w="6858" h="9645" extrusionOk="0">
                  <a:moveTo>
                    <a:pt x="1" y="0"/>
                  </a:moveTo>
                  <a:lnTo>
                    <a:pt x="1" y="9644"/>
                  </a:lnTo>
                  <a:lnTo>
                    <a:pt x="6857" y="482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3"/>
            <p:cNvSpPr/>
            <p:nvPr/>
          </p:nvSpPr>
          <p:spPr>
            <a:xfrm>
              <a:off x="819925" y="4873400"/>
              <a:ext cx="171425" cy="241125"/>
            </a:xfrm>
            <a:custGeom>
              <a:avLst/>
              <a:gdLst/>
              <a:ahLst/>
              <a:cxnLst/>
              <a:rect l="l" t="t" r="r" b="b"/>
              <a:pathLst>
                <a:path w="6857" h="9645" extrusionOk="0">
                  <a:moveTo>
                    <a:pt x="6857" y="0"/>
                  </a:moveTo>
                  <a:lnTo>
                    <a:pt x="0" y="4822"/>
                  </a:lnTo>
                  <a:lnTo>
                    <a:pt x="6857" y="9644"/>
                  </a:lnTo>
                  <a:lnTo>
                    <a:pt x="68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3"/>
            <p:cNvSpPr/>
            <p:nvPr/>
          </p:nvSpPr>
          <p:spPr>
            <a:xfrm>
              <a:off x="750050" y="4873400"/>
              <a:ext cx="40150" cy="241125"/>
            </a:xfrm>
            <a:custGeom>
              <a:avLst/>
              <a:gdLst/>
              <a:ahLst/>
              <a:cxnLst/>
              <a:rect l="l" t="t" r="r" b="b"/>
              <a:pathLst>
                <a:path w="1606" h="9645" extrusionOk="0">
                  <a:moveTo>
                    <a:pt x="0" y="0"/>
                  </a:moveTo>
                  <a:lnTo>
                    <a:pt x="0" y="9644"/>
                  </a:lnTo>
                  <a:lnTo>
                    <a:pt x="1605" y="9644"/>
                  </a:lnTo>
                  <a:lnTo>
                    <a:pt x="1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3"/>
            <p:cNvSpPr/>
            <p:nvPr/>
          </p:nvSpPr>
          <p:spPr>
            <a:xfrm>
              <a:off x="5536250" y="4831550"/>
              <a:ext cx="313300" cy="306475"/>
            </a:xfrm>
            <a:custGeom>
              <a:avLst/>
              <a:gdLst/>
              <a:ahLst/>
              <a:cxnLst/>
              <a:rect l="l" t="t" r="r" b="b"/>
              <a:pathLst>
                <a:path w="12532" h="12259" extrusionOk="0">
                  <a:moveTo>
                    <a:pt x="6266" y="4165"/>
                  </a:moveTo>
                  <a:cubicBezTo>
                    <a:pt x="7372" y="4165"/>
                    <a:pt x="8275" y="5046"/>
                    <a:pt x="8275" y="6128"/>
                  </a:cubicBezTo>
                  <a:cubicBezTo>
                    <a:pt x="8275" y="7212"/>
                    <a:pt x="7374" y="8094"/>
                    <a:pt x="6266" y="8094"/>
                  </a:cubicBezTo>
                  <a:cubicBezTo>
                    <a:pt x="5158" y="8094"/>
                    <a:pt x="4257" y="7212"/>
                    <a:pt x="4257" y="6128"/>
                  </a:cubicBezTo>
                  <a:cubicBezTo>
                    <a:pt x="4257" y="5046"/>
                    <a:pt x="5159" y="4165"/>
                    <a:pt x="6266" y="4165"/>
                  </a:cubicBezTo>
                  <a:close/>
                  <a:moveTo>
                    <a:pt x="5550" y="0"/>
                  </a:moveTo>
                  <a:cubicBezTo>
                    <a:pt x="5454" y="0"/>
                    <a:pt x="4829" y="1686"/>
                    <a:pt x="4829" y="1686"/>
                  </a:cubicBezTo>
                  <a:lnTo>
                    <a:pt x="4064" y="1996"/>
                  </a:lnTo>
                  <a:cubicBezTo>
                    <a:pt x="4064" y="1996"/>
                    <a:pt x="2509" y="1336"/>
                    <a:pt x="2319" y="1336"/>
                  </a:cubicBezTo>
                  <a:cubicBezTo>
                    <a:pt x="2310" y="1336"/>
                    <a:pt x="2304" y="1338"/>
                    <a:pt x="2301" y="1340"/>
                  </a:cubicBezTo>
                  <a:lnTo>
                    <a:pt x="1328" y="2292"/>
                  </a:lnTo>
                  <a:cubicBezTo>
                    <a:pt x="1261" y="2357"/>
                    <a:pt x="2035" y="3983"/>
                    <a:pt x="2035" y="3983"/>
                  </a:cubicBezTo>
                  <a:lnTo>
                    <a:pt x="1719" y="4733"/>
                  </a:lnTo>
                  <a:cubicBezTo>
                    <a:pt x="1719" y="4733"/>
                    <a:pt x="0" y="5394"/>
                    <a:pt x="0" y="5484"/>
                  </a:cubicBezTo>
                  <a:lnTo>
                    <a:pt x="0" y="6830"/>
                  </a:lnTo>
                  <a:cubicBezTo>
                    <a:pt x="0" y="6924"/>
                    <a:pt x="1724" y="7537"/>
                    <a:pt x="1724" y="7537"/>
                  </a:cubicBezTo>
                  <a:lnTo>
                    <a:pt x="2039" y="8285"/>
                  </a:lnTo>
                  <a:cubicBezTo>
                    <a:pt x="2039" y="8285"/>
                    <a:pt x="1304" y="9944"/>
                    <a:pt x="1369" y="10007"/>
                  </a:cubicBezTo>
                  <a:lnTo>
                    <a:pt x="2342" y="10961"/>
                  </a:lnTo>
                  <a:cubicBezTo>
                    <a:pt x="2345" y="10963"/>
                    <a:pt x="2350" y="10964"/>
                    <a:pt x="2358" y="10964"/>
                  </a:cubicBezTo>
                  <a:cubicBezTo>
                    <a:pt x="2540" y="10964"/>
                    <a:pt x="4069" y="10267"/>
                    <a:pt x="4069" y="10267"/>
                  </a:cubicBezTo>
                  <a:lnTo>
                    <a:pt x="4836" y="10579"/>
                  </a:lnTo>
                  <a:cubicBezTo>
                    <a:pt x="4836" y="10579"/>
                    <a:pt x="5513" y="12259"/>
                    <a:pt x="5607" y="12259"/>
                  </a:cubicBezTo>
                  <a:lnTo>
                    <a:pt x="6983" y="12259"/>
                  </a:lnTo>
                  <a:cubicBezTo>
                    <a:pt x="7077" y="12259"/>
                    <a:pt x="7704" y="10573"/>
                    <a:pt x="7704" y="10573"/>
                  </a:cubicBezTo>
                  <a:lnTo>
                    <a:pt x="8471" y="10263"/>
                  </a:lnTo>
                  <a:cubicBezTo>
                    <a:pt x="8471" y="10263"/>
                    <a:pt x="10025" y="10924"/>
                    <a:pt x="10212" y="10924"/>
                  </a:cubicBezTo>
                  <a:cubicBezTo>
                    <a:pt x="10220" y="10924"/>
                    <a:pt x="10226" y="10923"/>
                    <a:pt x="10229" y="10920"/>
                  </a:cubicBezTo>
                  <a:lnTo>
                    <a:pt x="11203" y="9968"/>
                  </a:lnTo>
                  <a:cubicBezTo>
                    <a:pt x="11271" y="9902"/>
                    <a:pt x="10495" y="8276"/>
                    <a:pt x="10495" y="8276"/>
                  </a:cubicBezTo>
                  <a:lnTo>
                    <a:pt x="10811" y="7526"/>
                  </a:lnTo>
                  <a:cubicBezTo>
                    <a:pt x="10811" y="7526"/>
                    <a:pt x="12531" y="6865"/>
                    <a:pt x="12531" y="6773"/>
                  </a:cubicBezTo>
                  <a:lnTo>
                    <a:pt x="12531" y="5427"/>
                  </a:lnTo>
                  <a:cubicBezTo>
                    <a:pt x="12531" y="5334"/>
                    <a:pt x="10809" y="4724"/>
                    <a:pt x="10809" y="4724"/>
                  </a:cubicBezTo>
                  <a:lnTo>
                    <a:pt x="10492" y="3972"/>
                  </a:lnTo>
                  <a:cubicBezTo>
                    <a:pt x="10492" y="3972"/>
                    <a:pt x="11229" y="2313"/>
                    <a:pt x="11163" y="2249"/>
                  </a:cubicBezTo>
                  <a:lnTo>
                    <a:pt x="10190" y="1298"/>
                  </a:lnTo>
                  <a:cubicBezTo>
                    <a:pt x="10187" y="1296"/>
                    <a:pt x="10181" y="1294"/>
                    <a:pt x="10173" y="1294"/>
                  </a:cubicBezTo>
                  <a:cubicBezTo>
                    <a:pt x="9987" y="1294"/>
                    <a:pt x="8462" y="1991"/>
                    <a:pt x="8462" y="1991"/>
                  </a:cubicBezTo>
                  <a:lnTo>
                    <a:pt x="7695" y="1682"/>
                  </a:lnTo>
                  <a:cubicBezTo>
                    <a:pt x="7695" y="1682"/>
                    <a:pt x="7019" y="0"/>
                    <a:pt x="69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3"/>
            <p:cNvSpPr/>
            <p:nvPr/>
          </p:nvSpPr>
          <p:spPr>
            <a:xfrm>
              <a:off x="6071425" y="4865225"/>
              <a:ext cx="357425" cy="234950"/>
            </a:xfrm>
            <a:custGeom>
              <a:avLst/>
              <a:gdLst/>
              <a:ahLst/>
              <a:cxnLst/>
              <a:rect l="l" t="t" r="r" b="b"/>
              <a:pathLst>
                <a:path w="14297" h="9398" extrusionOk="0">
                  <a:moveTo>
                    <a:pt x="13244" y="1052"/>
                  </a:moveTo>
                  <a:lnTo>
                    <a:pt x="13244" y="8346"/>
                  </a:lnTo>
                  <a:lnTo>
                    <a:pt x="1053" y="8346"/>
                  </a:lnTo>
                  <a:lnTo>
                    <a:pt x="1053" y="1052"/>
                  </a:lnTo>
                  <a:close/>
                  <a:moveTo>
                    <a:pt x="0" y="1"/>
                  </a:moveTo>
                  <a:lnTo>
                    <a:pt x="0" y="9398"/>
                  </a:lnTo>
                  <a:lnTo>
                    <a:pt x="14296" y="9398"/>
                  </a:lnTo>
                  <a:lnTo>
                    <a:pt x="142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6812775" y="4840300"/>
              <a:ext cx="117075" cy="116950"/>
            </a:xfrm>
            <a:custGeom>
              <a:avLst/>
              <a:gdLst/>
              <a:ahLst/>
              <a:cxnLst/>
              <a:rect l="l" t="t" r="r" b="b"/>
              <a:pathLst>
                <a:path w="4683" h="4678" extrusionOk="0">
                  <a:moveTo>
                    <a:pt x="1" y="1"/>
                  </a:moveTo>
                  <a:lnTo>
                    <a:pt x="1" y="1052"/>
                  </a:lnTo>
                  <a:lnTo>
                    <a:pt x="3630" y="1052"/>
                  </a:lnTo>
                  <a:lnTo>
                    <a:pt x="3630" y="4678"/>
                  </a:lnTo>
                  <a:lnTo>
                    <a:pt x="4682" y="4678"/>
                  </a:lnTo>
                  <a:lnTo>
                    <a:pt x="46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3"/>
            <p:cNvSpPr/>
            <p:nvPr/>
          </p:nvSpPr>
          <p:spPr>
            <a:xfrm>
              <a:off x="6644800" y="4840300"/>
              <a:ext cx="117025" cy="116950"/>
            </a:xfrm>
            <a:custGeom>
              <a:avLst/>
              <a:gdLst/>
              <a:ahLst/>
              <a:cxnLst/>
              <a:rect l="l" t="t" r="r" b="b"/>
              <a:pathLst>
                <a:path w="4681" h="4678" extrusionOk="0">
                  <a:moveTo>
                    <a:pt x="1" y="1"/>
                  </a:moveTo>
                  <a:lnTo>
                    <a:pt x="1" y="4678"/>
                  </a:lnTo>
                  <a:lnTo>
                    <a:pt x="1053" y="4678"/>
                  </a:lnTo>
                  <a:lnTo>
                    <a:pt x="1053" y="1052"/>
                  </a:lnTo>
                  <a:lnTo>
                    <a:pt x="4681" y="1052"/>
                  </a:lnTo>
                  <a:lnTo>
                    <a:pt x="4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3"/>
            <p:cNvSpPr/>
            <p:nvPr/>
          </p:nvSpPr>
          <p:spPr>
            <a:xfrm>
              <a:off x="6812775" y="5008175"/>
              <a:ext cx="117075" cy="116950"/>
            </a:xfrm>
            <a:custGeom>
              <a:avLst/>
              <a:gdLst/>
              <a:ahLst/>
              <a:cxnLst/>
              <a:rect l="l" t="t" r="r" b="b"/>
              <a:pathLst>
                <a:path w="4683" h="4678" extrusionOk="0">
                  <a:moveTo>
                    <a:pt x="3630" y="0"/>
                  </a:moveTo>
                  <a:lnTo>
                    <a:pt x="3630" y="3626"/>
                  </a:lnTo>
                  <a:lnTo>
                    <a:pt x="1" y="3626"/>
                  </a:lnTo>
                  <a:lnTo>
                    <a:pt x="1" y="4677"/>
                  </a:lnTo>
                  <a:lnTo>
                    <a:pt x="4682" y="4677"/>
                  </a:lnTo>
                  <a:lnTo>
                    <a:pt x="46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3"/>
            <p:cNvSpPr/>
            <p:nvPr/>
          </p:nvSpPr>
          <p:spPr>
            <a:xfrm>
              <a:off x="6644800" y="5008175"/>
              <a:ext cx="117025" cy="116950"/>
            </a:xfrm>
            <a:custGeom>
              <a:avLst/>
              <a:gdLst/>
              <a:ahLst/>
              <a:cxnLst/>
              <a:rect l="l" t="t" r="r" b="b"/>
              <a:pathLst>
                <a:path w="4681" h="4678" extrusionOk="0">
                  <a:moveTo>
                    <a:pt x="1" y="0"/>
                  </a:moveTo>
                  <a:lnTo>
                    <a:pt x="1" y="4677"/>
                  </a:lnTo>
                  <a:lnTo>
                    <a:pt x="4681" y="4677"/>
                  </a:lnTo>
                  <a:lnTo>
                    <a:pt x="4681" y="3626"/>
                  </a:lnTo>
                  <a:lnTo>
                    <a:pt x="1053" y="3626"/>
                  </a:lnTo>
                  <a:lnTo>
                    <a:pt x="10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3"/>
            <p:cNvSpPr/>
            <p:nvPr/>
          </p:nvSpPr>
          <p:spPr>
            <a:xfrm>
              <a:off x="3131625" y="4627575"/>
              <a:ext cx="129250" cy="124325"/>
            </a:xfrm>
            <a:custGeom>
              <a:avLst/>
              <a:gdLst/>
              <a:ahLst/>
              <a:cxnLst/>
              <a:rect l="l" t="t" r="r" b="b"/>
              <a:pathLst>
                <a:path w="5170" h="4973" extrusionOk="0">
                  <a:moveTo>
                    <a:pt x="2684" y="0"/>
                  </a:moveTo>
                  <a:cubicBezTo>
                    <a:pt x="2683" y="0"/>
                    <a:pt x="2682" y="0"/>
                    <a:pt x="2681" y="0"/>
                  </a:cubicBezTo>
                  <a:cubicBezTo>
                    <a:pt x="1675" y="0"/>
                    <a:pt x="768" y="607"/>
                    <a:pt x="385" y="1536"/>
                  </a:cubicBezTo>
                  <a:cubicBezTo>
                    <a:pt x="0" y="2464"/>
                    <a:pt x="213" y="3535"/>
                    <a:pt x="925" y="4246"/>
                  </a:cubicBezTo>
                  <a:cubicBezTo>
                    <a:pt x="1400" y="4721"/>
                    <a:pt x="2035" y="4973"/>
                    <a:pt x="2682" y="4973"/>
                  </a:cubicBezTo>
                  <a:cubicBezTo>
                    <a:pt x="3003" y="4973"/>
                    <a:pt x="3328" y="4910"/>
                    <a:pt x="3637" y="4782"/>
                  </a:cubicBezTo>
                  <a:cubicBezTo>
                    <a:pt x="4565" y="4397"/>
                    <a:pt x="5170" y="3488"/>
                    <a:pt x="5170" y="2482"/>
                  </a:cubicBezTo>
                  <a:cubicBezTo>
                    <a:pt x="5168" y="1112"/>
                    <a:pt x="4056" y="0"/>
                    <a:pt x="2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61"/>
        <p:cNvGrpSpPr/>
        <p:nvPr/>
      </p:nvGrpSpPr>
      <p:grpSpPr>
        <a:xfrm>
          <a:off x="0" y="0"/>
          <a:ext cx="0" cy="0"/>
          <a:chOff x="0" y="0"/>
          <a:chExt cx="0" cy="0"/>
        </a:xfrm>
      </p:grpSpPr>
      <p:sp>
        <p:nvSpPr>
          <p:cNvPr id="6862" name="Google Shape;6862;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863" name="Google Shape;6863;p7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864" name="Google Shape;6864;p72"/>
          <p:cNvGrpSpPr/>
          <p:nvPr/>
        </p:nvGrpSpPr>
        <p:grpSpPr>
          <a:xfrm>
            <a:off x="839307" y="2318098"/>
            <a:ext cx="387992" cy="329326"/>
            <a:chOff x="839307" y="2318098"/>
            <a:chExt cx="387992" cy="329326"/>
          </a:xfrm>
        </p:grpSpPr>
        <p:sp>
          <p:nvSpPr>
            <p:cNvPr id="6865" name="Google Shape;6865;p7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72"/>
          <p:cNvGrpSpPr/>
          <p:nvPr/>
        </p:nvGrpSpPr>
        <p:grpSpPr>
          <a:xfrm>
            <a:off x="1414990" y="2289671"/>
            <a:ext cx="387073" cy="385996"/>
            <a:chOff x="1414990" y="2289671"/>
            <a:chExt cx="387073" cy="385996"/>
          </a:xfrm>
        </p:grpSpPr>
        <p:sp>
          <p:nvSpPr>
            <p:cNvPr id="6876" name="Google Shape;6876;p7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72"/>
          <p:cNvGrpSpPr/>
          <p:nvPr/>
        </p:nvGrpSpPr>
        <p:grpSpPr>
          <a:xfrm>
            <a:off x="1989911" y="2306065"/>
            <a:ext cx="387099" cy="353207"/>
            <a:chOff x="1989911" y="2306065"/>
            <a:chExt cx="387099" cy="353207"/>
          </a:xfrm>
        </p:grpSpPr>
        <p:sp>
          <p:nvSpPr>
            <p:cNvPr id="6895" name="Google Shape;6895;p7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72"/>
          <p:cNvGrpSpPr/>
          <p:nvPr/>
        </p:nvGrpSpPr>
        <p:grpSpPr>
          <a:xfrm>
            <a:off x="2593102" y="2288778"/>
            <a:ext cx="204663" cy="363007"/>
            <a:chOff x="2593102" y="2288778"/>
            <a:chExt cx="204663" cy="363007"/>
          </a:xfrm>
        </p:grpSpPr>
        <p:sp>
          <p:nvSpPr>
            <p:cNvPr id="6903" name="Google Shape;6903;p7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72"/>
          <p:cNvGrpSpPr/>
          <p:nvPr/>
        </p:nvGrpSpPr>
        <p:grpSpPr>
          <a:xfrm>
            <a:off x="2970874" y="2329763"/>
            <a:ext cx="403651" cy="305996"/>
            <a:chOff x="2970874" y="2329763"/>
            <a:chExt cx="403651" cy="305996"/>
          </a:xfrm>
        </p:grpSpPr>
        <p:sp>
          <p:nvSpPr>
            <p:cNvPr id="6913" name="Google Shape;6913;p7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72"/>
          <p:cNvGrpSpPr/>
          <p:nvPr/>
        </p:nvGrpSpPr>
        <p:grpSpPr>
          <a:xfrm>
            <a:off x="3545795" y="2318755"/>
            <a:ext cx="387835" cy="327933"/>
            <a:chOff x="3545795" y="2318755"/>
            <a:chExt cx="387835" cy="327933"/>
          </a:xfrm>
        </p:grpSpPr>
        <p:sp>
          <p:nvSpPr>
            <p:cNvPr id="6923" name="Google Shape;6923;p7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6" name="Google Shape;6926;p72"/>
            <p:cNvGrpSpPr/>
            <p:nvPr/>
          </p:nvGrpSpPr>
          <p:grpSpPr>
            <a:xfrm>
              <a:off x="3545795" y="2322301"/>
              <a:ext cx="387835" cy="324387"/>
              <a:chOff x="3545795" y="2322301"/>
              <a:chExt cx="387835" cy="324387"/>
            </a:xfrm>
          </p:grpSpPr>
          <p:sp>
            <p:nvSpPr>
              <p:cNvPr id="6927" name="Google Shape;6927;p7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4" name="Google Shape;6934;p72"/>
          <p:cNvGrpSpPr/>
          <p:nvPr/>
        </p:nvGrpSpPr>
        <p:grpSpPr>
          <a:xfrm>
            <a:off x="4718468" y="2306984"/>
            <a:ext cx="364294" cy="351552"/>
            <a:chOff x="4718468" y="2306984"/>
            <a:chExt cx="364294" cy="351552"/>
          </a:xfrm>
        </p:grpSpPr>
        <p:sp>
          <p:nvSpPr>
            <p:cNvPr id="6935" name="Google Shape;6935;p7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72"/>
          <p:cNvGrpSpPr/>
          <p:nvPr/>
        </p:nvGrpSpPr>
        <p:grpSpPr>
          <a:xfrm>
            <a:off x="4147908" y="2303017"/>
            <a:ext cx="361194" cy="359355"/>
            <a:chOff x="4147908" y="2303017"/>
            <a:chExt cx="361194" cy="359355"/>
          </a:xfrm>
        </p:grpSpPr>
        <p:sp>
          <p:nvSpPr>
            <p:cNvPr id="6946" name="Google Shape;6946;p7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72"/>
          <p:cNvGrpSpPr/>
          <p:nvPr/>
        </p:nvGrpSpPr>
        <p:grpSpPr>
          <a:xfrm>
            <a:off x="5292128" y="2299891"/>
            <a:ext cx="367027" cy="365214"/>
            <a:chOff x="5292128" y="2299891"/>
            <a:chExt cx="367027" cy="365214"/>
          </a:xfrm>
        </p:grpSpPr>
        <p:sp>
          <p:nvSpPr>
            <p:cNvPr id="6961" name="Google Shape;6961;p7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72"/>
          <p:cNvGrpSpPr/>
          <p:nvPr/>
        </p:nvGrpSpPr>
        <p:grpSpPr>
          <a:xfrm>
            <a:off x="5873617" y="2309901"/>
            <a:ext cx="345720" cy="345720"/>
            <a:chOff x="5873617" y="2309901"/>
            <a:chExt cx="345720" cy="345720"/>
          </a:xfrm>
        </p:grpSpPr>
        <p:sp>
          <p:nvSpPr>
            <p:cNvPr id="6968" name="Google Shape;6968;p7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72"/>
          <p:cNvGrpSpPr/>
          <p:nvPr/>
        </p:nvGrpSpPr>
        <p:grpSpPr>
          <a:xfrm>
            <a:off x="6863329" y="2297710"/>
            <a:ext cx="391460" cy="370127"/>
            <a:chOff x="6863329" y="2297710"/>
            <a:chExt cx="391460" cy="370127"/>
          </a:xfrm>
        </p:grpSpPr>
        <p:sp>
          <p:nvSpPr>
            <p:cNvPr id="6988" name="Google Shape;6988;p7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2"/>
          <p:cNvGrpSpPr/>
          <p:nvPr/>
        </p:nvGrpSpPr>
        <p:grpSpPr>
          <a:xfrm>
            <a:off x="7421488" y="2318518"/>
            <a:ext cx="342620" cy="328459"/>
            <a:chOff x="7421488" y="2318518"/>
            <a:chExt cx="342620" cy="328459"/>
          </a:xfrm>
        </p:grpSpPr>
        <p:sp>
          <p:nvSpPr>
            <p:cNvPr id="6998" name="Google Shape;6998;p7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72"/>
          <p:cNvGrpSpPr/>
          <p:nvPr/>
        </p:nvGrpSpPr>
        <p:grpSpPr>
          <a:xfrm>
            <a:off x="2508373" y="2779889"/>
            <a:ext cx="337523" cy="337680"/>
            <a:chOff x="2508373" y="2779889"/>
            <a:chExt cx="337523" cy="337680"/>
          </a:xfrm>
        </p:grpSpPr>
        <p:sp>
          <p:nvSpPr>
            <p:cNvPr id="7006" name="Google Shape;7006;p7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72"/>
          <p:cNvGrpSpPr/>
          <p:nvPr/>
        </p:nvGrpSpPr>
        <p:grpSpPr>
          <a:xfrm>
            <a:off x="1884401" y="4141593"/>
            <a:ext cx="410613" cy="372229"/>
            <a:chOff x="1884401" y="4141593"/>
            <a:chExt cx="410613" cy="372229"/>
          </a:xfrm>
        </p:grpSpPr>
        <p:sp>
          <p:nvSpPr>
            <p:cNvPr id="7013" name="Google Shape;7013;p7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72"/>
          <p:cNvGrpSpPr/>
          <p:nvPr/>
        </p:nvGrpSpPr>
        <p:grpSpPr>
          <a:xfrm>
            <a:off x="1430832" y="2773689"/>
            <a:ext cx="294515" cy="349897"/>
            <a:chOff x="1430832" y="2773689"/>
            <a:chExt cx="294515" cy="349897"/>
          </a:xfrm>
        </p:grpSpPr>
        <p:sp>
          <p:nvSpPr>
            <p:cNvPr id="7021" name="Google Shape;7021;p7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72"/>
          <p:cNvGrpSpPr/>
          <p:nvPr/>
        </p:nvGrpSpPr>
        <p:grpSpPr>
          <a:xfrm>
            <a:off x="3082217" y="2788586"/>
            <a:ext cx="288866" cy="320236"/>
            <a:chOff x="3082217" y="2788586"/>
            <a:chExt cx="288866" cy="320236"/>
          </a:xfrm>
        </p:grpSpPr>
        <p:sp>
          <p:nvSpPr>
            <p:cNvPr id="7035" name="Google Shape;7035;p7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2"/>
          <p:cNvGrpSpPr/>
          <p:nvPr/>
        </p:nvGrpSpPr>
        <p:grpSpPr>
          <a:xfrm>
            <a:off x="3610557" y="2780704"/>
            <a:ext cx="325017" cy="336052"/>
            <a:chOff x="3610557" y="2780704"/>
            <a:chExt cx="325017" cy="336052"/>
          </a:xfrm>
        </p:grpSpPr>
        <p:sp>
          <p:nvSpPr>
            <p:cNvPr id="7043" name="Google Shape;7043;p7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72"/>
          <p:cNvGrpSpPr/>
          <p:nvPr/>
        </p:nvGrpSpPr>
        <p:grpSpPr>
          <a:xfrm>
            <a:off x="4179067" y="2811495"/>
            <a:ext cx="286475" cy="274390"/>
            <a:chOff x="4179067" y="2811495"/>
            <a:chExt cx="286475" cy="274390"/>
          </a:xfrm>
        </p:grpSpPr>
        <p:sp>
          <p:nvSpPr>
            <p:cNvPr id="7047" name="Google Shape;7047;p7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72"/>
          <p:cNvGrpSpPr/>
          <p:nvPr/>
        </p:nvGrpSpPr>
        <p:grpSpPr>
          <a:xfrm>
            <a:off x="4686757" y="2762156"/>
            <a:ext cx="371047" cy="374199"/>
            <a:chOff x="4686757" y="2762156"/>
            <a:chExt cx="371047" cy="374199"/>
          </a:xfrm>
        </p:grpSpPr>
        <p:sp>
          <p:nvSpPr>
            <p:cNvPr id="7057" name="Google Shape;7057;p7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72"/>
          <p:cNvGrpSpPr/>
          <p:nvPr/>
        </p:nvGrpSpPr>
        <p:grpSpPr>
          <a:xfrm>
            <a:off x="5221613" y="2784802"/>
            <a:ext cx="406567" cy="327855"/>
            <a:chOff x="5221613" y="2784802"/>
            <a:chExt cx="406567" cy="327855"/>
          </a:xfrm>
        </p:grpSpPr>
        <p:sp>
          <p:nvSpPr>
            <p:cNvPr id="7065" name="Google Shape;7065;p7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72"/>
          <p:cNvGrpSpPr/>
          <p:nvPr/>
        </p:nvGrpSpPr>
        <p:grpSpPr>
          <a:xfrm>
            <a:off x="5812586" y="2760921"/>
            <a:ext cx="303605" cy="375434"/>
            <a:chOff x="5812586" y="2760921"/>
            <a:chExt cx="303605" cy="375434"/>
          </a:xfrm>
        </p:grpSpPr>
        <p:sp>
          <p:nvSpPr>
            <p:cNvPr id="7096" name="Google Shape;7096;p7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72"/>
          <p:cNvGrpSpPr/>
          <p:nvPr/>
        </p:nvGrpSpPr>
        <p:grpSpPr>
          <a:xfrm>
            <a:off x="6334673" y="2759633"/>
            <a:ext cx="378508" cy="378166"/>
            <a:chOff x="6334673" y="2759633"/>
            <a:chExt cx="378508" cy="378166"/>
          </a:xfrm>
        </p:grpSpPr>
        <p:sp>
          <p:nvSpPr>
            <p:cNvPr id="7108" name="Google Shape;7108;p7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72"/>
          <p:cNvGrpSpPr/>
          <p:nvPr/>
        </p:nvGrpSpPr>
        <p:grpSpPr>
          <a:xfrm>
            <a:off x="8012645" y="2806477"/>
            <a:ext cx="319763" cy="284505"/>
            <a:chOff x="8012645" y="2806477"/>
            <a:chExt cx="319763" cy="284505"/>
          </a:xfrm>
        </p:grpSpPr>
        <p:sp>
          <p:nvSpPr>
            <p:cNvPr id="7113" name="Google Shape;7113;p7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72"/>
          <p:cNvGrpSpPr/>
          <p:nvPr/>
        </p:nvGrpSpPr>
        <p:grpSpPr>
          <a:xfrm>
            <a:off x="2454435" y="4162138"/>
            <a:ext cx="385339" cy="388071"/>
            <a:chOff x="2454435" y="4162138"/>
            <a:chExt cx="385339" cy="388071"/>
          </a:xfrm>
        </p:grpSpPr>
        <p:sp>
          <p:nvSpPr>
            <p:cNvPr id="7124" name="Google Shape;7124;p7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72"/>
          <p:cNvGrpSpPr/>
          <p:nvPr/>
        </p:nvGrpSpPr>
        <p:grpSpPr>
          <a:xfrm>
            <a:off x="3601939" y="4161192"/>
            <a:ext cx="275178" cy="388912"/>
            <a:chOff x="3601939" y="4161192"/>
            <a:chExt cx="275178" cy="388912"/>
          </a:xfrm>
        </p:grpSpPr>
        <p:sp>
          <p:nvSpPr>
            <p:cNvPr id="7136" name="Google Shape;7136;p7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72"/>
          <p:cNvGrpSpPr/>
          <p:nvPr/>
        </p:nvGrpSpPr>
        <p:grpSpPr>
          <a:xfrm>
            <a:off x="836023" y="3215146"/>
            <a:ext cx="375802" cy="371677"/>
            <a:chOff x="836023" y="3215146"/>
            <a:chExt cx="375802" cy="371677"/>
          </a:xfrm>
        </p:grpSpPr>
        <p:sp>
          <p:nvSpPr>
            <p:cNvPr id="7147" name="Google Shape;7147;p7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72"/>
          <p:cNvGrpSpPr/>
          <p:nvPr/>
        </p:nvGrpSpPr>
        <p:grpSpPr>
          <a:xfrm>
            <a:off x="1356297" y="3210890"/>
            <a:ext cx="431368" cy="380189"/>
            <a:chOff x="1356297" y="3210890"/>
            <a:chExt cx="431368" cy="380189"/>
          </a:xfrm>
        </p:grpSpPr>
        <p:sp>
          <p:nvSpPr>
            <p:cNvPr id="7164" name="Google Shape;7164;p7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72"/>
          <p:cNvGrpSpPr/>
          <p:nvPr/>
        </p:nvGrpSpPr>
        <p:grpSpPr>
          <a:xfrm>
            <a:off x="1903737" y="3215540"/>
            <a:ext cx="411874" cy="370731"/>
            <a:chOff x="1903737" y="3215540"/>
            <a:chExt cx="411874" cy="370731"/>
          </a:xfrm>
        </p:grpSpPr>
        <p:sp>
          <p:nvSpPr>
            <p:cNvPr id="7178" name="Google Shape;7178;p7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72"/>
          <p:cNvGrpSpPr/>
          <p:nvPr/>
        </p:nvGrpSpPr>
        <p:grpSpPr>
          <a:xfrm>
            <a:off x="2468465" y="3248854"/>
            <a:ext cx="397818" cy="304078"/>
            <a:chOff x="2468465" y="3248854"/>
            <a:chExt cx="397818" cy="304078"/>
          </a:xfrm>
        </p:grpSpPr>
        <p:sp>
          <p:nvSpPr>
            <p:cNvPr id="7188" name="Google Shape;7188;p7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72"/>
          <p:cNvGrpSpPr/>
          <p:nvPr/>
        </p:nvGrpSpPr>
        <p:grpSpPr>
          <a:xfrm>
            <a:off x="3017166" y="3216013"/>
            <a:ext cx="394376" cy="369812"/>
            <a:chOff x="3017166" y="3216013"/>
            <a:chExt cx="394376" cy="369812"/>
          </a:xfrm>
        </p:grpSpPr>
        <p:sp>
          <p:nvSpPr>
            <p:cNvPr id="7195" name="Google Shape;7195;p7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72"/>
          <p:cNvGrpSpPr/>
          <p:nvPr/>
        </p:nvGrpSpPr>
        <p:grpSpPr>
          <a:xfrm>
            <a:off x="4210043" y="3213228"/>
            <a:ext cx="199014" cy="375408"/>
            <a:chOff x="4210043" y="3213228"/>
            <a:chExt cx="199014" cy="375408"/>
          </a:xfrm>
        </p:grpSpPr>
        <p:sp>
          <p:nvSpPr>
            <p:cNvPr id="7198" name="Google Shape;7198;p7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2"/>
          <p:cNvGrpSpPr/>
          <p:nvPr/>
        </p:nvGrpSpPr>
        <p:grpSpPr>
          <a:xfrm>
            <a:off x="4818146" y="3203323"/>
            <a:ext cx="77845" cy="395165"/>
            <a:chOff x="4818146" y="3203323"/>
            <a:chExt cx="77845" cy="395165"/>
          </a:xfrm>
        </p:grpSpPr>
        <p:sp>
          <p:nvSpPr>
            <p:cNvPr id="7209" name="Google Shape;7209;p7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72"/>
          <p:cNvGrpSpPr/>
          <p:nvPr/>
        </p:nvGrpSpPr>
        <p:grpSpPr>
          <a:xfrm>
            <a:off x="5228890" y="3235428"/>
            <a:ext cx="344091" cy="332767"/>
            <a:chOff x="5228890" y="3235428"/>
            <a:chExt cx="344091" cy="332767"/>
          </a:xfrm>
        </p:grpSpPr>
        <p:sp>
          <p:nvSpPr>
            <p:cNvPr id="7218" name="Google Shape;7218;p7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72"/>
          <p:cNvGrpSpPr/>
          <p:nvPr/>
        </p:nvGrpSpPr>
        <p:grpSpPr>
          <a:xfrm>
            <a:off x="5757913" y="3227047"/>
            <a:ext cx="388544" cy="347927"/>
            <a:chOff x="5757913" y="3227047"/>
            <a:chExt cx="388544" cy="347927"/>
          </a:xfrm>
        </p:grpSpPr>
        <p:sp>
          <p:nvSpPr>
            <p:cNvPr id="7224" name="Google Shape;7224;p7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6" name="Google Shape;7226;p7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2" name="Google Shape;7242;p72"/>
          <p:cNvGrpSpPr/>
          <p:nvPr/>
        </p:nvGrpSpPr>
        <p:grpSpPr>
          <a:xfrm>
            <a:off x="7414946" y="3220873"/>
            <a:ext cx="360091" cy="360117"/>
            <a:chOff x="7414946" y="3220873"/>
            <a:chExt cx="360091" cy="360117"/>
          </a:xfrm>
        </p:grpSpPr>
        <p:sp>
          <p:nvSpPr>
            <p:cNvPr id="7243" name="Google Shape;7243;p7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72"/>
          <p:cNvGrpSpPr/>
          <p:nvPr/>
        </p:nvGrpSpPr>
        <p:grpSpPr>
          <a:xfrm>
            <a:off x="8027227" y="3215041"/>
            <a:ext cx="231829" cy="371782"/>
            <a:chOff x="8027227" y="3215041"/>
            <a:chExt cx="231829" cy="371782"/>
          </a:xfrm>
        </p:grpSpPr>
        <p:sp>
          <p:nvSpPr>
            <p:cNvPr id="7255" name="Google Shape;7255;p7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2"/>
          <p:cNvGrpSpPr/>
          <p:nvPr/>
        </p:nvGrpSpPr>
        <p:grpSpPr>
          <a:xfrm>
            <a:off x="4093603" y="4146138"/>
            <a:ext cx="395638" cy="420544"/>
            <a:chOff x="4093603" y="4146138"/>
            <a:chExt cx="395638" cy="420544"/>
          </a:xfrm>
        </p:grpSpPr>
        <p:sp>
          <p:nvSpPr>
            <p:cNvPr id="7266" name="Google Shape;7266;p7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72"/>
          <p:cNvGrpSpPr/>
          <p:nvPr/>
        </p:nvGrpSpPr>
        <p:grpSpPr>
          <a:xfrm>
            <a:off x="4644406" y="4162322"/>
            <a:ext cx="392065" cy="387887"/>
            <a:chOff x="4644406" y="4162322"/>
            <a:chExt cx="392065" cy="387887"/>
          </a:xfrm>
        </p:grpSpPr>
        <p:sp>
          <p:nvSpPr>
            <p:cNvPr id="7284" name="Google Shape;7284;p7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72"/>
          <p:cNvGrpSpPr/>
          <p:nvPr/>
        </p:nvGrpSpPr>
        <p:grpSpPr>
          <a:xfrm>
            <a:off x="5728383" y="4221698"/>
            <a:ext cx="417128" cy="269162"/>
            <a:chOff x="5728383" y="4221698"/>
            <a:chExt cx="417128" cy="269162"/>
          </a:xfrm>
        </p:grpSpPr>
        <p:sp>
          <p:nvSpPr>
            <p:cNvPr id="7291" name="Google Shape;7291;p7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72"/>
          <p:cNvGrpSpPr/>
          <p:nvPr/>
        </p:nvGrpSpPr>
        <p:grpSpPr>
          <a:xfrm>
            <a:off x="834210" y="3696905"/>
            <a:ext cx="371782" cy="342751"/>
            <a:chOff x="834210" y="3696905"/>
            <a:chExt cx="371782" cy="342751"/>
          </a:xfrm>
        </p:grpSpPr>
        <p:sp>
          <p:nvSpPr>
            <p:cNvPr id="7304" name="Google Shape;7304;p7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72"/>
          <p:cNvGrpSpPr/>
          <p:nvPr/>
        </p:nvGrpSpPr>
        <p:grpSpPr>
          <a:xfrm>
            <a:off x="1359398" y="3682271"/>
            <a:ext cx="395296" cy="371966"/>
            <a:chOff x="1359398" y="3682271"/>
            <a:chExt cx="395296" cy="371966"/>
          </a:xfrm>
        </p:grpSpPr>
        <p:sp>
          <p:nvSpPr>
            <p:cNvPr id="7317" name="Google Shape;7317;p7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72"/>
          <p:cNvGrpSpPr/>
          <p:nvPr/>
        </p:nvGrpSpPr>
        <p:grpSpPr>
          <a:xfrm>
            <a:off x="1908099" y="3682271"/>
            <a:ext cx="395296" cy="371966"/>
            <a:chOff x="1908099" y="3682271"/>
            <a:chExt cx="395296" cy="371966"/>
          </a:xfrm>
        </p:grpSpPr>
        <p:sp>
          <p:nvSpPr>
            <p:cNvPr id="7325" name="Google Shape;7325;p7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72"/>
          <p:cNvGrpSpPr/>
          <p:nvPr/>
        </p:nvGrpSpPr>
        <p:grpSpPr>
          <a:xfrm>
            <a:off x="2456800" y="3682271"/>
            <a:ext cx="395270" cy="371966"/>
            <a:chOff x="2456800" y="3682271"/>
            <a:chExt cx="395270" cy="371966"/>
          </a:xfrm>
        </p:grpSpPr>
        <p:sp>
          <p:nvSpPr>
            <p:cNvPr id="7333" name="Google Shape;7333;p7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72"/>
          <p:cNvGrpSpPr/>
          <p:nvPr/>
        </p:nvGrpSpPr>
        <p:grpSpPr>
          <a:xfrm>
            <a:off x="3014250" y="3682271"/>
            <a:ext cx="391092" cy="371940"/>
            <a:chOff x="3014250" y="3682271"/>
            <a:chExt cx="391092" cy="371940"/>
          </a:xfrm>
        </p:grpSpPr>
        <p:sp>
          <p:nvSpPr>
            <p:cNvPr id="7343" name="Google Shape;7343;p7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72"/>
          <p:cNvGrpSpPr/>
          <p:nvPr/>
        </p:nvGrpSpPr>
        <p:grpSpPr>
          <a:xfrm>
            <a:off x="3569125" y="3702947"/>
            <a:ext cx="388728" cy="330692"/>
            <a:chOff x="3569125" y="3702947"/>
            <a:chExt cx="388728" cy="330692"/>
          </a:xfrm>
        </p:grpSpPr>
        <p:sp>
          <p:nvSpPr>
            <p:cNvPr id="7347" name="Google Shape;7347;p7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72"/>
          <p:cNvGrpSpPr/>
          <p:nvPr/>
        </p:nvGrpSpPr>
        <p:grpSpPr>
          <a:xfrm>
            <a:off x="4111994" y="3682455"/>
            <a:ext cx="387992" cy="371625"/>
            <a:chOff x="4111994" y="3682455"/>
            <a:chExt cx="387992" cy="371625"/>
          </a:xfrm>
        </p:grpSpPr>
        <p:sp>
          <p:nvSpPr>
            <p:cNvPr id="7352" name="Google Shape;7352;p7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72"/>
          <p:cNvGrpSpPr/>
          <p:nvPr/>
        </p:nvGrpSpPr>
        <p:grpSpPr>
          <a:xfrm>
            <a:off x="4674908" y="3682271"/>
            <a:ext cx="371966" cy="371966"/>
            <a:chOff x="4674908" y="3682271"/>
            <a:chExt cx="371966" cy="371966"/>
          </a:xfrm>
        </p:grpSpPr>
        <p:sp>
          <p:nvSpPr>
            <p:cNvPr id="7355" name="Google Shape;7355;p7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72"/>
          <p:cNvGrpSpPr/>
          <p:nvPr/>
        </p:nvGrpSpPr>
        <p:grpSpPr>
          <a:xfrm>
            <a:off x="5223609" y="3731112"/>
            <a:ext cx="371782" cy="274285"/>
            <a:chOff x="5223609" y="3731112"/>
            <a:chExt cx="371782" cy="274285"/>
          </a:xfrm>
        </p:grpSpPr>
        <p:sp>
          <p:nvSpPr>
            <p:cNvPr id="7360" name="Google Shape;7360;p7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2" name="Google Shape;7362;p72"/>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3" name="Google Shape;7363;p72"/>
          <p:cNvGrpSpPr/>
          <p:nvPr/>
        </p:nvGrpSpPr>
        <p:grpSpPr>
          <a:xfrm>
            <a:off x="6319908" y="3696721"/>
            <a:ext cx="373963" cy="343119"/>
            <a:chOff x="6319908" y="3696721"/>
            <a:chExt cx="373963" cy="343119"/>
          </a:xfrm>
        </p:grpSpPr>
        <p:sp>
          <p:nvSpPr>
            <p:cNvPr id="7364" name="Google Shape;7364;p7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72"/>
          <p:cNvGrpSpPr/>
          <p:nvPr/>
        </p:nvGrpSpPr>
        <p:grpSpPr>
          <a:xfrm>
            <a:off x="6871342" y="3740044"/>
            <a:ext cx="371966" cy="256420"/>
            <a:chOff x="6871342" y="3740044"/>
            <a:chExt cx="371966" cy="256420"/>
          </a:xfrm>
        </p:grpSpPr>
        <p:sp>
          <p:nvSpPr>
            <p:cNvPr id="7374" name="Google Shape;7374;p7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72"/>
          <p:cNvGrpSpPr/>
          <p:nvPr/>
        </p:nvGrpSpPr>
        <p:grpSpPr>
          <a:xfrm>
            <a:off x="7402362" y="3681535"/>
            <a:ext cx="402757" cy="372728"/>
            <a:chOff x="7402362" y="3681535"/>
            <a:chExt cx="402757" cy="372728"/>
          </a:xfrm>
        </p:grpSpPr>
        <p:sp>
          <p:nvSpPr>
            <p:cNvPr id="7387" name="Google Shape;7387;p7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72"/>
          <p:cNvGrpSpPr/>
          <p:nvPr/>
        </p:nvGrpSpPr>
        <p:grpSpPr>
          <a:xfrm>
            <a:off x="7960705" y="3736235"/>
            <a:ext cx="378902" cy="264065"/>
            <a:chOff x="7960705" y="3736235"/>
            <a:chExt cx="378902" cy="264065"/>
          </a:xfrm>
        </p:grpSpPr>
        <p:sp>
          <p:nvSpPr>
            <p:cNvPr id="7404" name="Google Shape;7404;p7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72"/>
          <p:cNvGrpSpPr/>
          <p:nvPr/>
        </p:nvGrpSpPr>
        <p:grpSpPr>
          <a:xfrm>
            <a:off x="6400828" y="4162270"/>
            <a:ext cx="166200" cy="388019"/>
            <a:chOff x="6400828" y="4162270"/>
            <a:chExt cx="166200" cy="388019"/>
          </a:xfrm>
        </p:grpSpPr>
        <p:sp>
          <p:nvSpPr>
            <p:cNvPr id="7419" name="Google Shape;7419;p7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72"/>
          <p:cNvGrpSpPr/>
          <p:nvPr/>
        </p:nvGrpSpPr>
        <p:grpSpPr>
          <a:xfrm>
            <a:off x="6919815" y="4162270"/>
            <a:ext cx="225260" cy="388019"/>
            <a:chOff x="6919815" y="4162270"/>
            <a:chExt cx="225260" cy="388019"/>
          </a:xfrm>
        </p:grpSpPr>
        <p:sp>
          <p:nvSpPr>
            <p:cNvPr id="7427" name="Google Shape;7427;p7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72"/>
          <p:cNvGrpSpPr/>
          <p:nvPr/>
        </p:nvGrpSpPr>
        <p:grpSpPr>
          <a:xfrm>
            <a:off x="7385600" y="4177035"/>
            <a:ext cx="388728" cy="358383"/>
            <a:chOff x="7385600" y="4177035"/>
            <a:chExt cx="388728" cy="358383"/>
          </a:xfrm>
        </p:grpSpPr>
        <p:sp>
          <p:nvSpPr>
            <p:cNvPr id="7436" name="Google Shape;7436;p7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72"/>
          <p:cNvGrpSpPr/>
          <p:nvPr/>
        </p:nvGrpSpPr>
        <p:grpSpPr>
          <a:xfrm>
            <a:off x="3625085" y="3259862"/>
            <a:ext cx="369207" cy="258259"/>
            <a:chOff x="3625085" y="3259862"/>
            <a:chExt cx="369207" cy="258259"/>
          </a:xfrm>
        </p:grpSpPr>
        <p:sp>
          <p:nvSpPr>
            <p:cNvPr id="7444" name="Google Shape;7444;p7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72"/>
          <p:cNvGrpSpPr/>
          <p:nvPr/>
        </p:nvGrpSpPr>
        <p:grpSpPr>
          <a:xfrm>
            <a:off x="6317360" y="3276808"/>
            <a:ext cx="363217" cy="248590"/>
            <a:chOff x="6317360" y="3276808"/>
            <a:chExt cx="363217" cy="248590"/>
          </a:xfrm>
        </p:grpSpPr>
        <p:sp>
          <p:nvSpPr>
            <p:cNvPr id="7458" name="Google Shape;7458;p7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2"/>
          <p:cNvGrpSpPr/>
          <p:nvPr/>
        </p:nvGrpSpPr>
        <p:grpSpPr>
          <a:xfrm>
            <a:off x="5084391" y="4183682"/>
            <a:ext cx="504064" cy="325595"/>
            <a:chOff x="5084391" y="4183682"/>
            <a:chExt cx="504064" cy="325595"/>
          </a:xfrm>
        </p:grpSpPr>
        <p:sp>
          <p:nvSpPr>
            <p:cNvPr id="7486" name="Google Shape;7486;p7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72"/>
          <p:cNvGrpSpPr/>
          <p:nvPr/>
        </p:nvGrpSpPr>
        <p:grpSpPr>
          <a:xfrm>
            <a:off x="7947595" y="2347996"/>
            <a:ext cx="379795" cy="267165"/>
            <a:chOff x="7947595" y="2347996"/>
            <a:chExt cx="379795" cy="267165"/>
          </a:xfrm>
        </p:grpSpPr>
        <p:sp>
          <p:nvSpPr>
            <p:cNvPr id="7503" name="Google Shape;7503;p7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72"/>
          <p:cNvGrpSpPr/>
          <p:nvPr/>
        </p:nvGrpSpPr>
        <p:grpSpPr>
          <a:xfrm>
            <a:off x="6400644" y="2310269"/>
            <a:ext cx="275362" cy="338784"/>
            <a:chOff x="6400644" y="2310269"/>
            <a:chExt cx="275362" cy="338784"/>
          </a:xfrm>
        </p:grpSpPr>
        <p:sp>
          <p:nvSpPr>
            <p:cNvPr id="7513" name="Google Shape;7513;p7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72"/>
          <p:cNvGrpSpPr/>
          <p:nvPr/>
        </p:nvGrpSpPr>
        <p:grpSpPr>
          <a:xfrm>
            <a:off x="1342268" y="4161009"/>
            <a:ext cx="359565" cy="358094"/>
            <a:chOff x="1342268" y="4161009"/>
            <a:chExt cx="359565" cy="358094"/>
          </a:xfrm>
        </p:grpSpPr>
        <p:sp>
          <p:nvSpPr>
            <p:cNvPr id="7527" name="Google Shape;7527;p7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72"/>
          <p:cNvGrpSpPr/>
          <p:nvPr/>
        </p:nvGrpSpPr>
        <p:grpSpPr>
          <a:xfrm>
            <a:off x="1913012" y="2764940"/>
            <a:ext cx="417523" cy="374252"/>
            <a:chOff x="1913012" y="2764940"/>
            <a:chExt cx="417523" cy="374252"/>
          </a:xfrm>
        </p:grpSpPr>
        <p:sp>
          <p:nvSpPr>
            <p:cNvPr id="7537" name="Google Shape;7537;p7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72"/>
          <p:cNvGrpSpPr/>
          <p:nvPr/>
        </p:nvGrpSpPr>
        <p:grpSpPr>
          <a:xfrm>
            <a:off x="830742" y="2763601"/>
            <a:ext cx="384734" cy="381556"/>
            <a:chOff x="830742" y="2763601"/>
            <a:chExt cx="384734" cy="381556"/>
          </a:xfrm>
        </p:grpSpPr>
        <p:sp>
          <p:nvSpPr>
            <p:cNvPr id="7550" name="Google Shape;7550;p7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72"/>
          <p:cNvGrpSpPr/>
          <p:nvPr/>
        </p:nvGrpSpPr>
        <p:grpSpPr>
          <a:xfrm>
            <a:off x="3007498" y="4183419"/>
            <a:ext cx="375434" cy="329667"/>
            <a:chOff x="3007498" y="4183419"/>
            <a:chExt cx="375434" cy="329667"/>
          </a:xfrm>
        </p:grpSpPr>
        <p:sp>
          <p:nvSpPr>
            <p:cNvPr id="7572" name="Google Shape;7572;p7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72"/>
          <p:cNvGrpSpPr/>
          <p:nvPr/>
        </p:nvGrpSpPr>
        <p:grpSpPr>
          <a:xfrm>
            <a:off x="6919276" y="2766990"/>
            <a:ext cx="274550" cy="354728"/>
            <a:chOff x="7606826" y="2419290"/>
            <a:chExt cx="274550" cy="354728"/>
          </a:xfrm>
        </p:grpSpPr>
        <p:sp>
          <p:nvSpPr>
            <p:cNvPr id="7593" name="Google Shape;7593;p7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72"/>
          <p:cNvGrpSpPr/>
          <p:nvPr/>
        </p:nvGrpSpPr>
        <p:grpSpPr>
          <a:xfrm>
            <a:off x="7550168" y="2777003"/>
            <a:ext cx="263316" cy="354728"/>
            <a:chOff x="8062968" y="2419290"/>
            <a:chExt cx="263316" cy="354728"/>
          </a:xfrm>
        </p:grpSpPr>
        <p:sp>
          <p:nvSpPr>
            <p:cNvPr id="7609" name="Google Shape;7609;p7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629"/>
        <p:cNvGrpSpPr/>
        <p:nvPr/>
      </p:nvGrpSpPr>
      <p:grpSpPr>
        <a:xfrm>
          <a:off x="0" y="0"/>
          <a:ext cx="0" cy="0"/>
          <a:chOff x="0" y="0"/>
          <a:chExt cx="0" cy="0"/>
        </a:xfrm>
      </p:grpSpPr>
      <p:sp>
        <p:nvSpPr>
          <p:cNvPr id="7630" name="Google Shape;7630;p7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631" name="Google Shape;7631;p7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632" name="Google Shape;7632;p73"/>
          <p:cNvGrpSpPr/>
          <p:nvPr/>
        </p:nvGrpSpPr>
        <p:grpSpPr>
          <a:xfrm>
            <a:off x="7075663" y="2444129"/>
            <a:ext cx="362163" cy="347098"/>
            <a:chOff x="7075663" y="2444129"/>
            <a:chExt cx="362163" cy="347098"/>
          </a:xfrm>
        </p:grpSpPr>
        <p:sp>
          <p:nvSpPr>
            <p:cNvPr id="7633" name="Google Shape;7633;p7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73"/>
          <p:cNvGrpSpPr/>
          <p:nvPr/>
        </p:nvGrpSpPr>
        <p:grpSpPr>
          <a:xfrm>
            <a:off x="6638175" y="2436584"/>
            <a:ext cx="372197" cy="362163"/>
            <a:chOff x="6638175" y="2436584"/>
            <a:chExt cx="372197" cy="362163"/>
          </a:xfrm>
        </p:grpSpPr>
        <p:sp>
          <p:nvSpPr>
            <p:cNvPr id="7642" name="Google Shape;7642;p7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73"/>
          <p:cNvGrpSpPr/>
          <p:nvPr/>
        </p:nvGrpSpPr>
        <p:grpSpPr>
          <a:xfrm>
            <a:off x="6192906" y="2439440"/>
            <a:ext cx="371699" cy="356084"/>
            <a:chOff x="6192906" y="2439440"/>
            <a:chExt cx="371699" cy="356084"/>
          </a:xfrm>
        </p:grpSpPr>
        <p:sp>
          <p:nvSpPr>
            <p:cNvPr id="7656" name="Google Shape;7656;p7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3"/>
          <p:cNvGrpSpPr/>
          <p:nvPr/>
        </p:nvGrpSpPr>
        <p:grpSpPr>
          <a:xfrm>
            <a:off x="5762467" y="2436584"/>
            <a:ext cx="362163" cy="362163"/>
            <a:chOff x="5762467" y="2436584"/>
            <a:chExt cx="362163" cy="362163"/>
          </a:xfrm>
        </p:grpSpPr>
        <p:sp>
          <p:nvSpPr>
            <p:cNvPr id="7670" name="Google Shape;7670;p7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73"/>
          <p:cNvGrpSpPr/>
          <p:nvPr/>
        </p:nvGrpSpPr>
        <p:grpSpPr>
          <a:xfrm>
            <a:off x="5323721" y="2437029"/>
            <a:ext cx="362922" cy="361219"/>
            <a:chOff x="5323721" y="2437029"/>
            <a:chExt cx="362922" cy="361219"/>
          </a:xfrm>
        </p:grpSpPr>
        <p:sp>
          <p:nvSpPr>
            <p:cNvPr id="7696" name="Google Shape;7696;p7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73"/>
          <p:cNvGrpSpPr/>
          <p:nvPr/>
        </p:nvGrpSpPr>
        <p:grpSpPr>
          <a:xfrm>
            <a:off x="4875937" y="2468731"/>
            <a:ext cx="407122" cy="315448"/>
            <a:chOff x="4875937" y="2468731"/>
            <a:chExt cx="407122" cy="315448"/>
          </a:xfrm>
        </p:grpSpPr>
        <p:sp>
          <p:nvSpPr>
            <p:cNvPr id="7714" name="Google Shape;7714;p7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73"/>
          <p:cNvGrpSpPr/>
          <p:nvPr/>
        </p:nvGrpSpPr>
        <p:grpSpPr>
          <a:xfrm>
            <a:off x="4893282" y="3804774"/>
            <a:ext cx="242114" cy="362163"/>
            <a:chOff x="4893282" y="3804774"/>
            <a:chExt cx="242114" cy="362163"/>
          </a:xfrm>
        </p:grpSpPr>
        <p:sp>
          <p:nvSpPr>
            <p:cNvPr id="7734" name="Google Shape;7734;p7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73"/>
          <p:cNvGrpSpPr/>
          <p:nvPr/>
        </p:nvGrpSpPr>
        <p:grpSpPr>
          <a:xfrm>
            <a:off x="6248162" y="3804774"/>
            <a:ext cx="231058" cy="362425"/>
            <a:chOff x="6248162" y="3804774"/>
            <a:chExt cx="231058" cy="362425"/>
          </a:xfrm>
        </p:grpSpPr>
        <p:sp>
          <p:nvSpPr>
            <p:cNvPr id="7761" name="Google Shape;7761;p7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73"/>
          <p:cNvGrpSpPr/>
          <p:nvPr/>
        </p:nvGrpSpPr>
        <p:grpSpPr>
          <a:xfrm>
            <a:off x="5346568" y="3804774"/>
            <a:ext cx="233337" cy="362163"/>
            <a:chOff x="5346568" y="3804774"/>
            <a:chExt cx="233337" cy="362163"/>
          </a:xfrm>
        </p:grpSpPr>
        <p:sp>
          <p:nvSpPr>
            <p:cNvPr id="7766" name="Google Shape;7766;p7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3"/>
          <p:cNvGrpSpPr/>
          <p:nvPr/>
        </p:nvGrpSpPr>
        <p:grpSpPr>
          <a:xfrm>
            <a:off x="6704985" y="3805141"/>
            <a:ext cx="209967" cy="361639"/>
            <a:chOff x="6704985" y="3805141"/>
            <a:chExt cx="209967" cy="361639"/>
          </a:xfrm>
        </p:grpSpPr>
        <p:sp>
          <p:nvSpPr>
            <p:cNvPr id="7786" name="Google Shape;7786;p7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73"/>
          <p:cNvGrpSpPr/>
          <p:nvPr/>
        </p:nvGrpSpPr>
        <p:grpSpPr>
          <a:xfrm>
            <a:off x="7513884" y="2448269"/>
            <a:ext cx="363184" cy="338792"/>
            <a:chOff x="7513884" y="2448269"/>
            <a:chExt cx="363184" cy="338792"/>
          </a:xfrm>
        </p:grpSpPr>
        <p:sp>
          <p:nvSpPr>
            <p:cNvPr id="7799" name="Google Shape;7799;p7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3"/>
          <p:cNvGrpSpPr/>
          <p:nvPr/>
        </p:nvGrpSpPr>
        <p:grpSpPr>
          <a:xfrm>
            <a:off x="5777767" y="3804826"/>
            <a:ext cx="258699" cy="362136"/>
            <a:chOff x="5777767" y="3804826"/>
            <a:chExt cx="258699" cy="362136"/>
          </a:xfrm>
        </p:grpSpPr>
        <p:sp>
          <p:nvSpPr>
            <p:cNvPr id="7806" name="Google Shape;7806;p7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73"/>
          <p:cNvGrpSpPr/>
          <p:nvPr/>
        </p:nvGrpSpPr>
        <p:grpSpPr>
          <a:xfrm>
            <a:off x="7953101" y="2436584"/>
            <a:ext cx="361691" cy="362163"/>
            <a:chOff x="7953101" y="2436584"/>
            <a:chExt cx="361691" cy="362163"/>
          </a:xfrm>
        </p:grpSpPr>
        <p:sp>
          <p:nvSpPr>
            <p:cNvPr id="7810" name="Google Shape;7810;p7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73"/>
          <p:cNvGrpSpPr/>
          <p:nvPr/>
        </p:nvGrpSpPr>
        <p:grpSpPr>
          <a:xfrm>
            <a:off x="4859353" y="3355130"/>
            <a:ext cx="373481" cy="362267"/>
            <a:chOff x="4859353" y="3355130"/>
            <a:chExt cx="373481" cy="362267"/>
          </a:xfrm>
        </p:grpSpPr>
        <p:sp>
          <p:nvSpPr>
            <p:cNvPr id="7820" name="Google Shape;7820;p7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73"/>
          <p:cNvGrpSpPr/>
          <p:nvPr/>
        </p:nvGrpSpPr>
        <p:grpSpPr>
          <a:xfrm>
            <a:off x="6637678" y="1500982"/>
            <a:ext cx="378721" cy="362005"/>
            <a:chOff x="6637678" y="1500982"/>
            <a:chExt cx="378721" cy="362005"/>
          </a:xfrm>
        </p:grpSpPr>
        <p:sp>
          <p:nvSpPr>
            <p:cNvPr id="7835" name="Google Shape;7835;p7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3"/>
          <p:cNvGrpSpPr/>
          <p:nvPr/>
        </p:nvGrpSpPr>
        <p:grpSpPr>
          <a:xfrm>
            <a:off x="5827993" y="3355496"/>
            <a:ext cx="223041" cy="362163"/>
            <a:chOff x="5827993" y="3355496"/>
            <a:chExt cx="223041" cy="362163"/>
          </a:xfrm>
        </p:grpSpPr>
        <p:sp>
          <p:nvSpPr>
            <p:cNvPr id="7852" name="Google Shape;7852;p7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3"/>
          <p:cNvGrpSpPr/>
          <p:nvPr/>
        </p:nvGrpSpPr>
        <p:grpSpPr>
          <a:xfrm>
            <a:off x="7528713" y="1500641"/>
            <a:ext cx="370520" cy="361586"/>
            <a:chOff x="7528713" y="1500641"/>
            <a:chExt cx="370520" cy="361586"/>
          </a:xfrm>
        </p:grpSpPr>
        <p:sp>
          <p:nvSpPr>
            <p:cNvPr id="7868" name="Google Shape;7868;p7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3"/>
          <p:cNvGrpSpPr/>
          <p:nvPr/>
        </p:nvGrpSpPr>
        <p:grpSpPr>
          <a:xfrm>
            <a:off x="5317198" y="3355496"/>
            <a:ext cx="367429" cy="362163"/>
            <a:chOff x="5317198" y="3355496"/>
            <a:chExt cx="367429" cy="362163"/>
          </a:xfrm>
        </p:grpSpPr>
        <p:sp>
          <p:nvSpPr>
            <p:cNvPr id="7876" name="Google Shape;7876;p7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73"/>
          <p:cNvGrpSpPr/>
          <p:nvPr/>
        </p:nvGrpSpPr>
        <p:grpSpPr>
          <a:xfrm>
            <a:off x="5302971" y="1500563"/>
            <a:ext cx="383175" cy="362241"/>
            <a:chOff x="5302971" y="1500563"/>
            <a:chExt cx="383175" cy="362241"/>
          </a:xfrm>
        </p:grpSpPr>
        <p:sp>
          <p:nvSpPr>
            <p:cNvPr id="7893" name="Google Shape;7893;p7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73"/>
          <p:cNvGrpSpPr/>
          <p:nvPr/>
        </p:nvGrpSpPr>
        <p:grpSpPr>
          <a:xfrm>
            <a:off x="6202705" y="1525453"/>
            <a:ext cx="364180" cy="312461"/>
            <a:chOff x="6202705" y="1525453"/>
            <a:chExt cx="364180" cy="312461"/>
          </a:xfrm>
        </p:grpSpPr>
        <p:sp>
          <p:nvSpPr>
            <p:cNvPr id="7896" name="Google Shape;7896;p7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73"/>
          <p:cNvGrpSpPr/>
          <p:nvPr/>
        </p:nvGrpSpPr>
        <p:grpSpPr>
          <a:xfrm>
            <a:off x="7087217" y="1503602"/>
            <a:ext cx="362398" cy="356163"/>
            <a:chOff x="7087217" y="1503602"/>
            <a:chExt cx="362398" cy="356163"/>
          </a:xfrm>
        </p:grpSpPr>
        <p:sp>
          <p:nvSpPr>
            <p:cNvPr id="7904" name="Google Shape;7904;p7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3"/>
          <p:cNvGrpSpPr/>
          <p:nvPr/>
        </p:nvGrpSpPr>
        <p:grpSpPr>
          <a:xfrm>
            <a:off x="7968952" y="1500877"/>
            <a:ext cx="378747" cy="361455"/>
            <a:chOff x="7968952" y="1500877"/>
            <a:chExt cx="378747" cy="361455"/>
          </a:xfrm>
        </p:grpSpPr>
        <p:sp>
          <p:nvSpPr>
            <p:cNvPr id="7926" name="Google Shape;7926;p7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73"/>
          <p:cNvGrpSpPr/>
          <p:nvPr/>
        </p:nvGrpSpPr>
        <p:grpSpPr>
          <a:xfrm>
            <a:off x="5761445" y="1541723"/>
            <a:ext cx="362163" cy="279737"/>
            <a:chOff x="5761445" y="1541723"/>
            <a:chExt cx="362163" cy="279737"/>
          </a:xfrm>
        </p:grpSpPr>
        <p:sp>
          <p:nvSpPr>
            <p:cNvPr id="7942" name="Google Shape;7942;p7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73"/>
          <p:cNvGrpSpPr/>
          <p:nvPr/>
        </p:nvGrpSpPr>
        <p:grpSpPr>
          <a:xfrm>
            <a:off x="6204958" y="3355575"/>
            <a:ext cx="358390" cy="362320"/>
            <a:chOff x="6204958" y="3355575"/>
            <a:chExt cx="358390" cy="362320"/>
          </a:xfrm>
        </p:grpSpPr>
        <p:sp>
          <p:nvSpPr>
            <p:cNvPr id="7949" name="Google Shape;7949;p7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73"/>
          <p:cNvGrpSpPr/>
          <p:nvPr/>
        </p:nvGrpSpPr>
        <p:grpSpPr>
          <a:xfrm>
            <a:off x="4939970" y="1499855"/>
            <a:ext cx="242979" cy="362660"/>
            <a:chOff x="4939970" y="1499855"/>
            <a:chExt cx="242979" cy="362660"/>
          </a:xfrm>
        </p:grpSpPr>
        <p:sp>
          <p:nvSpPr>
            <p:cNvPr id="7966" name="Google Shape;7966;p7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3"/>
          <p:cNvGrpSpPr/>
          <p:nvPr/>
        </p:nvGrpSpPr>
        <p:grpSpPr>
          <a:xfrm>
            <a:off x="8023448" y="3355496"/>
            <a:ext cx="284322" cy="362163"/>
            <a:chOff x="8023448" y="3355496"/>
            <a:chExt cx="284322" cy="362163"/>
          </a:xfrm>
        </p:grpSpPr>
        <p:sp>
          <p:nvSpPr>
            <p:cNvPr id="7973" name="Google Shape;7973;p7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3"/>
          <p:cNvGrpSpPr/>
          <p:nvPr/>
        </p:nvGrpSpPr>
        <p:grpSpPr>
          <a:xfrm>
            <a:off x="6644201" y="3355496"/>
            <a:ext cx="366695" cy="361979"/>
            <a:chOff x="6644201" y="3355496"/>
            <a:chExt cx="366695" cy="361979"/>
          </a:xfrm>
        </p:grpSpPr>
        <p:sp>
          <p:nvSpPr>
            <p:cNvPr id="7983" name="Google Shape;7983;p7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73"/>
          <p:cNvGrpSpPr/>
          <p:nvPr/>
        </p:nvGrpSpPr>
        <p:grpSpPr>
          <a:xfrm>
            <a:off x="7955145" y="2019192"/>
            <a:ext cx="365176" cy="271013"/>
            <a:chOff x="7955145" y="2019192"/>
            <a:chExt cx="365176" cy="271013"/>
          </a:xfrm>
        </p:grpSpPr>
        <p:sp>
          <p:nvSpPr>
            <p:cNvPr id="8006" name="Google Shape;8006;p7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3"/>
          <p:cNvGrpSpPr/>
          <p:nvPr/>
        </p:nvGrpSpPr>
        <p:grpSpPr>
          <a:xfrm>
            <a:off x="7518155" y="2009471"/>
            <a:ext cx="361927" cy="290270"/>
            <a:chOff x="7518155" y="2009471"/>
            <a:chExt cx="361927" cy="290270"/>
          </a:xfrm>
        </p:grpSpPr>
        <p:sp>
          <p:nvSpPr>
            <p:cNvPr id="8013" name="Google Shape;8013;p7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3"/>
          <p:cNvGrpSpPr/>
          <p:nvPr/>
        </p:nvGrpSpPr>
        <p:grpSpPr>
          <a:xfrm>
            <a:off x="7079672" y="1991053"/>
            <a:ext cx="362163" cy="327264"/>
            <a:chOff x="7079672" y="1991053"/>
            <a:chExt cx="362163" cy="327264"/>
          </a:xfrm>
        </p:grpSpPr>
        <p:sp>
          <p:nvSpPr>
            <p:cNvPr id="8027" name="Google Shape;8027;p7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73"/>
          <p:cNvGrpSpPr/>
          <p:nvPr/>
        </p:nvGrpSpPr>
        <p:grpSpPr>
          <a:xfrm>
            <a:off x="6641188" y="2035514"/>
            <a:ext cx="361901" cy="238132"/>
            <a:chOff x="6641188" y="2035514"/>
            <a:chExt cx="361901" cy="238132"/>
          </a:xfrm>
        </p:grpSpPr>
        <p:sp>
          <p:nvSpPr>
            <p:cNvPr id="8044" name="Google Shape;8044;p7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73"/>
          <p:cNvGrpSpPr/>
          <p:nvPr/>
        </p:nvGrpSpPr>
        <p:grpSpPr>
          <a:xfrm>
            <a:off x="6202443" y="1986677"/>
            <a:ext cx="362425" cy="335884"/>
            <a:chOff x="6202443" y="1986677"/>
            <a:chExt cx="362425" cy="335884"/>
          </a:xfrm>
        </p:grpSpPr>
        <p:sp>
          <p:nvSpPr>
            <p:cNvPr id="8064" name="Google Shape;8064;p7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73"/>
          <p:cNvGrpSpPr/>
          <p:nvPr/>
        </p:nvGrpSpPr>
        <p:grpSpPr>
          <a:xfrm>
            <a:off x="5764222" y="2016598"/>
            <a:ext cx="374293" cy="276069"/>
            <a:chOff x="5764222" y="2016598"/>
            <a:chExt cx="374293" cy="276069"/>
          </a:xfrm>
        </p:grpSpPr>
        <p:sp>
          <p:nvSpPr>
            <p:cNvPr id="8085" name="Google Shape;8085;p7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3"/>
          <p:cNvGrpSpPr/>
          <p:nvPr/>
        </p:nvGrpSpPr>
        <p:grpSpPr>
          <a:xfrm>
            <a:off x="5325477" y="2016441"/>
            <a:ext cx="361927" cy="276515"/>
            <a:chOff x="5325477" y="2016441"/>
            <a:chExt cx="361927" cy="276515"/>
          </a:xfrm>
        </p:grpSpPr>
        <p:sp>
          <p:nvSpPr>
            <p:cNvPr id="8097" name="Google Shape;8097;p7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73"/>
          <p:cNvGrpSpPr/>
          <p:nvPr/>
        </p:nvGrpSpPr>
        <p:grpSpPr>
          <a:xfrm>
            <a:off x="4870671" y="2017200"/>
            <a:ext cx="364180" cy="274812"/>
            <a:chOff x="4870671" y="2017200"/>
            <a:chExt cx="364180" cy="274812"/>
          </a:xfrm>
        </p:grpSpPr>
        <p:sp>
          <p:nvSpPr>
            <p:cNvPr id="8118" name="Google Shape;8118;p7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73"/>
          <p:cNvGrpSpPr/>
          <p:nvPr/>
        </p:nvGrpSpPr>
        <p:grpSpPr>
          <a:xfrm>
            <a:off x="7144726" y="3355496"/>
            <a:ext cx="260690" cy="362032"/>
            <a:chOff x="7144726" y="3355496"/>
            <a:chExt cx="260690" cy="362032"/>
          </a:xfrm>
        </p:grpSpPr>
        <p:sp>
          <p:nvSpPr>
            <p:cNvPr id="8132" name="Google Shape;8132;p7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3"/>
          <p:cNvGrpSpPr/>
          <p:nvPr/>
        </p:nvGrpSpPr>
        <p:grpSpPr>
          <a:xfrm>
            <a:off x="6705719" y="4278051"/>
            <a:ext cx="261712" cy="361770"/>
            <a:chOff x="6705719" y="4278051"/>
            <a:chExt cx="261712" cy="361770"/>
          </a:xfrm>
        </p:grpSpPr>
        <p:sp>
          <p:nvSpPr>
            <p:cNvPr id="8139" name="Google Shape;8139;p7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73"/>
          <p:cNvGrpSpPr/>
          <p:nvPr/>
        </p:nvGrpSpPr>
        <p:grpSpPr>
          <a:xfrm>
            <a:off x="5750650" y="2891652"/>
            <a:ext cx="320216" cy="361403"/>
            <a:chOff x="5750650" y="2891652"/>
            <a:chExt cx="320216" cy="361403"/>
          </a:xfrm>
        </p:grpSpPr>
        <p:sp>
          <p:nvSpPr>
            <p:cNvPr id="8155" name="Google Shape;8155;p7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73"/>
          <p:cNvGrpSpPr/>
          <p:nvPr/>
        </p:nvGrpSpPr>
        <p:grpSpPr>
          <a:xfrm>
            <a:off x="6658009" y="2891390"/>
            <a:ext cx="315972" cy="361927"/>
            <a:chOff x="6658009" y="2891390"/>
            <a:chExt cx="315972" cy="361927"/>
          </a:xfrm>
        </p:grpSpPr>
        <p:sp>
          <p:nvSpPr>
            <p:cNvPr id="8171" name="Google Shape;8171;p7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3"/>
          <p:cNvGrpSpPr/>
          <p:nvPr/>
        </p:nvGrpSpPr>
        <p:grpSpPr>
          <a:xfrm>
            <a:off x="6203465" y="2891206"/>
            <a:ext cx="320478" cy="362110"/>
            <a:chOff x="6203465" y="2891206"/>
            <a:chExt cx="320478" cy="362110"/>
          </a:xfrm>
        </p:grpSpPr>
        <p:sp>
          <p:nvSpPr>
            <p:cNvPr id="8179" name="Google Shape;8179;p7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73"/>
          <p:cNvGrpSpPr/>
          <p:nvPr/>
        </p:nvGrpSpPr>
        <p:grpSpPr>
          <a:xfrm>
            <a:off x="7567280" y="2891259"/>
            <a:ext cx="307116" cy="362294"/>
            <a:chOff x="7567280" y="2891259"/>
            <a:chExt cx="307116" cy="362294"/>
          </a:xfrm>
        </p:grpSpPr>
        <p:sp>
          <p:nvSpPr>
            <p:cNvPr id="8185" name="Google Shape;8185;p7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3"/>
          <p:cNvGrpSpPr/>
          <p:nvPr/>
        </p:nvGrpSpPr>
        <p:grpSpPr>
          <a:xfrm>
            <a:off x="7112579" y="2891521"/>
            <a:ext cx="338556" cy="361534"/>
            <a:chOff x="7112579" y="2891521"/>
            <a:chExt cx="338556" cy="361534"/>
          </a:xfrm>
        </p:grpSpPr>
        <p:sp>
          <p:nvSpPr>
            <p:cNvPr id="8198" name="Google Shape;8198;p7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73"/>
          <p:cNvGrpSpPr/>
          <p:nvPr/>
        </p:nvGrpSpPr>
        <p:grpSpPr>
          <a:xfrm>
            <a:off x="7155259" y="3805036"/>
            <a:ext cx="207478" cy="361272"/>
            <a:chOff x="7155259" y="3805036"/>
            <a:chExt cx="207478" cy="361272"/>
          </a:xfrm>
        </p:grpSpPr>
        <p:sp>
          <p:nvSpPr>
            <p:cNvPr id="8201" name="Google Shape;8201;p7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3"/>
          <p:cNvGrpSpPr/>
          <p:nvPr/>
        </p:nvGrpSpPr>
        <p:grpSpPr>
          <a:xfrm>
            <a:off x="4915368" y="2891390"/>
            <a:ext cx="182850" cy="361927"/>
            <a:chOff x="4915368" y="2891390"/>
            <a:chExt cx="182850" cy="361927"/>
          </a:xfrm>
        </p:grpSpPr>
        <p:sp>
          <p:nvSpPr>
            <p:cNvPr id="8214" name="Google Shape;8214;p7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3"/>
          <p:cNvGrpSpPr/>
          <p:nvPr/>
        </p:nvGrpSpPr>
        <p:grpSpPr>
          <a:xfrm>
            <a:off x="8028714" y="2891652"/>
            <a:ext cx="289589" cy="361403"/>
            <a:chOff x="8028714" y="2891652"/>
            <a:chExt cx="289589" cy="361403"/>
          </a:xfrm>
        </p:grpSpPr>
        <p:sp>
          <p:nvSpPr>
            <p:cNvPr id="8226" name="Google Shape;8226;p7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73"/>
          <p:cNvGrpSpPr/>
          <p:nvPr/>
        </p:nvGrpSpPr>
        <p:grpSpPr>
          <a:xfrm>
            <a:off x="7551822" y="3804774"/>
            <a:ext cx="293335" cy="361927"/>
            <a:chOff x="7551822" y="3804774"/>
            <a:chExt cx="293335" cy="361927"/>
          </a:xfrm>
        </p:grpSpPr>
        <p:sp>
          <p:nvSpPr>
            <p:cNvPr id="8247" name="Google Shape;8247;p7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3"/>
          <p:cNvGrpSpPr/>
          <p:nvPr/>
        </p:nvGrpSpPr>
        <p:grpSpPr>
          <a:xfrm>
            <a:off x="6263725" y="4277658"/>
            <a:ext cx="210491" cy="362163"/>
            <a:chOff x="6263725" y="4277658"/>
            <a:chExt cx="210491" cy="362163"/>
          </a:xfrm>
        </p:grpSpPr>
        <p:sp>
          <p:nvSpPr>
            <p:cNvPr id="8259" name="Google Shape;8259;p7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73"/>
          <p:cNvGrpSpPr/>
          <p:nvPr/>
        </p:nvGrpSpPr>
        <p:grpSpPr>
          <a:xfrm>
            <a:off x="7987790" y="3804695"/>
            <a:ext cx="336303" cy="362005"/>
            <a:chOff x="7987790" y="3804695"/>
            <a:chExt cx="336303" cy="362005"/>
          </a:xfrm>
        </p:grpSpPr>
        <p:sp>
          <p:nvSpPr>
            <p:cNvPr id="8275" name="Google Shape;8275;p7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73"/>
          <p:cNvGrpSpPr/>
          <p:nvPr/>
        </p:nvGrpSpPr>
        <p:grpSpPr>
          <a:xfrm>
            <a:off x="5273444" y="2891285"/>
            <a:ext cx="371123" cy="362267"/>
            <a:chOff x="5273444" y="2891285"/>
            <a:chExt cx="371123" cy="362267"/>
          </a:xfrm>
        </p:grpSpPr>
        <p:sp>
          <p:nvSpPr>
            <p:cNvPr id="8286" name="Google Shape;8286;p7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73"/>
          <p:cNvGrpSpPr/>
          <p:nvPr/>
        </p:nvGrpSpPr>
        <p:grpSpPr>
          <a:xfrm>
            <a:off x="7630397" y="3358399"/>
            <a:ext cx="214759" cy="357030"/>
            <a:chOff x="2235125" y="238075"/>
            <a:chExt cx="3144350" cy="5227375"/>
          </a:xfrm>
        </p:grpSpPr>
        <p:sp>
          <p:nvSpPr>
            <p:cNvPr id="8301" name="Google Shape;8301;p7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73"/>
          <p:cNvGrpSpPr/>
          <p:nvPr/>
        </p:nvGrpSpPr>
        <p:grpSpPr>
          <a:xfrm>
            <a:off x="2810729" y="4267107"/>
            <a:ext cx="342496" cy="351944"/>
            <a:chOff x="2810729" y="4267107"/>
            <a:chExt cx="342496" cy="351944"/>
          </a:xfrm>
        </p:grpSpPr>
        <p:sp>
          <p:nvSpPr>
            <p:cNvPr id="8311" name="Google Shape;8311;p7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73"/>
          <p:cNvGrpSpPr/>
          <p:nvPr/>
        </p:nvGrpSpPr>
        <p:grpSpPr>
          <a:xfrm>
            <a:off x="1779168" y="3805625"/>
            <a:ext cx="282381" cy="343454"/>
            <a:chOff x="1779168" y="3805625"/>
            <a:chExt cx="282381" cy="343454"/>
          </a:xfrm>
        </p:grpSpPr>
        <p:sp>
          <p:nvSpPr>
            <p:cNvPr id="8342" name="Google Shape;8342;p7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73"/>
          <p:cNvGrpSpPr/>
          <p:nvPr/>
        </p:nvGrpSpPr>
        <p:grpSpPr>
          <a:xfrm>
            <a:off x="2593522" y="2407029"/>
            <a:ext cx="391606" cy="364535"/>
            <a:chOff x="2593522" y="2407029"/>
            <a:chExt cx="391606" cy="364535"/>
          </a:xfrm>
        </p:grpSpPr>
        <p:sp>
          <p:nvSpPr>
            <p:cNvPr id="8371" name="Google Shape;8371;p7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3"/>
          <p:cNvGrpSpPr/>
          <p:nvPr/>
        </p:nvGrpSpPr>
        <p:grpSpPr>
          <a:xfrm>
            <a:off x="3955047" y="2432242"/>
            <a:ext cx="322912" cy="334396"/>
            <a:chOff x="3955047" y="2432242"/>
            <a:chExt cx="322912" cy="334396"/>
          </a:xfrm>
        </p:grpSpPr>
        <p:sp>
          <p:nvSpPr>
            <p:cNvPr id="8411" name="Google Shape;8411;p7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73"/>
          <p:cNvGrpSpPr/>
          <p:nvPr/>
        </p:nvGrpSpPr>
        <p:grpSpPr>
          <a:xfrm>
            <a:off x="1802465" y="1962854"/>
            <a:ext cx="265373" cy="351944"/>
            <a:chOff x="1802465" y="1962854"/>
            <a:chExt cx="265373" cy="351944"/>
          </a:xfrm>
        </p:grpSpPr>
        <p:sp>
          <p:nvSpPr>
            <p:cNvPr id="8415" name="Google Shape;8415;p7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3"/>
          <p:cNvGrpSpPr/>
          <p:nvPr/>
        </p:nvGrpSpPr>
        <p:grpSpPr>
          <a:xfrm>
            <a:off x="3512070" y="1956222"/>
            <a:ext cx="373983" cy="363622"/>
            <a:chOff x="3512070" y="1956222"/>
            <a:chExt cx="373983" cy="363622"/>
          </a:xfrm>
        </p:grpSpPr>
        <p:sp>
          <p:nvSpPr>
            <p:cNvPr id="8423" name="Google Shape;8423;p7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3"/>
          <p:cNvGrpSpPr/>
          <p:nvPr/>
        </p:nvGrpSpPr>
        <p:grpSpPr>
          <a:xfrm>
            <a:off x="842683" y="2394751"/>
            <a:ext cx="345640" cy="356660"/>
            <a:chOff x="842683" y="2394751"/>
            <a:chExt cx="345640" cy="356660"/>
          </a:xfrm>
        </p:grpSpPr>
        <p:sp>
          <p:nvSpPr>
            <p:cNvPr id="8441" name="Google Shape;8441;p7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3"/>
          <p:cNvGrpSpPr/>
          <p:nvPr/>
        </p:nvGrpSpPr>
        <p:grpSpPr>
          <a:xfrm>
            <a:off x="1290615" y="2399467"/>
            <a:ext cx="336836" cy="342511"/>
            <a:chOff x="1290615" y="2399467"/>
            <a:chExt cx="336836" cy="342511"/>
          </a:xfrm>
        </p:grpSpPr>
        <p:sp>
          <p:nvSpPr>
            <p:cNvPr id="8458" name="Google Shape;8458;p7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73"/>
          <p:cNvGrpSpPr/>
          <p:nvPr/>
        </p:nvGrpSpPr>
        <p:grpSpPr>
          <a:xfrm>
            <a:off x="1748310" y="2408601"/>
            <a:ext cx="308508" cy="333378"/>
            <a:chOff x="1748310" y="2408601"/>
            <a:chExt cx="308508" cy="333378"/>
          </a:xfrm>
        </p:grpSpPr>
        <p:sp>
          <p:nvSpPr>
            <p:cNvPr id="8478" name="Google Shape;8478;p7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73"/>
          <p:cNvGrpSpPr/>
          <p:nvPr/>
        </p:nvGrpSpPr>
        <p:grpSpPr>
          <a:xfrm>
            <a:off x="3044614" y="2418033"/>
            <a:ext cx="376184" cy="315141"/>
            <a:chOff x="3044614" y="2418033"/>
            <a:chExt cx="376184" cy="315141"/>
          </a:xfrm>
        </p:grpSpPr>
        <p:sp>
          <p:nvSpPr>
            <p:cNvPr id="8487" name="Google Shape;8487;p7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3"/>
          <p:cNvGrpSpPr/>
          <p:nvPr/>
        </p:nvGrpSpPr>
        <p:grpSpPr>
          <a:xfrm>
            <a:off x="3943638" y="3815072"/>
            <a:ext cx="357933" cy="342676"/>
            <a:chOff x="3943638" y="3815072"/>
            <a:chExt cx="357933" cy="342676"/>
          </a:xfrm>
        </p:grpSpPr>
        <p:sp>
          <p:nvSpPr>
            <p:cNvPr id="8497" name="Google Shape;8497;p7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73"/>
          <p:cNvGrpSpPr/>
          <p:nvPr/>
        </p:nvGrpSpPr>
        <p:grpSpPr>
          <a:xfrm>
            <a:off x="3508282" y="3810341"/>
            <a:ext cx="351644" cy="351959"/>
            <a:chOff x="3508282" y="3810341"/>
            <a:chExt cx="351644" cy="351959"/>
          </a:xfrm>
        </p:grpSpPr>
        <p:sp>
          <p:nvSpPr>
            <p:cNvPr id="8507" name="Google Shape;8507;p7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73"/>
          <p:cNvGrpSpPr/>
          <p:nvPr/>
        </p:nvGrpSpPr>
        <p:grpSpPr>
          <a:xfrm>
            <a:off x="2224585" y="1962854"/>
            <a:ext cx="303163" cy="351809"/>
            <a:chOff x="2224585" y="1962854"/>
            <a:chExt cx="303163" cy="351809"/>
          </a:xfrm>
        </p:grpSpPr>
        <p:sp>
          <p:nvSpPr>
            <p:cNvPr id="8521" name="Google Shape;8521;p7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3"/>
          <p:cNvGrpSpPr/>
          <p:nvPr/>
        </p:nvGrpSpPr>
        <p:grpSpPr>
          <a:xfrm>
            <a:off x="2622794" y="1990868"/>
            <a:ext cx="389090" cy="296231"/>
            <a:chOff x="2622794" y="1990868"/>
            <a:chExt cx="389090" cy="296231"/>
          </a:xfrm>
        </p:grpSpPr>
        <p:sp>
          <p:nvSpPr>
            <p:cNvPr id="8530" name="Google Shape;8530;p7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9" name="Google Shape;8539;p73"/>
          <p:cNvGrpSpPr/>
          <p:nvPr/>
        </p:nvGrpSpPr>
        <p:grpSpPr>
          <a:xfrm>
            <a:off x="3977326" y="1952149"/>
            <a:ext cx="327074" cy="375241"/>
            <a:chOff x="3977326" y="1952149"/>
            <a:chExt cx="327074" cy="375241"/>
          </a:xfrm>
        </p:grpSpPr>
        <p:sp>
          <p:nvSpPr>
            <p:cNvPr id="8540" name="Google Shape;8540;p7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73"/>
          <p:cNvGrpSpPr/>
          <p:nvPr/>
        </p:nvGrpSpPr>
        <p:grpSpPr>
          <a:xfrm>
            <a:off x="1341612" y="3340055"/>
            <a:ext cx="259399" cy="370524"/>
            <a:chOff x="1341612" y="3340055"/>
            <a:chExt cx="259399" cy="370524"/>
          </a:xfrm>
        </p:grpSpPr>
        <p:sp>
          <p:nvSpPr>
            <p:cNvPr id="8558" name="Google Shape;8558;p7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3"/>
          <p:cNvGrpSpPr/>
          <p:nvPr/>
        </p:nvGrpSpPr>
        <p:grpSpPr>
          <a:xfrm>
            <a:off x="2179892" y="3844972"/>
            <a:ext cx="351629" cy="282381"/>
            <a:chOff x="2179892" y="3844972"/>
            <a:chExt cx="351629" cy="282381"/>
          </a:xfrm>
        </p:grpSpPr>
        <p:sp>
          <p:nvSpPr>
            <p:cNvPr id="8577" name="Google Shape;8577;p7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73"/>
          <p:cNvGrpSpPr/>
          <p:nvPr/>
        </p:nvGrpSpPr>
        <p:grpSpPr>
          <a:xfrm>
            <a:off x="3131170" y="3816884"/>
            <a:ext cx="220051" cy="338169"/>
            <a:chOff x="3131170" y="3816884"/>
            <a:chExt cx="220051" cy="338169"/>
          </a:xfrm>
        </p:grpSpPr>
        <p:sp>
          <p:nvSpPr>
            <p:cNvPr id="8598" name="Google Shape;8598;p7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73"/>
          <p:cNvGrpSpPr/>
          <p:nvPr/>
        </p:nvGrpSpPr>
        <p:grpSpPr>
          <a:xfrm>
            <a:off x="903502" y="3359564"/>
            <a:ext cx="247990" cy="333393"/>
            <a:chOff x="903502" y="3359564"/>
            <a:chExt cx="247990" cy="333393"/>
          </a:xfrm>
        </p:grpSpPr>
        <p:sp>
          <p:nvSpPr>
            <p:cNvPr id="8608" name="Google Shape;8608;p7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73"/>
          <p:cNvGrpSpPr/>
          <p:nvPr/>
        </p:nvGrpSpPr>
        <p:grpSpPr>
          <a:xfrm>
            <a:off x="2616191" y="2890461"/>
            <a:ext cx="365793" cy="361152"/>
            <a:chOff x="2616191" y="2890461"/>
            <a:chExt cx="365793" cy="361152"/>
          </a:xfrm>
        </p:grpSpPr>
        <p:sp>
          <p:nvSpPr>
            <p:cNvPr id="8631" name="Google Shape;8631;p7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3"/>
          <p:cNvGrpSpPr/>
          <p:nvPr/>
        </p:nvGrpSpPr>
        <p:grpSpPr>
          <a:xfrm>
            <a:off x="3049959" y="1945861"/>
            <a:ext cx="402940" cy="388536"/>
            <a:chOff x="3049959" y="1945861"/>
            <a:chExt cx="402940" cy="388536"/>
          </a:xfrm>
        </p:grpSpPr>
        <p:sp>
          <p:nvSpPr>
            <p:cNvPr id="8643" name="Google Shape;8643;p7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73"/>
          <p:cNvGrpSpPr/>
          <p:nvPr/>
        </p:nvGrpSpPr>
        <p:grpSpPr>
          <a:xfrm>
            <a:off x="2483025" y="4268679"/>
            <a:ext cx="202428" cy="349114"/>
            <a:chOff x="2483025" y="4268679"/>
            <a:chExt cx="202428" cy="349114"/>
          </a:xfrm>
        </p:grpSpPr>
        <p:sp>
          <p:nvSpPr>
            <p:cNvPr id="8650" name="Google Shape;8650;p7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73"/>
          <p:cNvGrpSpPr/>
          <p:nvPr/>
        </p:nvGrpSpPr>
        <p:grpSpPr>
          <a:xfrm>
            <a:off x="862507" y="2885984"/>
            <a:ext cx="329590" cy="365000"/>
            <a:chOff x="862507" y="2885984"/>
            <a:chExt cx="329590" cy="365000"/>
          </a:xfrm>
        </p:grpSpPr>
        <p:sp>
          <p:nvSpPr>
            <p:cNvPr id="8657" name="Google Shape;8657;p7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73"/>
          <p:cNvGrpSpPr/>
          <p:nvPr/>
        </p:nvGrpSpPr>
        <p:grpSpPr>
          <a:xfrm>
            <a:off x="3082075" y="2871805"/>
            <a:ext cx="318884" cy="379807"/>
            <a:chOff x="3082075" y="2871805"/>
            <a:chExt cx="318884" cy="379807"/>
          </a:xfrm>
        </p:grpSpPr>
        <p:sp>
          <p:nvSpPr>
            <p:cNvPr id="8665" name="Google Shape;8665;p7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3"/>
          <p:cNvGrpSpPr/>
          <p:nvPr/>
        </p:nvGrpSpPr>
        <p:grpSpPr>
          <a:xfrm>
            <a:off x="2594780" y="1516494"/>
            <a:ext cx="410187" cy="324244"/>
            <a:chOff x="2594780" y="1516494"/>
            <a:chExt cx="410187" cy="324244"/>
          </a:xfrm>
        </p:grpSpPr>
        <p:sp>
          <p:nvSpPr>
            <p:cNvPr id="8686" name="Google Shape;8686;p7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73"/>
          <p:cNvGrpSpPr/>
          <p:nvPr/>
        </p:nvGrpSpPr>
        <p:grpSpPr>
          <a:xfrm>
            <a:off x="1742965" y="1502959"/>
            <a:ext cx="333692" cy="333363"/>
            <a:chOff x="1742965" y="1502959"/>
            <a:chExt cx="333692" cy="333363"/>
          </a:xfrm>
        </p:grpSpPr>
        <p:sp>
          <p:nvSpPr>
            <p:cNvPr id="8695" name="Google Shape;8695;p7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3"/>
          <p:cNvGrpSpPr/>
          <p:nvPr/>
        </p:nvGrpSpPr>
        <p:grpSpPr>
          <a:xfrm>
            <a:off x="3051531" y="1516809"/>
            <a:ext cx="390034" cy="296545"/>
            <a:chOff x="3051531" y="1516809"/>
            <a:chExt cx="390034" cy="296545"/>
          </a:xfrm>
        </p:grpSpPr>
        <p:sp>
          <p:nvSpPr>
            <p:cNvPr id="8700" name="Google Shape;8700;p7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73"/>
          <p:cNvGrpSpPr/>
          <p:nvPr/>
        </p:nvGrpSpPr>
        <p:grpSpPr>
          <a:xfrm>
            <a:off x="3514900" y="1489020"/>
            <a:ext cx="354145" cy="351869"/>
            <a:chOff x="3514900" y="1489020"/>
            <a:chExt cx="354145" cy="351869"/>
          </a:xfrm>
        </p:grpSpPr>
        <p:sp>
          <p:nvSpPr>
            <p:cNvPr id="8716" name="Google Shape;8716;p7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73"/>
          <p:cNvGrpSpPr/>
          <p:nvPr/>
        </p:nvGrpSpPr>
        <p:grpSpPr>
          <a:xfrm>
            <a:off x="3066324" y="3350446"/>
            <a:ext cx="346598" cy="333183"/>
            <a:chOff x="3066324" y="3350446"/>
            <a:chExt cx="346598" cy="333183"/>
          </a:xfrm>
        </p:grpSpPr>
        <p:sp>
          <p:nvSpPr>
            <p:cNvPr id="8739" name="Google Shape;8739;p7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73"/>
          <p:cNvGrpSpPr/>
          <p:nvPr/>
        </p:nvGrpSpPr>
        <p:grpSpPr>
          <a:xfrm>
            <a:off x="1282755" y="1952089"/>
            <a:ext cx="363278" cy="363338"/>
            <a:chOff x="1282755" y="1952089"/>
            <a:chExt cx="363278" cy="363338"/>
          </a:xfrm>
        </p:grpSpPr>
        <p:sp>
          <p:nvSpPr>
            <p:cNvPr id="8750" name="Google Shape;8750;p7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73"/>
          <p:cNvGrpSpPr/>
          <p:nvPr/>
        </p:nvGrpSpPr>
        <p:grpSpPr>
          <a:xfrm>
            <a:off x="3510094" y="2909281"/>
            <a:ext cx="355133" cy="343574"/>
            <a:chOff x="3510094" y="2909281"/>
            <a:chExt cx="355133" cy="343574"/>
          </a:xfrm>
        </p:grpSpPr>
        <p:sp>
          <p:nvSpPr>
            <p:cNvPr id="8758" name="Google Shape;8758;p7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1" name="Google Shape;8771;p73"/>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2" name="Google Shape;8772;p73"/>
          <p:cNvGrpSpPr/>
          <p:nvPr/>
        </p:nvGrpSpPr>
        <p:grpSpPr>
          <a:xfrm>
            <a:off x="2163842" y="1506972"/>
            <a:ext cx="382787" cy="331566"/>
            <a:chOff x="2163842" y="1506972"/>
            <a:chExt cx="382787" cy="331566"/>
          </a:xfrm>
        </p:grpSpPr>
        <p:sp>
          <p:nvSpPr>
            <p:cNvPr id="8773" name="Google Shape;8773;p7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73"/>
          <p:cNvGrpSpPr/>
          <p:nvPr/>
        </p:nvGrpSpPr>
        <p:grpSpPr>
          <a:xfrm>
            <a:off x="1738877" y="3349652"/>
            <a:ext cx="357918" cy="350536"/>
            <a:chOff x="1738877" y="3349652"/>
            <a:chExt cx="357918" cy="350536"/>
          </a:xfrm>
        </p:grpSpPr>
        <p:sp>
          <p:nvSpPr>
            <p:cNvPr id="8782" name="Google Shape;8782;p7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73"/>
          <p:cNvGrpSpPr/>
          <p:nvPr/>
        </p:nvGrpSpPr>
        <p:grpSpPr>
          <a:xfrm>
            <a:off x="1971819" y="4276854"/>
            <a:ext cx="383281" cy="333947"/>
            <a:chOff x="1971819" y="4276854"/>
            <a:chExt cx="383281" cy="333947"/>
          </a:xfrm>
        </p:grpSpPr>
        <p:sp>
          <p:nvSpPr>
            <p:cNvPr id="8801" name="Google Shape;8801;p7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73"/>
          <p:cNvGrpSpPr/>
          <p:nvPr/>
        </p:nvGrpSpPr>
        <p:grpSpPr>
          <a:xfrm>
            <a:off x="1825119" y="2885819"/>
            <a:ext cx="175987" cy="361391"/>
            <a:chOff x="1825119" y="2885819"/>
            <a:chExt cx="175987" cy="361391"/>
          </a:xfrm>
        </p:grpSpPr>
        <p:sp>
          <p:nvSpPr>
            <p:cNvPr id="8812" name="Google Shape;8812;p7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73"/>
          <p:cNvGrpSpPr/>
          <p:nvPr/>
        </p:nvGrpSpPr>
        <p:grpSpPr>
          <a:xfrm>
            <a:off x="3504824" y="3405844"/>
            <a:ext cx="369896" cy="226339"/>
            <a:chOff x="3504824" y="3405844"/>
            <a:chExt cx="369896" cy="226339"/>
          </a:xfrm>
        </p:grpSpPr>
        <p:sp>
          <p:nvSpPr>
            <p:cNvPr id="8823" name="Google Shape;8823;p7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3"/>
          <p:cNvGrpSpPr/>
          <p:nvPr/>
        </p:nvGrpSpPr>
        <p:grpSpPr>
          <a:xfrm>
            <a:off x="1295661" y="3819594"/>
            <a:ext cx="345640" cy="342900"/>
            <a:chOff x="1295661" y="3819594"/>
            <a:chExt cx="345640" cy="342900"/>
          </a:xfrm>
        </p:grpSpPr>
        <p:sp>
          <p:nvSpPr>
            <p:cNvPr id="8840" name="Google Shape;8840;p7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73"/>
          <p:cNvGrpSpPr/>
          <p:nvPr/>
        </p:nvGrpSpPr>
        <p:grpSpPr>
          <a:xfrm>
            <a:off x="3486572" y="2433470"/>
            <a:ext cx="379328" cy="281738"/>
            <a:chOff x="3486572" y="2433470"/>
            <a:chExt cx="379328" cy="281738"/>
          </a:xfrm>
        </p:grpSpPr>
        <p:sp>
          <p:nvSpPr>
            <p:cNvPr id="8858" name="Google Shape;8858;p7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5" name="Google Shape;8865;p73"/>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6" name="Google Shape;8866;p73"/>
          <p:cNvGrpSpPr/>
          <p:nvPr/>
        </p:nvGrpSpPr>
        <p:grpSpPr>
          <a:xfrm>
            <a:off x="3997149" y="3329634"/>
            <a:ext cx="270733" cy="355762"/>
            <a:chOff x="3997149" y="3329634"/>
            <a:chExt cx="270733" cy="355762"/>
          </a:xfrm>
        </p:grpSpPr>
        <p:sp>
          <p:nvSpPr>
            <p:cNvPr id="8867" name="Google Shape;8867;p7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73"/>
          <p:cNvGrpSpPr/>
          <p:nvPr/>
        </p:nvGrpSpPr>
        <p:grpSpPr>
          <a:xfrm>
            <a:off x="3954343" y="2899354"/>
            <a:ext cx="345655" cy="343529"/>
            <a:chOff x="3954343" y="2899354"/>
            <a:chExt cx="345655" cy="343529"/>
          </a:xfrm>
        </p:grpSpPr>
        <p:sp>
          <p:nvSpPr>
            <p:cNvPr id="8889" name="Google Shape;8889;p7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73"/>
          <p:cNvGrpSpPr/>
          <p:nvPr/>
        </p:nvGrpSpPr>
        <p:grpSpPr>
          <a:xfrm>
            <a:off x="2166043" y="3351344"/>
            <a:ext cx="369566" cy="349803"/>
            <a:chOff x="2166043" y="3351344"/>
            <a:chExt cx="369566" cy="349803"/>
          </a:xfrm>
        </p:grpSpPr>
        <p:sp>
          <p:nvSpPr>
            <p:cNvPr id="8902" name="Google Shape;8902;p7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73"/>
          <p:cNvGrpSpPr/>
          <p:nvPr/>
        </p:nvGrpSpPr>
        <p:grpSpPr>
          <a:xfrm>
            <a:off x="2619649" y="3352332"/>
            <a:ext cx="365793" cy="329275"/>
            <a:chOff x="2619649" y="3352332"/>
            <a:chExt cx="365793" cy="329275"/>
          </a:xfrm>
        </p:grpSpPr>
        <p:sp>
          <p:nvSpPr>
            <p:cNvPr id="8912" name="Google Shape;8912;p7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73"/>
          <p:cNvGrpSpPr/>
          <p:nvPr/>
        </p:nvGrpSpPr>
        <p:grpSpPr>
          <a:xfrm>
            <a:off x="1293760" y="1498228"/>
            <a:ext cx="340624" cy="351944"/>
            <a:chOff x="1293760" y="1498228"/>
            <a:chExt cx="340624" cy="351944"/>
          </a:xfrm>
        </p:grpSpPr>
        <p:sp>
          <p:nvSpPr>
            <p:cNvPr id="8923" name="Google Shape;8923;p7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73"/>
          <p:cNvGrpSpPr/>
          <p:nvPr/>
        </p:nvGrpSpPr>
        <p:grpSpPr>
          <a:xfrm>
            <a:off x="849601" y="1952074"/>
            <a:ext cx="406713" cy="383745"/>
            <a:chOff x="849601" y="1952074"/>
            <a:chExt cx="406713" cy="383745"/>
          </a:xfrm>
        </p:grpSpPr>
        <p:sp>
          <p:nvSpPr>
            <p:cNvPr id="8938" name="Google Shape;8938;p7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73"/>
          <p:cNvGrpSpPr/>
          <p:nvPr/>
        </p:nvGrpSpPr>
        <p:grpSpPr>
          <a:xfrm>
            <a:off x="2253871" y="2893365"/>
            <a:ext cx="203985" cy="355417"/>
            <a:chOff x="2253871" y="2893365"/>
            <a:chExt cx="203985" cy="355417"/>
          </a:xfrm>
        </p:grpSpPr>
        <p:sp>
          <p:nvSpPr>
            <p:cNvPr id="8946" name="Google Shape;8946;p7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73"/>
          <p:cNvGrpSpPr/>
          <p:nvPr/>
        </p:nvGrpSpPr>
        <p:grpSpPr>
          <a:xfrm>
            <a:off x="2191541" y="2408601"/>
            <a:ext cx="308823" cy="342571"/>
            <a:chOff x="2191541" y="2408601"/>
            <a:chExt cx="308823" cy="342571"/>
          </a:xfrm>
        </p:grpSpPr>
        <p:sp>
          <p:nvSpPr>
            <p:cNvPr id="8958" name="Google Shape;8958;p7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73"/>
          <p:cNvGrpSpPr/>
          <p:nvPr/>
        </p:nvGrpSpPr>
        <p:grpSpPr>
          <a:xfrm>
            <a:off x="847400" y="1503588"/>
            <a:ext cx="342496" cy="341553"/>
            <a:chOff x="847400" y="1503588"/>
            <a:chExt cx="342496" cy="341553"/>
          </a:xfrm>
        </p:grpSpPr>
        <p:sp>
          <p:nvSpPr>
            <p:cNvPr id="8972" name="Google Shape;8972;p7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73"/>
          <p:cNvGrpSpPr/>
          <p:nvPr/>
        </p:nvGrpSpPr>
        <p:grpSpPr>
          <a:xfrm>
            <a:off x="1329963" y="2899669"/>
            <a:ext cx="280495" cy="361077"/>
            <a:chOff x="1329963" y="2899669"/>
            <a:chExt cx="280495" cy="361077"/>
          </a:xfrm>
        </p:grpSpPr>
        <p:sp>
          <p:nvSpPr>
            <p:cNvPr id="8993" name="Google Shape;8993;p7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73"/>
          <p:cNvGrpSpPr/>
          <p:nvPr/>
        </p:nvGrpSpPr>
        <p:grpSpPr>
          <a:xfrm>
            <a:off x="937429" y="3800908"/>
            <a:ext cx="195496" cy="343439"/>
            <a:chOff x="937429" y="3800908"/>
            <a:chExt cx="195496" cy="343439"/>
          </a:xfrm>
        </p:grpSpPr>
        <p:sp>
          <p:nvSpPr>
            <p:cNvPr id="9001" name="Google Shape;9001;p7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73"/>
          <p:cNvGrpSpPr/>
          <p:nvPr/>
        </p:nvGrpSpPr>
        <p:grpSpPr>
          <a:xfrm>
            <a:off x="2687659" y="3810655"/>
            <a:ext cx="365164" cy="342511"/>
            <a:chOff x="2611459" y="3810655"/>
            <a:chExt cx="365164" cy="342511"/>
          </a:xfrm>
        </p:grpSpPr>
        <p:sp>
          <p:nvSpPr>
            <p:cNvPr id="9015" name="Google Shape;9015;p7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3"/>
          <p:cNvGrpSpPr/>
          <p:nvPr/>
        </p:nvGrpSpPr>
        <p:grpSpPr>
          <a:xfrm>
            <a:off x="3952456" y="1524280"/>
            <a:ext cx="370195" cy="300154"/>
            <a:chOff x="3952456" y="1524280"/>
            <a:chExt cx="370195" cy="300154"/>
          </a:xfrm>
        </p:grpSpPr>
        <p:sp>
          <p:nvSpPr>
            <p:cNvPr id="9027" name="Google Shape;9027;p7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36"/>
        <p:cNvGrpSpPr/>
        <p:nvPr/>
      </p:nvGrpSpPr>
      <p:grpSpPr>
        <a:xfrm>
          <a:off x="0" y="0"/>
          <a:ext cx="0" cy="0"/>
          <a:chOff x="0" y="0"/>
          <a:chExt cx="0" cy="0"/>
        </a:xfrm>
      </p:grpSpPr>
      <p:sp>
        <p:nvSpPr>
          <p:cNvPr id="9037" name="Google Shape;9037;p7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038" name="Google Shape;9038;p7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039" name="Google Shape;9039;p74"/>
          <p:cNvGrpSpPr/>
          <p:nvPr/>
        </p:nvGrpSpPr>
        <p:grpSpPr>
          <a:xfrm>
            <a:off x="908482" y="1502585"/>
            <a:ext cx="257112" cy="362808"/>
            <a:chOff x="908482" y="1502585"/>
            <a:chExt cx="257112" cy="362808"/>
          </a:xfrm>
        </p:grpSpPr>
        <p:sp>
          <p:nvSpPr>
            <p:cNvPr id="9040" name="Google Shape;9040;p7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74"/>
          <p:cNvGrpSpPr/>
          <p:nvPr/>
        </p:nvGrpSpPr>
        <p:grpSpPr>
          <a:xfrm>
            <a:off x="1303537" y="1502716"/>
            <a:ext cx="362939" cy="362677"/>
            <a:chOff x="1303537" y="1502716"/>
            <a:chExt cx="362939" cy="362677"/>
          </a:xfrm>
        </p:grpSpPr>
        <p:sp>
          <p:nvSpPr>
            <p:cNvPr id="9061" name="Google Shape;9061;p7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74"/>
          <p:cNvGrpSpPr/>
          <p:nvPr/>
        </p:nvGrpSpPr>
        <p:grpSpPr>
          <a:xfrm>
            <a:off x="1751901" y="1502716"/>
            <a:ext cx="362677" cy="362677"/>
            <a:chOff x="1751901" y="1502716"/>
            <a:chExt cx="362677" cy="362677"/>
          </a:xfrm>
        </p:grpSpPr>
        <p:sp>
          <p:nvSpPr>
            <p:cNvPr id="9073" name="Google Shape;9073;p7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74"/>
          <p:cNvGrpSpPr/>
          <p:nvPr/>
        </p:nvGrpSpPr>
        <p:grpSpPr>
          <a:xfrm>
            <a:off x="3095178" y="1502716"/>
            <a:ext cx="334290" cy="362677"/>
            <a:chOff x="3095178" y="1502716"/>
            <a:chExt cx="334290" cy="362677"/>
          </a:xfrm>
        </p:grpSpPr>
        <p:sp>
          <p:nvSpPr>
            <p:cNvPr id="9093" name="Google Shape;9093;p7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4"/>
          <p:cNvGrpSpPr/>
          <p:nvPr/>
        </p:nvGrpSpPr>
        <p:grpSpPr>
          <a:xfrm>
            <a:off x="3542281" y="1505605"/>
            <a:ext cx="366196" cy="357005"/>
            <a:chOff x="3542281" y="1505605"/>
            <a:chExt cx="366196" cy="357005"/>
          </a:xfrm>
        </p:grpSpPr>
        <p:sp>
          <p:nvSpPr>
            <p:cNvPr id="9111" name="Google Shape;9111;p7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74"/>
          <p:cNvGrpSpPr/>
          <p:nvPr/>
        </p:nvGrpSpPr>
        <p:grpSpPr>
          <a:xfrm>
            <a:off x="1748382" y="3384797"/>
            <a:ext cx="364673" cy="340067"/>
            <a:chOff x="1748382" y="3384797"/>
            <a:chExt cx="364673" cy="340067"/>
          </a:xfrm>
        </p:grpSpPr>
        <p:sp>
          <p:nvSpPr>
            <p:cNvPr id="9137" name="Google Shape;9137;p7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74"/>
          <p:cNvGrpSpPr/>
          <p:nvPr/>
        </p:nvGrpSpPr>
        <p:grpSpPr>
          <a:xfrm>
            <a:off x="6221064" y="3811049"/>
            <a:ext cx="364673" cy="339804"/>
            <a:chOff x="6221064" y="3811049"/>
            <a:chExt cx="364673" cy="339804"/>
          </a:xfrm>
        </p:grpSpPr>
        <p:sp>
          <p:nvSpPr>
            <p:cNvPr id="9153" name="Google Shape;9153;p7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74"/>
          <p:cNvGrpSpPr/>
          <p:nvPr/>
        </p:nvGrpSpPr>
        <p:grpSpPr>
          <a:xfrm>
            <a:off x="2182643" y="3386320"/>
            <a:ext cx="382030" cy="320451"/>
            <a:chOff x="2182643" y="3386320"/>
            <a:chExt cx="382030" cy="320451"/>
          </a:xfrm>
        </p:grpSpPr>
        <p:sp>
          <p:nvSpPr>
            <p:cNvPr id="9169" name="Google Shape;9169;p7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74"/>
          <p:cNvGrpSpPr/>
          <p:nvPr/>
        </p:nvGrpSpPr>
        <p:grpSpPr>
          <a:xfrm>
            <a:off x="3084386" y="3389340"/>
            <a:ext cx="353880" cy="330745"/>
            <a:chOff x="3084386" y="3389340"/>
            <a:chExt cx="353880" cy="330745"/>
          </a:xfrm>
        </p:grpSpPr>
        <p:sp>
          <p:nvSpPr>
            <p:cNvPr id="9185" name="Google Shape;9185;p7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74"/>
          <p:cNvGrpSpPr/>
          <p:nvPr/>
        </p:nvGrpSpPr>
        <p:grpSpPr>
          <a:xfrm>
            <a:off x="863499" y="1970906"/>
            <a:ext cx="347078" cy="364016"/>
            <a:chOff x="863499" y="1970906"/>
            <a:chExt cx="347078" cy="364016"/>
          </a:xfrm>
        </p:grpSpPr>
        <p:sp>
          <p:nvSpPr>
            <p:cNvPr id="9198" name="Google Shape;9198;p7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74"/>
          <p:cNvGrpSpPr/>
          <p:nvPr/>
        </p:nvGrpSpPr>
        <p:grpSpPr>
          <a:xfrm>
            <a:off x="1749879" y="1970906"/>
            <a:ext cx="364436" cy="364174"/>
            <a:chOff x="1749879" y="1970906"/>
            <a:chExt cx="364436" cy="364174"/>
          </a:xfrm>
        </p:grpSpPr>
        <p:sp>
          <p:nvSpPr>
            <p:cNvPr id="9213" name="Google Shape;9213;p7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74"/>
          <p:cNvGrpSpPr/>
          <p:nvPr/>
        </p:nvGrpSpPr>
        <p:grpSpPr>
          <a:xfrm>
            <a:off x="2186425" y="1976158"/>
            <a:ext cx="396106" cy="353985"/>
            <a:chOff x="2186425" y="1976158"/>
            <a:chExt cx="396106" cy="353985"/>
          </a:xfrm>
        </p:grpSpPr>
        <p:sp>
          <p:nvSpPr>
            <p:cNvPr id="9228" name="Google Shape;9228;p7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74"/>
          <p:cNvGrpSpPr/>
          <p:nvPr/>
        </p:nvGrpSpPr>
        <p:grpSpPr>
          <a:xfrm>
            <a:off x="2659157" y="2017412"/>
            <a:ext cx="319190" cy="271240"/>
            <a:chOff x="2659157" y="2017412"/>
            <a:chExt cx="319190" cy="271240"/>
          </a:xfrm>
        </p:grpSpPr>
        <p:sp>
          <p:nvSpPr>
            <p:cNvPr id="9236" name="Google Shape;9236;p7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74"/>
          <p:cNvGrpSpPr/>
          <p:nvPr/>
        </p:nvGrpSpPr>
        <p:grpSpPr>
          <a:xfrm>
            <a:off x="3111775" y="1993516"/>
            <a:ext cx="318928" cy="319217"/>
            <a:chOff x="3111775" y="1993516"/>
            <a:chExt cx="318928" cy="319217"/>
          </a:xfrm>
        </p:grpSpPr>
        <p:sp>
          <p:nvSpPr>
            <p:cNvPr id="9263" name="Google Shape;9263;p7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74"/>
          <p:cNvGrpSpPr/>
          <p:nvPr/>
        </p:nvGrpSpPr>
        <p:grpSpPr>
          <a:xfrm>
            <a:off x="4023785" y="1970407"/>
            <a:ext cx="288807" cy="355377"/>
            <a:chOff x="4023785" y="1970407"/>
            <a:chExt cx="288807" cy="355377"/>
          </a:xfrm>
        </p:grpSpPr>
        <p:sp>
          <p:nvSpPr>
            <p:cNvPr id="9294" name="Google Shape;9294;p7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74"/>
          <p:cNvGrpSpPr/>
          <p:nvPr/>
        </p:nvGrpSpPr>
        <p:grpSpPr>
          <a:xfrm>
            <a:off x="3544540" y="3380963"/>
            <a:ext cx="320188" cy="319269"/>
            <a:chOff x="3544540" y="3380963"/>
            <a:chExt cx="320188" cy="319269"/>
          </a:xfrm>
        </p:grpSpPr>
        <p:sp>
          <p:nvSpPr>
            <p:cNvPr id="9315" name="Google Shape;9315;p7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74"/>
          <p:cNvGrpSpPr/>
          <p:nvPr/>
        </p:nvGrpSpPr>
        <p:grpSpPr>
          <a:xfrm>
            <a:off x="3944637" y="3354834"/>
            <a:ext cx="415696" cy="371605"/>
            <a:chOff x="3944637" y="3354834"/>
            <a:chExt cx="415696" cy="371605"/>
          </a:xfrm>
        </p:grpSpPr>
        <p:sp>
          <p:nvSpPr>
            <p:cNvPr id="9332" name="Google Shape;9332;p7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4"/>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74"/>
          <p:cNvGrpSpPr/>
          <p:nvPr/>
        </p:nvGrpSpPr>
        <p:grpSpPr>
          <a:xfrm>
            <a:off x="1314619" y="3821527"/>
            <a:ext cx="346317" cy="332136"/>
            <a:chOff x="1314619" y="3821527"/>
            <a:chExt cx="346317" cy="332136"/>
          </a:xfrm>
        </p:grpSpPr>
        <p:sp>
          <p:nvSpPr>
            <p:cNvPr id="9350" name="Google Shape;9350;p7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74"/>
          <p:cNvGrpSpPr/>
          <p:nvPr/>
        </p:nvGrpSpPr>
        <p:grpSpPr>
          <a:xfrm>
            <a:off x="1751139" y="3790934"/>
            <a:ext cx="386258" cy="380507"/>
            <a:chOff x="1751139" y="3790934"/>
            <a:chExt cx="386258" cy="380507"/>
          </a:xfrm>
        </p:grpSpPr>
        <p:sp>
          <p:nvSpPr>
            <p:cNvPr id="9359" name="Google Shape;9359;p7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4"/>
          <p:cNvGrpSpPr/>
          <p:nvPr/>
        </p:nvGrpSpPr>
        <p:grpSpPr>
          <a:xfrm>
            <a:off x="2189681" y="3821606"/>
            <a:ext cx="395607" cy="318928"/>
            <a:chOff x="2189681" y="3821606"/>
            <a:chExt cx="395607" cy="318928"/>
          </a:xfrm>
        </p:grpSpPr>
        <p:sp>
          <p:nvSpPr>
            <p:cNvPr id="9378" name="Google Shape;9378;p7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8" name="Google Shape;9408;p74"/>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9" name="Google Shape;9409;p74"/>
          <p:cNvGrpSpPr/>
          <p:nvPr/>
        </p:nvGrpSpPr>
        <p:grpSpPr>
          <a:xfrm>
            <a:off x="1277409" y="1961347"/>
            <a:ext cx="420475" cy="383055"/>
            <a:chOff x="1277409" y="1961347"/>
            <a:chExt cx="420475" cy="383055"/>
          </a:xfrm>
        </p:grpSpPr>
        <p:sp>
          <p:nvSpPr>
            <p:cNvPr id="9410" name="Google Shape;9410;p7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4"/>
          <p:cNvGrpSpPr/>
          <p:nvPr/>
        </p:nvGrpSpPr>
        <p:grpSpPr>
          <a:xfrm>
            <a:off x="2215075" y="2432819"/>
            <a:ext cx="380008" cy="351648"/>
            <a:chOff x="2215075" y="2432819"/>
            <a:chExt cx="380008" cy="351648"/>
          </a:xfrm>
        </p:grpSpPr>
        <p:sp>
          <p:nvSpPr>
            <p:cNvPr id="9438" name="Google Shape;9438;p7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4"/>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4"/>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74"/>
          <p:cNvGrpSpPr/>
          <p:nvPr/>
        </p:nvGrpSpPr>
        <p:grpSpPr>
          <a:xfrm>
            <a:off x="2661416" y="2422342"/>
            <a:ext cx="344059" cy="340671"/>
            <a:chOff x="2661416" y="2422342"/>
            <a:chExt cx="344059" cy="340671"/>
          </a:xfrm>
        </p:grpSpPr>
        <p:sp>
          <p:nvSpPr>
            <p:cNvPr id="9470" name="Google Shape;9470;p7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74"/>
          <p:cNvGrpSpPr/>
          <p:nvPr/>
        </p:nvGrpSpPr>
        <p:grpSpPr>
          <a:xfrm>
            <a:off x="4066510" y="2422342"/>
            <a:ext cx="206876" cy="348470"/>
            <a:chOff x="4066510" y="2422342"/>
            <a:chExt cx="206876" cy="348470"/>
          </a:xfrm>
        </p:grpSpPr>
        <p:sp>
          <p:nvSpPr>
            <p:cNvPr id="9484" name="Google Shape;9484;p7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6" name="Google Shape;9496;p74"/>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74"/>
          <p:cNvGrpSpPr/>
          <p:nvPr/>
        </p:nvGrpSpPr>
        <p:grpSpPr>
          <a:xfrm>
            <a:off x="2617693" y="3817325"/>
            <a:ext cx="420475" cy="326491"/>
            <a:chOff x="2617693" y="3817325"/>
            <a:chExt cx="420475" cy="326491"/>
          </a:xfrm>
        </p:grpSpPr>
        <p:sp>
          <p:nvSpPr>
            <p:cNvPr id="9498" name="Google Shape;9498;p7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74"/>
          <p:cNvGrpSpPr/>
          <p:nvPr/>
        </p:nvGrpSpPr>
        <p:grpSpPr>
          <a:xfrm>
            <a:off x="3545301" y="2423523"/>
            <a:ext cx="358134" cy="356637"/>
            <a:chOff x="3545301" y="2423523"/>
            <a:chExt cx="358134" cy="356637"/>
          </a:xfrm>
        </p:grpSpPr>
        <p:sp>
          <p:nvSpPr>
            <p:cNvPr id="9516" name="Google Shape;9516;p7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4"/>
          <p:cNvGrpSpPr/>
          <p:nvPr/>
        </p:nvGrpSpPr>
        <p:grpSpPr>
          <a:xfrm>
            <a:off x="5766424" y="4275195"/>
            <a:ext cx="358160" cy="356926"/>
            <a:chOff x="5766424" y="4275195"/>
            <a:chExt cx="358160" cy="356926"/>
          </a:xfrm>
        </p:grpSpPr>
        <p:sp>
          <p:nvSpPr>
            <p:cNvPr id="9526" name="Google Shape;9526;p7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4"/>
          <p:cNvGrpSpPr/>
          <p:nvPr/>
        </p:nvGrpSpPr>
        <p:grpSpPr>
          <a:xfrm>
            <a:off x="3531462" y="3824599"/>
            <a:ext cx="377251" cy="324232"/>
            <a:chOff x="3531462" y="3824599"/>
            <a:chExt cx="377251" cy="324232"/>
          </a:xfrm>
        </p:grpSpPr>
        <p:sp>
          <p:nvSpPr>
            <p:cNvPr id="9536" name="Google Shape;9536;p7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4"/>
          <p:cNvGrpSpPr/>
          <p:nvPr/>
        </p:nvGrpSpPr>
        <p:grpSpPr>
          <a:xfrm>
            <a:off x="4030586" y="3805246"/>
            <a:ext cx="286523" cy="340566"/>
            <a:chOff x="4030586" y="3805246"/>
            <a:chExt cx="286523" cy="340566"/>
          </a:xfrm>
        </p:grpSpPr>
        <p:sp>
          <p:nvSpPr>
            <p:cNvPr id="9548" name="Google Shape;9548;p7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74"/>
          <p:cNvGrpSpPr/>
          <p:nvPr/>
        </p:nvGrpSpPr>
        <p:grpSpPr>
          <a:xfrm>
            <a:off x="2180884" y="2888719"/>
            <a:ext cx="376752" cy="374468"/>
            <a:chOff x="2180884" y="2888719"/>
            <a:chExt cx="376752" cy="374468"/>
          </a:xfrm>
        </p:grpSpPr>
        <p:sp>
          <p:nvSpPr>
            <p:cNvPr id="9562" name="Google Shape;9562;p7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74"/>
          <p:cNvGrpSpPr/>
          <p:nvPr/>
        </p:nvGrpSpPr>
        <p:grpSpPr>
          <a:xfrm>
            <a:off x="3954432" y="2942999"/>
            <a:ext cx="378249" cy="265909"/>
            <a:chOff x="3954432" y="2942999"/>
            <a:chExt cx="378249" cy="265909"/>
          </a:xfrm>
        </p:grpSpPr>
        <p:sp>
          <p:nvSpPr>
            <p:cNvPr id="9577" name="Google Shape;9577;p7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74"/>
          <p:cNvGrpSpPr/>
          <p:nvPr/>
        </p:nvGrpSpPr>
        <p:grpSpPr>
          <a:xfrm>
            <a:off x="1752137" y="4266608"/>
            <a:ext cx="378512" cy="374756"/>
            <a:chOff x="1752137" y="4266608"/>
            <a:chExt cx="378512" cy="374756"/>
          </a:xfrm>
        </p:grpSpPr>
        <p:sp>
          <p:nvSpPr>
            <p:cNvPr id="9587" name="Google Shape;9587;p7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4"/>
          <p:cNvGrpSpPr/>
          <p:nvPr/>
        </p:nvGrpSpPr>
        <p:grpSpPr>
          <a:xfrm>
            <a:off x="3117788" y="3812546"/>
            <a:ext cx="341065" cy="341065"/>
            <a:chOff x="3117788" y="3812546"/>
            <a:chExt cx="341065" cy="341065"/>
          </a:xfrm>
        </p:grpSpPr>
        <p:sp>
          <p:nvSpPr>
            <p:cNvPr id="9609" name="Google Shape;9609;p7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4"/>
          <p:cNvGrpSpPr/>
          <p:nvPr/>
        </p:nvGrpSpPr>
        <p:grpSpPr>
          <a:xfrm>
            <a:off x="3994400" y="4299932"/>
            <a:ext cx="338281" cy="322657"/>
            <a:chOff x="3994400" y="4299932"/>
            <a:chExt cx="338281" cy="322657"/>
          </a:xfrm>
        </p:grpSpPr>
        <p:sp>
          <p:nvSpPr>
            <p:cNvPr id="9616" name="Google Shape;9616;p7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4" name="Google Shape;9624;p74"/>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4"/>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6" name="Google Shape;9626;p74"/>
          <p:cNvGrpSpPr/>
          <p:nvPr/>
        </p:nvGrpSpPr>
        <p:grpSpPr>
          <a:xfrm>
            <a:off x="3573426" y="1965628"/>
            <a:ext cx="302358" cy="374993"/>
            <a:chOff x="3573426" y="1965628"/>
            <a:chExt cx="302358" cy="374993"/>
          </a:xfrm>
        </p:grpSpPr>
        <p:sp>
          <p:nvSpPr>
            <p:cNvPr id="9627" name="Google Shape;9627;p7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4"/>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4"/>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4"/>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4"/>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4"/>
          <p:cNvGrpSpPr/>
          <p:nvPr/>
        </p:nvGrpSpPr>
        <p:grpSpPr>
          <a:xfrm>
            <a:off x="3513632" y="2908572"/>
            <a:ext cx="355876" cy="331007"/>
            <a:chOff x="3513632" y="2908572"/>
            <a:chExt cx="355876" cy="331007"/>
          </a:xfrm>
        </p:grpSpPr>
        <p:sp>
          <p:nvSpPr>
            <p:cNvPr id="9675" name="Google Shape;9675;p7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74"/>
          <p:cNvGrpSpPr/>
          <p:nvPr/>
        </p:nvGrpSpPr>
        <p:grpSpPr>
          <a:xfrm>
            <a:off x="2694083" y="2888430"/>
            <a:ext cx="235762" cy="374756"/>
            <a:chOff x="2694083" y="2888430"/>
            <a:chExt cx="235762" cy="374756"/>
          </a:xfrm>
        </p:grpSpPr>
        <p:sp>
          <p:nvSpPr>
            <p:cNvPr id="9692" name="Google Shape;9692;p7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74"/>
          <p:cNvGrpSpPr/>
          <p:nvPr/>
        </p:nvGrpSpPr>
        <p:grpSpPr>
          <a:xfrm>
            <a:off x="871534" y="4300588"/>
            <a:ext cx="357661" cy="311155"/>
            <a:chOff x="871534" y="4300588"/>
            <a:chExt cx="357661" cy="311155"/>
          </a:xfrm>
        </p:grpSpPr>
        <p:sp>
          <p:nvSpPr>
            <p:cNvPr id="9702" name="Google Shape;9702;p7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74"/>
          <p:cNvGrpSpPr/>
          <p:nvPr/>
        </p:nvGrpSpPr>
        <p:grpSpPr>
          <a:xfrm>
            <a:off x="916019" y="3821606"/>
            <a:ext cx="250100" cy="336785"/>
            <a:chOff x="916019" y="3821606"/>
            <a:chExt cx="250100" cy="336785"/>
          </a:xfrm>
        </p:grpSpPr>
        <p:sp>
          <p:nvSpPr>
            <p:cNvPr id="9724" name="Google Shape;9724;p7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4"/>
          <p:cNvGrpSpPr/>
          <p:nvPr/>
        </p:nvGrpSpPr>
        <p:grpSpPr>
          <a:xfrm>
            <a:off x="849686" y="2909570"/>
            <a:ext cx="374730" cy="332504"/>
            <a:chOff x="849686" y="2909570"/>
            <a:chExt cx="374730" cy="332504"/>
          </a:xfrm>
        </p:grpSpPr>
        <p:sp>
          <p:nvSpPr>
            <p:cNvPr id="9738" name="Google Shape;9738;p7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4"/>
          <p:cNvGrpSpPr/>
          <p:nvPr/>
        </p:nvGrpSpPr>
        <p:grpSpPr>
          <a:xfrm>
            <a:off x="1735567" y="2420241"/>
            <a:ext cx="417718" cy="372866"/>
            <a:chOff x="1735567" y="2420241"/>
            <a:chExt cx="417718" cy="372866"/>
          </a:xfrm>
        </p:grpSpPr>
        <p:sp>
          <p:nvSpPr>
            <p:cNvPr id="9750" name="Google Shape;9750;p7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74"/>
          <p:cNvGrpSpPr/>
          <p:nvPr/>
        </p:nvGrpSpPr>
        <p:grpSpPr>
          <a:xfrm>
            <a:off x="3599318" y="4299590"/>
            <a:ext cx="251098" cy="309028"/>
            <a:chOff x="3599318" y="4299590"/>
            <a:chExt cx="251098" cy="309028"/>
          </a:xfrm>
        </p:grpSpPr>
        <p:sp>
          <p:nvSpPr>
            <p:cNvPr id="9763" name="Google Shape;9763;p7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74"/>
          <p:cNvGrpSpPr/>
          <p:nvPr/>
        </p:nvGrpSpPr>
        <p:grpSpPr>
          <a:xfrm>
            <a:off x="3105998" y="2433240"/>
            <a:ext cx="345818" cy="345056"/>
            <a:chOff x="3105998" y="2433240"/>
            <a:chExt cx="345818" cy="345056"/>
          </a:xfrm>
        </p:grpSpPr>
        <p:sp>
          <p:nvSpPr>
            <p:cNvPr id="9770" name="Google Shape;9770;p7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4"/>
          <p:cNvGrpSpPr/>
          <p:nvPr/>
        </p:nvGrpSpPr>
        <p:grpSpPr>
          <a:xfrm>
            <a:off x="1737326" y="2900773"/>
            <a:ext cx="374730" cy="350361"/>
            <a:chOff x="1737326" y="2900773"/>
            <a:chExt cx="374730" cy="350361"/>
          </a:xfrm>
        </p:grpSpPr>
        <p:sp>
          <p:nvSpPr>
            <p:cNvPr id="9782" name="Google Shape;9782;p7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74"/>
          <p:cNvGrpSpPr/>
          <p:nvPr/>
        </p:nvGrpSpPr>
        <p:grpSpPr>
          <a:xfrm>
            <a:off x="4000676" y="1579396"/>
            <a:ext cx="327226" cy="211603"/>
            <a:chOff x="4000676" y="1579396"/>
            <a:chExt cx="327226" cy="211603"/>
          </a:xfrm>
        </p:grpSpPr>
        <p:sp>
          <p:nvSpPr>
            <p:cNvPr id="9800" name="Google Shape;9800;p7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4"/>
          <p:cNvGrpSpPr/>
          <p:nvPr/>
        </p:nvGrpSpPr>
        <p:grpSpPr>
          <a:xfrm>
            <a:off x="2635523" y="1515584"/>
            <a:ext cx="371054" cy="336469"/>
            <a:chOff x="2635523" y="1515584"/>
            <a:chExt cx="371054" cy="336469"/>
          </a:xfrm>
        </p:grpSpPr>
        <p:sp>
          <p:nvSpPr>
            <p:cNvPr id="9817" name="Google Shape;9817;p7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4"/>
          <p:cNvGrpSpPr/>
          <p:nvPr/>
        </p:nvGrpSpPr>
        <p:grpSpPr>
          <a:xfrm>
            <a:off x="2231907" y="1520731"/>
            <a:ext cx="311627" cy="326569"/>
            <a:chOff x="2231907" y="1520731"/>
            <a:chExt cx="311627" cy="326569"/>
          </a:xfrm>
        </p:grpSpPr>
        <p:sp>
          <p:nvSpPr>
            <p:cNvPr id="9825" name="Google Shape;9825;p7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4"/>
          <p:cNvGrpSpPr/>
          <p:nvPr/>
        </p:nvGrpSpPr>
        <p:grpSpPr>
          <a:xfrm>
            <a:off x="1340249" y="4301533"/>
            <a:ext cx="311890" cy="304695"/>
            <a:chOff x="1340249" y="4301533"/>
            <a:chExt cx="311890" cy="304695"/>
          </a:xfrm>
        </p:grpSpPr>
        <p:sp>
          <p:nvSpPr>
            <p:cNvPr id="9836" name="Google Shape;9836;p7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74"/>
          <p:cNvGrpSpPr/>
          <p:nvPr/>
        </p:nvGrpSpPr>
        <p:grpSpPr>
          <a:xfrm>
            <a:off x="1330690" y="3377024"/>
            <a:ext cx="306874" cy="332268"/>
            <a:chOff x="1330690" y="3377024"/>
            <a:chExt cx="306874" cy="332268"/>
          </a:xfrm>
        </p:grpSpPr>
        <p:sp>
          <p:nvSpPr>
            <p:cNvPr id="9851" name="Google Shape;9851;p7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74"/>
          <p:cNvGrpSpPr/>
          <p:nvPr/>
        </p:nvGrpSpPr>
        <p:grpSpPr>
          <a:xfrm>
            <a:off x="2650597" y="3381777"/>
            <a:ext cx="341511" cy="324994"/>
            <a:chOff x="2650597" y="3381777"/>
            <a:chExt cx="341511" cy="324994"/>
          </a:xfrm>
        </p:grpSpPr>
        <p:sp>
          <p:nvSpPr>
            <p:cNvPr id="9871" name="Google Shape;9871;p7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4"/>
          <p:cNvGrpSpPr/>
          <p:nvPr/>
        </p:nvGrpSpPr>
        <p:grpSpPr>
          <a:xfrm>
            <a:off x="1295502" y="2437362"/>
            <a:ext cx="402645" cy="323917"/>
            <a:chOff x="1295502" y="2437362"/>
            <a:chExt cx="402645" cy="323917"/>
          </a:xfrm>
        </p:grpSpPr>
        <p:sp>
          <p:nvSpPr>
            <p:cNvPr id="9907" name="Google Shape;9907;p7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4"/>
          <p:cNvGrpSpPr/>
          <p:nvPr/>
        </p:nvGrpSpPr>
        <p:grpSpPr>
          <a:xfrm>
            <a:off x="882590" y="2438360"/>
            <a:ext cx="337310" cy="337047"/>
            <a:chOff x="882590" y="2438360"/>
            <a:chExt cx="337310" cy="337047"/>
          </a:xfrm>
        </p:grpSpPr>
        <p:sp>
          <p:nvSpPr>
            <p:cNvPr id="9924" name="Google Shape;9924;p7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4"/>
          <p:cNvGrpSpPr/>
          <p:nvPr/>
        </p:nvGrpSpPr>
        <p:grpSpPr>
          <a:xfrm>
            <a:off x="4885060" y="1518788"/>
            <a:ext cx="385786" cy="342588"/>
            <a:chOff x="4885060" y="1518788"/>
            <a:chExt cx="385786" cy="342588"/>
          </a:xfrm>
        </p:grpSpPr>
        <p:sp>
          <p:nvSpPr>
            <p:cNvPr id="9949" name="Google Shape;9949;p7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4"/>
          <p:cNvGrpSpPr/>
          <p:nvPr/>
        </p:nvGrpSpPr>
        <p:grpSpPr>
          <a:xfrm>
            <a:off x="5394478" y="1514533"/>
            <a:ext cx="249076" cy="351096"/>
            <a:chOff x="5394478" y="1514533"/>
            <a:chExt cx="249076" cy="351096"/>
          </a:xfrm>
        </p:grpSpPr>
        <p:sp>
          <p:nvSpPr>
            <p:cNvPr id="9969" name="Google Shape;9969;p7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74"/>
          <p:cNvGrpSpPr/>
          <p:nvPr/>
        </p:nvGrpSpPr>
        <p:grpSpPr>
          <a:xfrm>
            <a:off x="5782259" y="1512012"/>
            <a:ext cx="356138" cy="356138"/>
            <a:chOff x="5782259" y="1512012"/>
            <a:chExt cx="356138" cy="356138"/>
          </a:xfrm>
        </p:grpSpPr>
        <p:sp>
          <p:nvSpPr>
            <p:cNvPr id="9990" name="Google Shape;9990;p7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74"/>
          <p:cNvGrpSpPr/>
          <p:nvPr/>
        </p:nvGrpSpPr>
        <p:grpSpPr>
          <a:xfrm>
            <a:off x="6229598" y="1518052"/>
            <a:ext cx="343560" cy="343822"/>
            <a:chOff x="6229598" y="1518052"/>
            <a:chExt cx="343560" cy="343822"/>
          </a:xfrm>
        </p:grpSpPr>
        <p:sp>
          <p:nvSpPr>
            <p:cNvPr id="10002" name="Google Shape;10002;p7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74"/>
          <p:cNvGrpSpPr/>
          <p:nvPr/>
        </p:nvGrpSpPr>
        <p:grpSpPr>
          <a:xfrm>
            <a:off x="870773" y="3357985"/>
            <a:ext cx="342824" cy="351228"/>
            <a:chOff x="870773" y="3357985"/>
            <a:chExt cx="342824" cy="351228"/>
          </a:xfrm>
        </p:grpSpPr>
        <p:sp>
          <p:nvSpPr>
            <p:cNvPr id="10022" name="Google Shape;10022;p7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74"/>
          <p:cNvGrpSpPr/>
          <p:nvPr/>
        </p:nvGrpSpPr>
        <p:grpSpPr>
          <a:xfrm>
            <a:off x="2743084" y="4299590"/>
            <a:ext cx="159372" cy="308896"/>
            <a:chOff x="2743084" y="4299590"/>
            <a:chExt cx="159372" cy="308896"/>
          </a:xfrm>
        </p:grpSpPr>
        <p:sp>
          <p:nvSpPr>
            <p:cNvPr id="10031" name="Google Shape;10031;p7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74"/>
          <p:cNvGrpSpPr/>
          <p:nvPr/>
        </p:nvGrpSpPr>
        <p:grpSpPr>
          <a:xfrm>
            <a:off x="1293506" y="2939716"/>
            <a:ext cx="374730" cy="272211"/>
            <a:chOff x="1293506" y="2939716"/>
            <a:chExt cx="374730" cy="272211"/>
          </a:xfrm>
        </p:grpSpPr>
        <p:sp>
          <p:nvSpPr>
            <p:cNvPr id="10047" name="Google Shape;10047;p7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4"/>
          <p:cNvGrpSpPr/>
          <p:nvPr/>
        </p:nvGrpSpPr>
        <p:grpSpPr>
          <a:xfrm>
            <a:off x="6669900" y="1505474"/>
            <a:ext cx="345083" cy="369216"/>
            <a:chOff x="6669900" y="1505474"/>
            <a:chExt cx="345083" cy="369216"/>
          </a:xfrm>
        </p:grpSpPr>
        <p:sp>
          <p:nvSpPr>
            <p:cNvPr id="10078" name="Google Shape;10078;p7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4"/>
          <p:cNvGrpSpPr/>
          <p:nvPr/>
        </p:nvGrpSpPr>
        <p:grpSpPr>
          <a:xfrm>
            <a:off x="7117003" y="1518000"/>
            <a:ext cx="333003" cy="344085"/>
            <a:chOff x="7117003" y="1518000"/>
            <a:chExt cx="333003" cy="344085"/>
          </a:xfrm>
        </p:grpSpPr>
        <p:sp>
          <p:nvSpPr>
            <p:cNvPr id="10101" name="Google Shape;10101;p7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4"/>
          <p:cNvGrpSpPr/>
          <p:nvPr/>
        </p:nvGrpSpPr>
        <p:grpSpPr>
          <a:xfrm>
            <a:off x="2200238" y="4289165"/>
            <a:ext cx="374756" cy="329300"/>
            <a:chOff x="2200238" y="4289165"/>
            <a:chExt cx="374756" cy="329300"/>
          </a:xfrm>
        </p:grpSpPr>
        <p:sp>
          <p:nvSpPr>
            <p:cNvPr id="10140" name="Google Shape;10140;p7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4"/>
          <p:cNvGrpSpPr/>
          <p:nvPr/>
        </p:nvGrpSpPr>
        <p:grpSpPr>
          <a:xfrm>
            <a:off x="7556043" y="1499959"/>
            <a:ext cx="337283" cy="380192"/>
            <a:chOff x="7556043" y="1499959"/>
            <a:chExt cx="337283" cy="380192"/>
          </a:xfrm>
        </p:grpSpPr>
        <p:sp>
          <p:nvSpPr>
            <p:cNvPr id="10163" name="Google Shape;10163;p7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4"/>
          <p:cNvGrpSpPr/>
          <p:nvPr/>
        </p:nvGrpSpPr>
        <p:grpSpPr>
          <a:xfrm>
            <a:off x="7992826" y="1517790"/>
            <a:ext cx="317431" cy="344584"/>
            <a:chOff x="7992826" y="1517790"/>
            <a:chExt cx="317431" cy="344584"/>
          </a:xfrm>
        </p:grpSpPr>
        <p:sp>
          <p:nvSpPr>
            <p:cNvPr id="10178" name="Google Shape;10178;p7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74"/>
          <p:cNvGrpSpPr/>
          <p:nvPr/>
        </p:nvGrpSpPr>
        <p:grpSpPr>
          <a:xfrm>
            <a:off x="4864446" y="3340207"/>
            <a:ext cx="395607" cy="387414"/>
            <a:chOff x="4864446" y="3340207"/>
            <a:chExt cx="395607" cy="387414"/>
          </a:xfrm>
        </p:grpSpPr>
        <p:sp>
          <p:nvSpPr>
            <p:cNvPr id="10196" name="Google Shape;10196;p7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74"/>
          <p:cNvGrpSpPr/>
          <p:nvPr/>
        </p:nvGrpSpPr>
        <p:grpSpPr>
          <a:xfrm>
            <a:off x="3130367" y="4324485"/>
            <a:ext cx="297342" cy="258871"/>
            <a:chOff x="3130367" y="4324485"/>
            <a:chExt cx="297342" cy="258871"/>
          </a:xfrm>
        </p:grpSpPr>
        <p:sp>
          <p:nvSpPr>
            <p:cNvPr id="10222" name="Google Shape;10222;p7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4"/>
          <p:cNvGrpSpPr/>
          <p:nvPr/>
        </p:nvGrpSpPr>
        <p:grpSpPr>
          <a:xfrm>
            <a:off x="5302988" y="3389839"/>
            <a:ext cx="394609" cy="286523"/>
            <a:chOff x="5302988" y="3389839"/>
            <a:chExt cx="394609" cy="286523"/>
          </a:xfrm>
        </p:grpSpPr>
        <p:sp>
          <p:nvSpPr>
            <p:cNvPr id="10246" name="Google Shape;10246;p7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9" name="Google Shape;10279;p74"/>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0" name="Google Shape;10280;p74"/>
          <p:cNvGrpSpPr/>
          <p:nvPr/>
        </p:nvGrpSpPr>
        <p:grpSpPr>
          <a:xfrm>
            <a:off x="3060752" y="2903609"/>
            <a:ext cx="390565" cy="359578"/>
            <a:chOff x="3060752" y="2903609"/>
            <a:chExt cx="390565" cy="359578"/>
          </a:xfrm>
        </p:grpSpPr>
        <p:sp>
          <p:nvSpPr>
            <p:cNvPr id="10281" name="Google Shape;10281;p7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74"/>
          <p:cNvGrpSpPr/>
          <p:nvPr/>
        </p:nvGrpSpPr>
        <p:grpSpPr>
          <a:xfrm>
            <a:off x="5741031" y="3386057"/>
            <a:ext cx="394609" cy="294585"/>
            <a:chOff x="5741031" y="3386057"/>
            <a:chExt cx="394609" cy="294585"/>
          </a:xfrm>
        </p:grpSpPr>
        <p:sp>
          <p:nvSpPr>
            <p:cNvPr id="10316" name="Google Shape;10316;p7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4"/>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6" name="Google Shape;10346;p74"/>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7" name="Google Shape;10347;p74"/>
          <p:cNvGrpSpPr/>
          <p:nvPr/>
        </p:nvGrpSpPr>
        <p:grpSpPr>
          <a:xfrm>
            <a:off x="6179074" y="3368726"/>
            <a:ext cx="394609" cy="328749"/>
            <a:chOff x="6179074" y="3368726"/>
            <a:chExt cx="394609" cy="328749"/>
          </a:xfrm>
        </p:grpSpPr>
        <p:sp>
          <p:nvSpPr>
            <p:cNvPr id="10348" name="Google Shape;10348;p7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74"/>
          <p:cNvGrpSpPr/>
          <p:nvPr/>
        </p:nvGrpSpPr>
        <p:grpSpPr>
          <a:xfrm>
            <a:off x="7054924" y="3367728"/>
            <a:ext cx="394583" cy="331007"/>
            <a:chOff x="7054924" y="3367728"/>
            <a:chExt cx="394583" cy="331007"/>
          </a:xfrm>
        </p:grpSpPr>
        <p:sp>
          <p:nvSpPr>
            <p:cNvPr id="10432" name="Google Shape;10432;p7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4"/>
          <p:cNvGrpSpPr/>
          <p:nvPr/>
        </p:nvGrpSpPr>
        <p:grpSpPr>
          <a:xfrm>
            <a:off x="7492967" y="3361425"/>
            <a:ext cx="394583" cy="343586"/>
            <a:chOff x="7492967" y="3361425"/>
            <a:chExt cx="394583" cy="343586"/>
          </a:xfrm>
        </p:grpSpPr>
        <p:sp>
          <p:nvSpPr>
            <p:cNvPr id="10448" name="Google Shape;10448;p7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4"/>
          <p:cNvGrpSpPr/>
          <p:nvPr/>
        </p:nvGrpSpPr>
        <p:grpSpPr>
          <a:xfrm>
            <a:off x="7935527" y="3353154"/>
            <a:ext cx="385287" cy="360156"/>
            <a:chOff x="7935527" y="3353154"/>
            <a:chExt cx="385287" cy="360156"/>
          </a:xfrm>
        </p:grpSpPr>
        <p:sp>
          <p:nvSpPr>
            <p:cNvPr id="10472" name="Google Shape;10472;p7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4"/>
          <p:cNvGrpSpPr/>
          <p:nvPr/>
        </p:nvGrpSpPr>
        <p:grpSpPr>
          <a:xfrm>
            <a:off x="5319821" y="1986242"/>
            <a:ext cx="348103" cy="348103"/>
            <a:chOff x="5319821" y="1986242"/>
            <a:chExt cx="348103" cy="348103"/>
          </a:xfrm>
        </p:grpSpPr>
        <p:sp>
          <p:nvSpPr>
            <p:cNvPr id="10485" name="Google Shape;10485;p7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4"/>
          <p:cNvGrpSpPr/>
          <p:nvPr/>
        </p:nvGrpSpPr>
        <p:grpSpPr>
          <a:xfrm>
            <a:off x="5765926" y="1976683"/>
            <a:ext cx="348339" cy="348103"/>
            <a:chOff x="5765926" y="1976683"/>
            <a:chExt cx="348339" cy="348103"/>
          </a:xfrm>
        </p:grpSpPr>
        <p:sp>
          <p:nvSpPr>
            <p:cNvPr id="10523" name="Google Shape;10523;p7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4"/>
          <p:cNvGrpSpPr/>
          <p:nvPr/>
        </p:nvGrpSpPr>
        <p:grpSpPr>
          <a:xfrm>
            <a:off x="6191390" y="1981489"/>
            <a:ext cx="389068" cy="347787"/>
            <a:chOff x="6191390" y="1981489"/>
            <a:chExt cx="389068" cy="347787"/>
          </a:xfrm>
        </p:grpSpPr>
        <p:sp>
          <p:nvSpPr>
            <p:cNvPr id="10538" name="Google Shape;10538;p7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4"/>
          <p:cNvGrpSpPr/>
          <p:nvPr/>
        </p:nvGrpSpPr>
        <p:grpSpPr>
          <a:xfrm>
            <a:off x="6657846" y="2007591"/>
            <a:ext cx="348103" cy="295714"/>
            <a:chOff x="6657846" y="2007591"/>
            <a:chExt cx="348103" cy="295714"/>
          </a:xfrm>
        </p:grpSpPr>
        <p:sp>
          <p:nvSpPr>
            <p:cNvPr id="10546" name="Google Shape;10546;p7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74"/>
          <p:cNvGrpSpPr/>
          <p:nvPr/>
        </p:nvGrpSpPr>
        <p:grpSpPr>
          <a:xfrm>
            <a:off x="7104188" y="1971904"/>
            <a:ext cx="347341" cy="348103"/>
            <a:chOff x="7104188" y="1971904"/>
            <a:chExt cx="347341" cy="348103"/>
          </a:xfrm>
        </p:grpSpPr>
        <p:sp>
          <p:nvSpPr>
            <p:cNvPr id="10573" name="Google Shape;10573;p7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74"/>
          <p:cNvGrpSpPr/>
          <p:nvPr/>
        </p:nvGrpSpPr>
        <p:grpSpPr>
          <a:xfrm>
            <a:off x="7551264" y="1971904"/>
            <a:ext cx="344321" cy="348155"/>
            <a:chOff x="7551264" y="1971904"/>
            <a:chExt cx="344321" cy="348155"/>
          </a:xfrm>
        </p:grpSpPr>
        <p:sp>
          <p:nvSpPr>
            <p:cNvPr id="10604" name="Google Shape;10604;p7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4"/>
          <p:cNvGrpSpPr/>
          <p:nvPr/>
        </p:nvGrpSpPr>
        <p:grpSpPr>
          <a:xfrm>
            <a:off x="7992065" y="1971904"/>
            <a:ext cx="351621" cy="348103"/>
            <a:chOff x="7992065" y="1971904"/>
            <a:chExt cx="351621" cy="348103"/>
          </a:xfrm>
        </p:grpSpPr>
        <p:sp>
          <p:nvSpPr>
            <p:cNvPr id="10624" name="Google Shape;10624;p7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4"/>
          <p:cNvGrpSpPr/>
          <p:nvPr/>
        </p:nvGrpSpPr>
        <p:grpSpPr>
          <a:xfrm>
            <a:off x="4911189" y="3793455"/>
            <a:ext cx="296580" cy="364935"/>
            <a:chOff x="4911189" y="3793455"/>
            <a:chExt cx="296580" cy="364935"/>
          </a:xfrm>
        </p:grpSpPr>
        <p:sp>
          <p:nvSpPr>
            <p:cNvPr id="10640" name="Google Shape;10640;p7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4"/>
          <p:cNvGrpSpPr/>
          <p:nvPr/>
        </p:nvGrpSpPr>
        <p:grpSpPr>
          <a:xfrm>
            <a:off x="5341433" y="3793271"/>
            <a:ext cx="330272" cy="329117"/>
            <a:chOff x="5341433" y="3793271"/>
            <a:chExt cx="330272" cy="329117"/>
          </a:xfrm>
        </p:grpSpPr>
        <p:sp>
          <p:nvSpPr>
            <p:cNvPr id="10661" name="Google Shape;10661;p7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74"/>
          <p:cNvGrpSpPr/>
          <p:nvPr/>
        </p:nvGrpSpPr>
        <p:grpSpPr>
          <a:xfrm>
            <a:off x="5744051" y="3766250"/>
            <a:ext cx="428511" cy="383186"/>
            <a:chOff x="5744051" y="3766250"/>
            <a:chExt cx="428511" cy="383186"/>
          </a:xfrm>
        </p:grpSpPr>
        <p:sp>
          <p:nvSpPr>
            <p:cNvPr id="10678" name="Google Shape;10678;p7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4"/>
          <p:cNvGrpSpPr/>
          <p:nvPr/>
        </p:nvGrpSpPr>
        <p:grpSpPr>
          <a:xfrm>
            <a:off x="6678697" y="3793324"/>
            <a:ext cx="342824" cy="328985"/>
            <a:chOff x="6678697" y="3793324"/>
            <a:chExt cx="342824" cy="328985"/>
          </a:xfrm>
        </p:grpSpPr>
        <p:sp>
          <p:nvSpPr>
            <p:cNvPr id="10696" name="Google Shape;10696;p7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74"/>
          <p:cNvGrpSpPr/>
          <p:nvPr/>
        </p:nvGrpSpPr>
        <p:grpSpPr>
          <a:xfrm>
            <a:off x="7101903" y="3762022"/>
            <a:ext cx="398627" cy="392088"/>
            <a:chOff x="7101903" y="3762022"/>
            <a:chExt cx="398627" cy="392088"/>
          </a:xfrm>
        </p:grpSpPr>
        <p:sp>
          <p:nvSpPr>
            <p:cNvPr id="10705" name="Google Shape;10705;p7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74"/>
          <p:cNvGrpSpPr/>
          <p:nvPr/>
        </p:nvGrpSpPr>
        <p:grpSpPr>
          <a:xfrm>
            <a:off x="7541469" y="3793455"/>
            <a:ext cx="407897" cy="328985"/>
            <a:chOff x="7541469" y="3793455"/>
            <a:chExt cx="407897" cy="328985"/>
          </a:xfrm>
        </p:grpSpPr>
        <p:sp>
          <p:nvSpPr>
            <p:cNvPr id="10724" name="Google Shape;10724;p7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74"/>
          <p:cNvGrpSpPr/>
          <p:nvPr/>
        </p:nvGrpSpPr>
        <p:grpSpPr>
          <a:xfrm>
            <a:off x="5310288" y="2956312"/>
            <a:ext cx="432292" cy="264412"/>
            <a:chOff x="5310288" y="2956312"/>
            <a:chExt cx="432292" cy="264412"/>
          </a:xfrm>
        </p:grpSpPr>
        <p:sp>
          <p:nvSpPr>
            <p:cNvPr id="10755" name="Google Shape;10755;p7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74"/>
          <p:cNvGrpSpPr/>
          <p:nvPr/>
        </p:nvGrpSpPr>
        <p:grpSpPr>
          <a:xfrm>
            <a:off x="4879047" y="2432320"/>
            <a:ext cx="398075" cy="340303"/>
            <a:chOff x="4879047" y="2432320"/>
            <a:chExt cx="398075" cy="340303"/>
          </a:xfrm>
        </p:grpSpPr>
        <p:sp>
          <p:nvSpPr>
            <p:cNvPr id="10783" name="Google Shape;10783;p7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74"/>
          <p:cNvGrpSpPr/>
          <p:nvPr/>
        </p:nvGrpSpPr>
        <p:grpSpPr>
          <a:xfrm>
            <a:off x="5388701" y="2393823"/>
            <a:ext cx="280982" cy="395896"/>
            <a:chOff x="5388701" y="2393823"/>
            <a:chExt cx="280982" cy="395896"/>
          </a:xfrm>
        </p:grpSpPr>
        <p:sp>
          <p:nvSpPr>
            <p:cNvPr id="10810" name="Google Shape;10810;p7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74"/>
          <p:cNvGrpSpPr/>
          <p:nvPr/>
        </p:nvGrpSpPr>
        <p:grpSpPr>
          <a:xfrm>
            <a:off x="5743289" y="2439122"/>
            <a:ext cx="444871" cy="316407"/>
            <a:chOff x="5743289" y="2439122"/>
            <a:chExt cx="444871" cy="316407"/>
          </a:xfrm>
        </p:grpSpPr>
        <p:sp>
          <p:nvSpPr>
            <p:cNvPr id="10841" name="Google Shape;10841;p7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74"/>
          <p:cNvGrpSpPr/>
          <p:nvPr/>
        </p:nvGrpSpPr>
        <p:grpSpPr>
          <a:xfrm>
            <a:off x="6230360" y="2432583"/>
            <a:ext cx="351359" cy="363412"/>
            <a:chOff x="6230360" y="2432583"/>
            <a:chExt cx="351359" cy="363412"/>
          </a:xfrm>
        </p:grpSpPr>
        <p:sp>
          <p:nvSpPr>
            <p:cNvPr id="10871" name="Google Shape;10871;p7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4"/>
          <p:cNvGrpSpPr/>
          <p:nvPr/>
        </p:nvGrpSpPr>
        <p:grpSpPr>
          <a:xfrm>
            <a:off x="6633976" y="2459552"/>
            <a:ext cx="387781" cy="286680"/>
            <a:chOff x="6633976" y="2459552"/>
            <a:chExt cx="387781" cy="286680"/>
          </a:xfrm>
        </p:grpSpPr>
        <p:sp>
          <p:nvSpPr>
            <p:cNvPr id="10893" name="Google Shape;10893;p7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74"/>
          <p:cNvGrpSpPr/>
          <p:nvPr/>
        </p:nvGrpSpPr>
        <p:grpSpPr>
          <a:xfrm>
            <a:off x="7091110" y="2428565"/>
            <a:ext cx="376989" cy="348864"/>
            <a:chOff x="7091110" y="2428565"/>
            <a:chExt cx="376989" cy="348864"/>
          </a:xfrm>
        </p:grpSpPr>
        <p:sp>
          <p:nvSpPr>
            <p:cNvPr id="10901" name="Google Shape;10901;p7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4"/>
          <p:cNvGrpSpPr/>
          <p:nvPr/>
        </p:nvGrpSpPr>
        <p:grpSpPr>
          <a:xfrm>
            <a:off x="7536427" y="2415225"/>
            <a:ext cx="369715" cy="375492"/>
            <a:chOff x="7536427" y="2415225"/>
            <a:chExt cx="369715" cy="375492"/>
          </a:xfrm>
        </p:grpSpPr>
        <p:sp>
          <p:nvSpPr>
            <p:cNvPr id="10933" name="Google Shape;10933;p7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4"/>
          <p:cNvGrpSpPr/>
          <p:nvPr/>
        </p:nvGrpSpPr>
        <p:grpSpPr>
          <a:xfrm>
            <a:off x="7980773" y="2428802"/>
            <a:ext cx="353381" cy="358160"/>
            <a:chOff x="7980773" y="2428802"/>
            <a:chExt cx="353381" cy="358160"/>
          </a:xfrm>
        </p:grpSpPr>
        <p:sp>
          <p:nvSpPr>
            <p:cNvPr id="10972" name="Google Shape;10972;p7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4"/>
          <p:cNvGrpSpPr/>
          <p:nvPr/>
        </p:nvGrpSpPr>
        <p:grpSpPr>
          <a:xfrm>
            <a:off x="4886058" y="4291240"/>
            <a:ext cx="346343" cy="343953"/>
            <a:chOff x="4886058" y="4291240"/>
            <a:chExt cx="346343" cy="343953"/>
          </a:xfrm>
        </p:grpSpPr>
        <p:sp>
          <p:nvSpPr>
            <p:cNvPr id="11003" name="Google Shape;11003;p7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74"/>
          <p:cNvGrpSpPr/>
          <p:nvPr/>
        </p:nvGrpSpPr>
        <p:grpSpPr>
          <a:xfrm>
            <a:off x="5344216" y="4291056"/>
            <a:ext cx="304616" cy="343560"/>
            <a:chOff x="5344216" y="4291056"/>
            <a:chExt cx="304616" cy="343560"/>
          </a:xfrm>
        </p:grpSpPr>
        <p:sp>
          <p:nvSpPr>
            <p:cNvPr id="11017" name="Google Shape;11017;p7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74"/>
          <p:cNvGrpSpPr/>
          <p:nvPr/>
        </p:nvGrpSpPr>
        <p:grpSpPr>
          <a:xfrm>
            <a:off x="6279999" y="4264422"/>
            <a:ext cx="204093" cy="343743"/>
            <a:chOff x="6271562" y="4290872"/>
            <a:chExt cx="204093" cy="343743"/>
          </a:xfrm>
        </p:grpSpPr>
        <p:sp>
          <p:nvSpPr>
            <p:cNvPr id="11029" name="Google Shape;11029;p7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4"/>
          <p:cNvGrpSpPr/>
          <p:nvPr/>
        </p:nvGrpSpPr>
        <p:grpSpPr>
          <a:xfrm>
            <a:off x="6639491" y="4329238"/>
            <a:ext cx="344085" cy="267195"/>
            <a:chOff x="6639491" y="4329238"/>
            <a:chExt cx="344085" cy="267195"/>
          </a:xfrm>
        </p:grpSpPr>
        <p:sp>
          <p:nvSpPr>
            <p:cNvPr id="11042" name="Google Shape;11042;p7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4"/>
          <p:cNvGrpSpPr/>
          <p:nvPr/>
        </p:nvGrpSpPr>
        <p:grpSpPr>
          <a:xfrm>
            <a:off x="7133336" y="4291056"/>
            <a:ext cx="232979" cy="343560"/>
            <a:chOff x="7133336" y="4291056"/>
            <a:chExt cx="232979" cy="343560"/>
          </a:xfrm>
        </p:grpSpPr>
        <p:sp>
          <p:nvSpPr>
            <p:cNvPr id="11061" name="Google Shape;11061;p7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4"/>
          <p:cNvGrpSpPr/>
          <p:nvPr/>
        </p:nvGrpSpPr>
        <p:grpSpPr>
          <a:xfrm>
            <a:off x="7571379" y="4291056"/>
            <a:ext cx="232979" cy="343560"/>
            <a:chOff x="7571379" y="4291056"/>
            <a:chExt cx="232979" cy="343560"/>
          </a:xfrm>
        </p:grpSpPr>
        <p:sp>
          <p:nvSpPr>
            <p:cNvPr id="11079" name="Google Shape;11079;p7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74"/>
          <p:cNvGrpSpPr/>
          <p:nvPr/>
        </p:nvGrpSpPr>
        <p:grpSpPr>
          <a:xfrm>
            <a:off x="6666381" y="3347875"/>
            <a:ext cx="295819" cy="370712"/>
            <a:chOff x="6666381" y="3347875"/>
            <a:chExt cx="295819" cy="370712"/>
          </a:xfrm>
        </p:grpSpPr>
        <p:sp>
          <p:nvSpPr>
            <p:cNvPr id="11096" name="Google Shape;11096;p7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74"/>
          <p:cNvGrpSpPr/>
          <p:nvPr/>
        </p:nvGrpSpPr>
        <p:grpSpPr>
          <a:xfrm>
            <a:off x="4877760" y="2887459"/>
            <a:ext cx="389567" cy="390329"/>
            <a:chOff x="4877760" y="2887459"/>
            <a:chExt cx="389567" cy="390329"/>
          </a:xfrm>
        </p:grpSpPr>
        <p:sp>
          <p:nvSpPr>
            <p:cNvPr id="11137" name="Google Shape;11137;p7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1" name="Google Shape;11181;p74"/>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4"/>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4"/>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4"/>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4"/>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6" name="Google Shape;11186;p74"/>
          <p:cNvGrpSpPr/>
          <p:nvPr/>
        </p:nvGrpSpPr>
        <p:grpSpPr>
          <a:xfrm>
            <a:off x="5779239" y="2887695"/>
            <a:ext cx="314411" cy="389830"/>
            <a:chOff x="5779239" y="2887695"/>
            <a:chExt cx="314411" cy="389830"/>
          </a:xfrm>
        </p:grpSpPr>
        <p:sp>
          <p:nvSpPr>
            <p:cNvPr id="11187" name="Google Shape;11187;p7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74"/>
          <p:cNvGrpSpPr/>
          <p:nvPr/>
        </p:nvGrpSpPr>
        <p:grpSpPr>
          <a:xfrm>
            <a:off x="6190130" y="2940977"/>
            <a:ext cx="389830" cy="283004"/>
            <a:chOff x="6190130" y="2940977"/>
            <a:chExt cx="389830" cy="283004"/>
          </a:xfrm>
        </p:grpSpPr>
        <p:sp>
          <p:nvSpPr>
            <p:cNvPr id="11232" name="Google Shape;11232;p7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4"/>
          <p:cNvGrpSpPr/>
          <p:nvPr/>
        </p:nvGrpSpPr>
        <p:grpSpPr>
          <a:xfrm>
            <a:off x="6633976" y="2900274"/>
            <a:ext cx="389803" cy="364673"/>
            <a:chOff x="6633976" y="2900274"/>
            <a:chExt cx="389803" cy="364673"/>
          </a:xfrm>
        </p:grpSpPr>
        <p:sp>
          <p:nvSpPr>
            <p:cNvPr id="11263" name="Google Shape;11263;p7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74"/>
          <p:cNvGrpSpPr/>
          <p:nvPr/>
        </p:nvGrpSpPr>
        <p:grpSpPr>
          <a:xfrm>
            <a:off x="7517835" y="2885437"/>
            <a:ext cx="364935" cy="382529"/>
            <a:chOff x="7517835" y="2885437"/>
            <a:chExt cx="364935" cy="382529"/>
          </a:xfrm>
        </p:grpSpPr>
        <p:sp>
          <p:nvSpPr>
            <p:cNvPr id="11281" name="Google Shape;11281;p7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74"/>
          <p:cNvGrpSpPr/>
          <p:nvPr/>
        </p:nvGrpSpPr>
        <p:grpSpPr>
          <a:xfrm>
            <a:off x="7087591" y="2887144"/>
            <a:ext cx="358160" cy="385602"/>
            <a:chOff x="7087591" y="2887144"/>
            <a:chExt cx="358160" cy="385602"/>
          </a:xfrm>
        </p:grpSpPr>
        <p:sp>
          <p:nvSpPr>
            <p:cNvPr id="11319" name="Google Shape;11319;p7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4"/>
          <p:cNvGrpSpPr/>
          <p:nvPr/>
        </p:nvGrpSpPr>
        <p:grpSpPr>
          <a:xfrm>
            <a:off x="7951362" y="2885437"/>
            <a:ext cx="382529" cy="382529"/>
            <a:chOff x="7951362" y="2885437"/>
            <a:chExt cx="382529" cy="382529"/>
          </a:xfrm>
        </p:grpSpPr>
        <p:sp>
          <p:nvSpPr>
            <p:cNvPr id="11339" name="Google Shape;11339;p7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74"/>
          <p:cNvGrpSpPr/>
          <p:nvPr/>
        </p:nvGrpSpPr>
        <p:grpSpPr>
          <a:xfrm>
            <a:off x="8054406" y="3814489"/>
            <a:ext cx="276964" cy="336601"/>
            <a:chOff x="8054406" y="3814489"/>
            <a:chExt cx="276964" cy="336601"/>
          </a:xfrm>
        </p:grpSpPr>
        <p:sp>
          <p:nvSpPr>
            <p:cNvPr id="11389" name="Google Shape;11389;p7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4"/>
          <p:cNvGrpSpPr/>
          <p:nvPr/>
        </p:nvGrpSpPr>
        <p:grpSpPr>
          <a:xfrm>
            <a:off x="7936787" y="4295074"/>
            <a:ext cx="378249" cy="335524"/>
            <a:chOff x="7936787" y="4295074"/>
            <a:chExt cx="378249" cy="335524"/>
          </a:xfrm>
        </p:grpSpPr>
        <p:sp>
          <p:nvSpPr>
            <p:cNvPr id="11399" name="Google Shape;11399;p7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74"/>
          <p:cNvGrpSpPr/>
          <p:nvPr/>
        </p:nvGrpSpPr>
        <p:grpSpPr>
          <a:xfrm>
            <a:off x="4886058" y="1965890"/>
            <a:ext cx="388569" cy="388307"/>
            <a:chOff x="4886058" y="1965890"/>
            <a:chExt cx="388569" cy="388307"/>
          </a:xfrm>
        </p:grpSpPr>
        <p:sp>
          <p:nvSpPr>
            <p:cNvPr id="11416" name="Google Shape;11416;p7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30"/>
        <p:cNvGrpSpPr/>
        <p:nvPr/>
      </p:nvGrpSpPr>
      <p:grpSpPr>
        <a:xfrm>
          <a:off x="0" y="0"/>
          <a:ext cx="0" cy="0"/>
          <a:chOff x="0" y="0"/>
          <a:chExt cx="0" cy="0"/>
        </a:xfrm>
      </p:grpSpPr>
      <p:sp>
        <p:nvSpPr>
          <p:cNvPr id="11431" name="Google Shape;11431;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32" name="Google Shape;11432;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33" name="Google Shape;11433;p75"/>
          <p:cNvGrpSpPr/>
          <p:nvPr/>
        </p:nvGrpSpPr>
        <p:grpSpPr>
          <a:xfrm>
            <a:off x="1765162" y="3346789"/>
            <a:ext cx="292801" cy="359258"/>
            <a:chOff x="1765162" y="3346789"/>
            <a:chExt cx="292801" cy="359258"/>
          </a:xfrm>
        </p:grpSpPr>
        <p:sp>
          <p:nvSpPr>
            <p:cNvPr id="11434" name="Google Shape;11434;p7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5"/>
          <p:cNvGrpSpPr/>
          <p:nvPr/>
        </p:nvGrpSpPr>
        <p:grpSpPr>
          <a:xfrm>
            <a:off x="3077632" y="2445004"/>
            <a:ext cx="358996" cy="296309"/>
            <a:chOff x="3077632" y="2445004"/>
            <a:chExt cx="358996" cy="296309"/>
          </a:xfrm>
        </p:grpSpPr>
        <p:sp>
          <p:nvSpPr>
            <p:cNvPr id="11450" name="Google Shape;11450;p7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5"/>
          <p:cNvGrpSpPr/>
          <p:nvPr/>
        </p:nvGrpSpPr>
        <p:grpSpPr>
          <a:xfrm>
            <a:off x="2635237" y="2431780"/>
            <a:ext cx="359232" cy="323018"/>
            <a:chOff x="2635237" y="2431780"/>
            <a:chExt cx="359232" cy="323018"/>
          </a:xfrm>
        </p:grpSpPr>
        <p:sp>
          <p:nvSpPr>
            <p:cNvPr id="11477" name="Google Shape;11477;p7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75"/>
          <p:cNvGrpSpPr/>
          <p:nvPr/>
        </p:nvGrpSpPr>
        <p:grpSpPr>
          <a:xfrm>
            <a:off x="4011651" y="3768132"/>
            <a:ext cx="373189" cy="358944"/>
            <a:chOff x="4011651" y="3768132"/>
            <a:chExt cx="373189" cy="358944"/>
          </a:xfrm>
        </p:grpSpPr>
        <p:sp>
          <p:nvSpPr>
            <p:cNvPr id="11493" name="Google Shape;11493;p7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75"/>
          <p:cNvGrpSpPr/>
          <p:nvPr/>
        </p:nvGrpSpPr>
        <p:grpSpPr>
          <a:xfrm>
            <a:off x="2189568" y="1961603"/>
            <a:ext cx="364993" cy="359049"/>
            <a:chOff x="2189568" y="1961603"/>
            <a:chExt cx="364993" cy="359049"/>
          </a:xfrm>
        </p:grpSpPr>
        <p:sp>
          <p:nvSpPr>
            <p:cNvPr id="11504" name="Google Shape;11504;p7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75"/>
          <p:cNvGrpSpPr/>
          <p:nvPr/>
        </p:nvGrpSpPr>
        <p:grpSpPr>
          <a:xfrm>
            <a:off x="2193077" y="2419971"/>
            <a:ext cx="378426" cy="346323"/>
            <a:chOff x="2193077" y="2419971"/>
            <a:chExt cx="378426" cy="346323"/>
          </a:xfrm>
        </p:grpSpPr>
        <p:sp>
          <p:nvSpPr>
            <p:cNvPr id="11521" name="Google Shape;11521;p7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75"/>
          <p:cNvGrpSpPr/>
          <p:nvPr/>
        </p:nvGrpSpPr>
        <p:grpSpPr>
          <a:xfrm>
            <a:off x="861622" y="2881770"/>
            <a:ext cx="276802" cy="367140"/>
            <a:chOff x="861622" y="2881770"/>
            <a:chExt cx="276802" cy="367140"/>
          </a:xfrm>
        </p:grpSpPr>
        <p:sp>
          <p:nvSpPr>
            <p:cNvPr id="11543" name="Google Shape;11543;p7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75"/>
          <p:cNvGrpSpPr/>
          <p:nvPr/>
        </p:nvGrpSpPr>
        <p:grpSpPr>
          <a:xfrm>
            <a:off x="3968184" y="2881691"/>
            <a:ext cx="369444" cy="367140"/>
            <a:chOff x="3968184" y="2881691"/>
            <a:chExt cx="369444" cy="367140"/>
          </a:xfrm>
        </p:grpSpPr>
        <p:sp>
          <p:nvSpPr>
            <p:cNvPr id="11566" name="Google Shape;11566;p7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5"/>
          <p:cNvGrpSpPr/>
          <p:nvPr/>
        </p:nvGrpSpPr>
        <p:grpSpPr>
          <a:xfrm>
            <a:off x="3513796" y="2882084"/>
            <a:ext cx="371487" cy="366826"/>
            <a:chOff x="3513796" y="2882084"/>
            <a:chExt cx="371487" cy="366826"/>
          </a:xfrm>
        </p:grpSpPr>
        <p:sp>
          <p:nvSpPr>
            <p:cNvPr id="11591" name="Google Shape;11591;p7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75"/>
          <p:cNvGrpSpPr/>
          <p:nvPr/>
        </p:nvGrpSpPr>
        <p:grpSpPr>
          <a:xfrm>
            <a:off x="873615" y="1500275"/>
            <a:ext cx="335011" cy="359232"/>
            <a:chOff x="873615" y="1500275"/>
            <a:chExt cx="335011" cy="359232"/>
          </a:xfrm>
        </p:grpSpPr>
        <p:sp>
          <p:nvSpPr>
            <p:cNvPr id="11641" name="Google Shape;11641;p7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75"/>
          <p:cNvGrpSpPr/>
          <p:nvPr/>
        </p:nvGrpSpPr>
        <p:grpSpPr>
          <a:xfrm>
            <a:off x="2202058" y="3346737"/>
            <a:ext cx="337158" cy="359311"/>
            <a:chOff x="2202058" y="3346737"/>
            <a:chExt cx="337158" cy="359311"/>
          </a:xfrm>
        </p:grpSpPr>
        <p:sp>
          <p:nvSpPr>
            <p:cNvPr id="11653" name="Google Shape;11653;p7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75"/>
          <p:cNvGrpSpPr/>
          <p:nvPr/>
        </p:nvGrpSpPr>
        <p:grpSpPr>
          <a:xfrm>
            <a:off x="2223059" y="3818172"/>
            <a:ext cx="359232" cy="306050"/>
            <a:chOff x="2223059" y="3818172"/>
            <a:chExt cx="359232" cy="306050"/>
          </a:xfrm>
        </p:grpSpPr>
        <p:sp>
          <p:nvSpPr>
            <p:cNvPr id="11663" name="Google Shape;11663;p7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75"/>
          <p:cNvGrpSpPr/>
          <p:nvPr/>
        </p:nvGrpSpPr>
        <p:grpSpPr>
          <a:xfrm>
            <a:off x="1725989" y="1991820"/>
            <a:ext cx="378426" cy="298509"/>
            <a:chOff x="1725989" y="1991820"/>
            <a:chExt cx="378426" cy="298509"/>
          </a:xfrm>
        </p:grpSpPr>
        <p:sp>
          <p:nvSpPr>
            <p:cNvPr id="11673" name="Google Shape;11673;p7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75"/>
          <p:cNvGrpSpPr/>
          <p:nvPr/>
        </p:nvGrpSpPr>
        <p:grpSpPr>
          <a:xfrm>
            <a:off x="1768409" y="3791751"/>
            <a:ext cx="367978" cy="359075"/>
            <a:chOff x="1768409" y="3791751"/>
            <a:chExt cx="367978" cy="359075"/>
          </a:xfrm>
        </p:grpSpPr>
        <p:sp>
          <p:nvSpPr>
            <p:cNvPr id="11686" name="Google Shape;11686;p7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75"/>
          <p:cNvGrpSpPr/>
          <p:nvPr/>
        </p:nvGrpSpPr>
        <p:grpSpPr>
          <a:xfrm>
            <a:off x="2668963" y="3791306"/>
            <a:ext cx="358735" cy="359311"/>
            <a:chOff x="2668963" y="3791306"/>
            <a:chExt cx="358735" cy="359311"/>
          </a:xfrm>
        </p:grpSpPr>
        <p:sp>
          <p:nvSpPr>
            <p:cNvPr id="11700" name="Google Shape;11700;p7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5"/>
          <p:cNvGrpSpPr/>
          <p:nvPr/>
        </p:nvGrpSpPr>
        <p:grpSpPr>
          <a:xfrm>
            <a:off x="849682" y="1995198"/>
            <a:ext cx="363893" cy="291727"/>
            <a:chOff x="849682" y="1995198"/>
            <a:chExt cx="363893" cy="291727"/>
          </a:xfrm>
        </p:grpSpPr>
        <p:sp>
          <p:nvSpPr>
            <p:cNvPr id="11717" name="Google Shape;11717;p7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75"/>
          <p:cNvGrpSpPr/>
          <p:nvPr/>
        </p:nvGrpSpPr>
        <p:grpSpPr>
          <a:xfrm>
            <a:off x="3065430" y="1990066"/>
            <a:ext cx="378190" cy="302044"/>
            <a:chOff x="3065430" y="1990066"/>
            <a:chExt cx="378190" cy="302044"/>
          </a:xfrm>
        </p:grpSpPr>
        <p:sp>
          <p:nvSpPr>
            <p:cNvPr id="11736" name="Google Shape;11736;p7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75"/>
          <p:cNvGrpSpPr/>
          <p:nvPr/>
        </p:nvGrpSpPr>
        <p:grpSpPr>
          <a:xfrm>
            <a:off x="3568234" y="3791410"/>
            <a:ext cx="347501" cy="359284"/>
            <a:chOff x="3568234" y="3791410"/>
            <a:chExt cx="347501" cy="359284"/>
          </a:xfrm>
        </p:grpSpPr>
        <p:sp>
          <p:nvSpPr>
            <p:cNvPr id="11748" name="Google Shape;11748;p7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75"/>
          <p:cNvGrpSpPr/>
          <p:nvPr/>
        </p:nvGrpSpPr>
        <p:grpSpPr>
          <a:xfrm>
            <a:off x="1759925" y="1501087"/>
            <a:ext cx="347004" cy="358420"/>
            <a:chOff x="1759925" y="1501087"/>
            <a:chExt cx="347004" cy="358420"/>
          </a:xfrm>
        </p:grpSpPr>
        <p:sp>
          <p:nvSpPr>
            <p:cNvPr id="11760" name="Google Shape;11760;p7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5"/>
          <p:cNvGrpSpPr/>
          <p:nvPr/>
        </p:nvGrpSpPr>
        <p:grpSpPr>
          <a:xfrm>
            <a:off x="3519295" y="2413660"/>
            <a:ext cx="360227" cy="359311"/>
            <a:chOff x="3519295" y="2413660"/>
            <a:chExt cx="360227" cy="359311"/>
          </a:xfrm>
        </p:grpSpPr>
        <p:sp>
          <p:nvSpPr>
            <p:cNvPr id="11788" name="Google Shape;11788;p7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5"/>
          <p:cNvGrpSpPr/>
          <p:nvPr/>
        </p:nvGrpSpPr>
        <p:grpSpPr>
          <a:xfrm>
            <a:off x="1330255" y="3845718"/>
            <a:ext cx="358996" cy="250774"/>
            <a:chOff x="1330255" y="3845718"/>
            <a:chExt cx="358996" cy="250774"/>
          </a:xfrm>
        </p:grpSpPr>
        <p:sp>
          <p:nvSpPr>
            <p:cNvPr id="11824" name="Google Shape;11824;p7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75"/>
          <p:cNvGrpSpPr/>
          <p:nvPr/>
        </p:nvGrpSpPr>
        <p:grpSpPr>
          <a:xfrm>
            <a:off x="3115103" y="3791384"/>
            <a:ext cx="373424" cy="359311"/>
            <a:chOff x="3115103" y="3791384"/>
            <a:chExt cx="373424" cy="359311"/>
          </a:xfrm>
        </p:grpSpPr>
        <p:sp>
          <p:nvSpPr>
            <p:cNvPr id="11835" name="Google Shape;11835;p7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75"/>
          <p:cNvGrpSpPr/>
          <p:nvPr/>
        </p:nvGrpSpPr>
        <p:grpSpPr>
          <a:xfrm>
            <a:off x="883853" y="3792641"/>
            <a:ext cx="378190" cy="357059"/>
            <a:chOff x="883853" y="3792641"/>
            <a:chExt cx="378190" cy="357059"/>
          </a:xfrm>
        </p:grpSpPr>
        <p:sp>
          <p:nvSpPr>
            <p:cNvPr id="11850" name="Google Shape;11850;p7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75"/>
          <p:cNvGrpSpPr/>
          <p:nvPr/>
        </p:nvGrpSpPr>
        <p:grpSpPr>
          <a:xfrm>
            <a:off x="3934196" y="2484805"/>
            <a:ext cx="401207" cy="214036"/>
            <a:chOff x="3934196" y="2484805"/>
            <a:chExt cx="401207" cy="214036"/>
          </a:xfrm>
        </p:grpSpPr>
        <p:sp>
          <p:nvSpPr>
            <p:cNvPr id="11877" name="Google Shape;11877;p7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75"/>
          <p:cNvGrpSpPr/>
          <p:nvPr/>
        </p:nvGrpSpPr>
        <p:grpSpPr>
          <a:xfrm>
            <a:off x="3999894" y="1500197"/>
            <a:ext cx="342474" cy="359232"/>
            <a:chOff x="3999894" y="1500197"/>
            <a:chExt cx="342474" cy="359232"/>
          </a:xfrm>
        </p:grpSpPr>
        <p:sp>
          <p:nvSpPr>
            <p:cNvPr id="11883" name="Google Shape;11883;p7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75"/>
          <p:cNvGrpSpPr/>
          <p:nvPr/>
        </p:nvGrpSpPr>
        <p:grpSpPr>
          <a:xfrm>
            <a:off x="2233795" y="2882162"/>
            <a:ext cx="232601" cy="366747"/>
            <a:chOff x="2233795" y="2882162"/>
            <a:chExt cx="232601" cy="366747"/>
          </a:xfrm>
        </p:grpSpPr>
        <p:sp>
          <p:nvSpPr>
            <p:cNvPr id="11894" name="Google Shape;11894;p7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75"/>
          <p:cNvGrpSpPr/>
          <p:nvPr/>
        </p:nvGrpSpPr>
        <p:grpSpPr>
          <a:xfrm>
            <a:off x="3523772" y="3404422"/>
            <a:ext cx="362008" cy="244175"/>
            <a:chOff x="3523772" y="3404422"/>
            <a:chExt cx="362008" cy="244175"/>
          </a:xfrm>
        </p:grpSpPr>
        <p:sp>
          <p:nvSpPr>
            <p:cNvPr id="11913" name="Google Shape;11913;p7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75"/>
          <p:cNvGrpSpPr/>
          <p:nvPr/>
        </p:nvGrpSpPr>
        <p:grpSpPr>
          <a:xfrm>
            <a:off x="3531026" y="1977314"/>
            <a:ext cx="359232" cy="327836"/>
            <a:chOff x="3531026" y="1977314"/>
            <a:chExt cx="359232" cy="327836"/>
          </a:xfrm>
        </p:grpSpPr>
        <p:sp>
          <p:nvSpPr>
            <p:cNvPr id="11929" name="Google Shape;11929;p7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75"/>
          <p:cNvGrpSpPr/>
          <p:nvPr/>
        </p:nvGrpSpPr>
        <p:grpSpPr>
          <a:xfrm>
            <a:off x="3123351" y="1500275"/>
            <a:ext cx="296781" cy="359232"/>
            <a:chOff x="3123351" y="1500275"/>
            <a:chExt cx="296781" cy="359232"/>
          </a:xfrm>
        </p:grpSpPr>
        <p:sp>
          <p:nvSpPr>
            <p:cNvPr id="11940" name="Google Shape;11940;p7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75"/>
          <p:cNvGrpSpPr/>
          <p:nvPr/>
        </p:nvGrpSpPr>
        <p:grpSpPr>
          <a:xfrm>
            <a:off x="2659458" y="1500275"/>
            <a:ext cx="332261" cy="359232"/>
            <a:chOff x="2659458" y="1500275"/>
            <a:chExt cx="332261" cy="359232"/>
          </a:xfrm>
        </p:grpSpPr>
        <p:sp>
          <p:nvSpPr>
            <p:cNvPr id="11952" name="Google Shape;11952;p7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75"/>
          <p:cNvGrpSpPr/>
          <p:nvPr/>
        </p:nvGrpSpPr>
        <p:grpSpPr>
          <a:xfrm>
            <a:off x="1750184" y="2413530"/>
            <a:ext cx="359730" cy="359441"/>
            <a:chOff x="1750184" y="2413530"/>
            <a:chExt cx="359730" cy="359441"/>
          </a:xfrm>
        </p:grpSpPr>
        <p:sp>
          <p:nvSpPr>
            <p:cNvPr id="11973" name="Google Shape;11973;p7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75"/>
          <p:cNvGrpSpPr/>
          <p:nvPr/>
        </p:nvGrpSpPr>
        <p:grpSpPr>
          <a:xfrm>
            <a:off x="2230050" y="1500223"/>
            <a:ext cx="316524" cy="359284"/>
            <a:chOff x="2230050" y="1500223"/>
            <a:chExt cx="316524" cy="359284"/>
          </a:xfrm>
        </p:grpSpPr>
        <p:sp>
          <p:nvSpPr>
            <p:cNvPr id="11985" name="Google Shape;11985;p7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75"/>
          <p:cNvGrpSpPr/>
          <p:nvPr/>
        </p:nvGrpSpPr>
        <p:grpSpPr>
          <a:xfrm>
            <a:off x="2690042" y="4262767"/>
            <a:ext cx="359389" cy="359232"/>
            <a:chOff x="2690042" y="4262767"/>
            <a:chExt cx="359389" cy="359232"/>
          </a:xfrm>
        </p:grpSpPr>
        <p:sp>
          <p:nvSpPr>
            <p:cNvPr id="12006" name="Google Shape;12006;p7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75"/>
          <p:cNvGrpSpPr/>
          <p:nvPr/>
        </p:nvGrpSpPr>
        <p:grpSpPr>
          <a:xfrm>
            <a:off x="2689440" y="2882162"/>
            <a:ext cx="222337" cy="366721"/>
            <a:chOff x="2689440" y="2882162"/>
            <a:chExt cx="222337" cy="366721"/>
          </a:xfrm>
        </p:grpSpPr>
        <p:sp>
          <p:nvSpPr>
            <p:cNvPr id="12014" name="Google Shape;12014;p7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3" name="Google Shape;12023;p75"/>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4" name="Google Shape;12024;p75"/>
          <p:cNvGrpSpPr/>
          <p:nvPr/>
        </p:nvGrpSpPr>
        <p:grpSpPr>
          <a:xfrm>
            <a:off x="2637986" y="1980142"/>
            <a:ext cx="359232" cy="322023"/>
            <a:chOff x="2637986" y="1980142"/>
            <a:chExt cx="359232" cy="322023"/>
          </a:xfrm>
        </p:grpSpPr>
        <p:sp>
          <p:nvSpPr>
            <p:cNvPr id="12025" name="Google Shape;12025;p7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75"/>
          <p:cNvGrpSpPr/>
          <p:nvPr/>
        </p:nvGrpSpPr>
        <p:grpSpPr>
          <a:xfrm>
            <a:off x="1306531" y="3346972"/>
            <a:ext cx="323018" cy="359075"/>
            <a:chOff x="1306531" y="3346972"/>
            <a:chExt cx="323018" cy="359075"/>
          </a:xfrm>
        </p:grpSpPr>
        <p:sp>
          <p:nvSpPr>
            <p:cNvPr id="12039" name="Google Shape;12039;p7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75"/>
          <p:cNvGrpSpPr/>
          <p:nvPr/>
        </p:nvGrpSpPr>
        <p:grpSpPr>
          <a:xfrm>
            <a:off x="1308024" y="2413975"/>
            <a:ext cx="360253" cy="357111"/>
            <a:chOff x="1308024" y="2413975"/>
            <a:chExt cx="360253" cy="357111"/>
          </a:xfrm>
        </p:grpSpPr>
        <p:sp>
          <p:nvSpPr>
            <p:cNvPr id="12049" name="Google Shape;12049;p7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75"/>
          <p:cNvGrpSpPr/>
          <p:nvPr/>
        </p:nvGrpSpPr>
        <p:grpSpPr>
          <a:xfrm>
            <a:off x="1298519" y="1970322"/>
            <a:ext cx="378452" cy="341321"/>
            <a:chOff x="1298519" y="1970322"/>
            <a:chExt cx="378452" cy="341321"/>
          </a:xfrm>
        </p:grpSpPr>
        <p:sp>
          <p:nvSpPr>
            <p:cNvPr id="12080" name="Google Shape;12080;p7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5"/>
          <p:cNvGrpSpPr/>
          <p:nvPr/>
        </p:nvGrpSpPr>
        <p:grpSpPr>
          <a:xfrm>
            <a:off x="3114815" y="3346868"/>
            <a:ext cx="283217" cy="359180"/>
            <a:chOff x="3114815" y="3346868"/>
            <a:chExt cx="283217" cy="359180"/>
          </a:xfrm>
        </p:grpSpPr>
        <p:sp>
          <p:nvSpPr>
            <p:cNvPr id="12101" name="Google Shape;12101;p7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75"/>
          <p:cNvGrpSpPr/>
          <p:nvPr/>
        </p:nvGrpSpPr>
        <p:grpSpPr>
          <a:xfrm>
            <a:off x="3973186" y="3353231"/>
            <a:ext cx="378661" cy="346558"/>
            <a:chOff x="3973186" y="3353231"/>
            <a:chExt cx="378661" cy="346558"/>
          </a:xfrm>
        </p:grpSpPr>
        <p:sp>
          <p:nvSpPr>
            <p:cNvPr id="12115" name="Google Shape;12115;p7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75"/>
          <p:cNvGrpSpPr/>
          <p:nvPr/>
        </p:nvGrpSpPr>
        <p:grpSpPr>
          <a:xfrm>
            <a:off x="2152857" y="4263002"/>
            <a:ext cx="373241" cy="359127"/>
            <a:chOff x="2152857" y="4263002"/>
            <a:chExt cx="373241" cy="359127"/>
          </a:xfrm>
        </p:grpSpPr>
        <p:sp>
          <p:nvSpPr>
            <p:cNvPr id="12134" name="Google Shape;12134;p7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75"/>
          <p:cNvGrpSpPr/>
          <p:nvPr/>
        </p:nvGrpSpPr>
        <p:grpSpPr>
          <a:xfrm>
            <a:off x="859632" y="3346972"/>
            <a:ext cx="303537" cy="359127"/>
            <a:chOff x="859632" y="3346972"/>
            <a:chExt cx="303537" cy="359127"/>
          </a:xfrm>
        </p:grpSpPr>
        <p:sp>
          <p:nvSpPr>
            <p:cNvPr id="12143" name="Google Shape;12143;p7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75"/>
          <p:cNvGrpSpPr/>
          <p:nvPr/>
        </p:nvGrpSpPr>
        <p:grpSpPr>
          <a:xfrm>
            <a:off x="1767911" y="2882241"/>
            <a:ext cx="265306" cy="366799"/>
            <a:chOff x="1767911" y="2882241"/>
            <a:chExt cx="265306" cy="366799"/>
          </a:xfrm>
        </p:grpSpPr>
        <p:sp>
          <p:nvSpPr>
            <p:cNvPr id="12149" name="Google Shape;12149;p7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75"/>
          <p:cNvGrpSpPr/>
          <p:nvPr/>
        </p:nvGrpSpPr>
        <p:grpSpPr>
          <a:xfrm>
            <a:off x="1332009" y="1499935"/>
            <a:ext cx="331895" cy="359311"/>
            <a:chOff x="1332009" y="1499935"/>
            <a:chExt cx="331895" cy="359311"/>
          </a:xfrm>
        </p:grpSpPr>
        <p:sp>
          <p:nvSpPr>
            <p:cNvPr id="12165" name="Google Shape;12165;p7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75"/>
          <p:cNvGrpSpPr/>
          <p:nvPr/>
        </p:nvGrpSpPr>
        <p:grpSpPr>
          <a:xfrm>
            <a:off x="2663464" y="3346815"/>
            <a:ext cx="289528" cy="359232"/>
            <a:chOff x="2663464" y="3346815"/>
            <a:chExt cx="289528" cy="359232"/>
          </a:xfrm>
        </p:grpSpPr>
        <p:sp>
          <p:nvSpPr>
            <p:cNvPr id="12183" name="Google Shape;12183;p7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75"/>
          <p:cNvGrpSpPr/>
          <p:nvPr/>
        </p:nvGrpSpPr>
        <p:grpSpPr>
          <a:xfrm>
            <a:off x="1315775" y="2881927"/>
            <a:ext cx="269051" cy="366983"/>
            <a:chOff x="1315775" y="2881927"/>
            <a:chExt cx="269051" cy="366983"/>
          </a:xfrm>
        </p:grpSpPr>
        <p:sp>
          <p:nvSpPr>
            <p:cNvPr id="12195" name="Google Shape;12195;p7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75"/>
          <p:cNvGrpSpPr/>
          <p:nvPr/>
        </p:nvGrpSpPr>
        <p:grpSpPr>
          <a:xfrm>
            <a:off x="3977427" y="1980142"/>
            <a:ext cx="359232" cy="322023"/>
            <a:chOff x="3977427" y="1980142"/>
            <a:chExt cx="359232" cy="322023"/>
          </a:xfrm>
        </p:grpSpPr>
        <p:sp>
          <p:nvSpPr>
            <p:cNvPr id="12211" name="Google Shape;12211;p7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75"/>
          <p:cNvGrpSpPr/>
          <p:nvPr/>
        </p:nvGrpSpPr>
        <p:grpSpPr>
          <a:xfrm>
            <a:off x="865628" y="2413608"/>
            <a:ext cx="361720" cy="359180"/>
            <a:chOff x="865628" y="2413608"/>
            <a:chExt cx="361720" cy="359180"/>
          </a:xfrm>
        </p:grpSpPr>
        <p:sp>
          <p:nvSpPr>
            <p:cNvPr id="12222" name="Google Shape;12222;p7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75"/>
          <p:cNvGrpSpPr/>
          <p:nvPr/>
        </p:nvGrpSpPr>
        <p:grpSpPr>
          <a:xfrm>
            <a:off x="3117093" y="2881927"/>
            <a:ext cx="268815" cy="366983"/>
            <a:chOff x="3117093" y="2881927"/>
            <a:chExt cx="268815" cy="366983"/>
          </a:xfrm>
        </p:grpSpPr>
        <p:sp>
          <p:nvSpPr>
            <p:cNvPr id="12236" name="Google Shape;12236;p7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75"/>
          <p:cNvGrpSpPr/>
          <p:nvPr/>
        </p:nvGrpSpPr>
        <p:grpSpPr>
          <a:xfrm>
            <a:off x="3534508" y="1508000"/>
            <a:ext cx="368502" cy="343521"/>
            <a:chOff x="3534508" y="1508000"/>
            <a:chExt cx="368502" cy="343521"/>
          </a:xfrm>
        </p:grpSpPr>
        <p:sp>
          <p:nvSpPr>
            <p:cNvPr id="12252" name="Google Shape;12252;p7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75"/>
          <p:cNvGrpSpPr/>
          <p:nvPr/>
        </p:nvGrpSpPr>
        <p:grpSpPr>
          <a:xfrm>
            <a:off x="7147436" y="1502999"/>
            <a:ext cx="279054" cy="354754"/>
            <a:chOff x="7147436" y="1502999"/>
            <a:chExt cx="279054" cy="354754"/>
          </a:xfrm>
        </p:grpSpPr>
        <p:sp>
          <p:nvSpPr>
            <p:cNvPr id="12268" name="Google Shape;12268;p7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5"/>
          <p:cNvGrpSpPr/>
          <p:nvPr/>
        </p:nvGrpSpPr>
        <p:grpSpPr>
          <a:xfrm>
            <a:off x="7603081" y="1973072"/>
            <a:ext cx="276802" cy="354807"/>
            <a:chOff x="7603081" y="1973072"/>
            <a:chExt cx="276802" cy="354807"/>
          </a:xfrm>
        </p:grpSpPr>
        <p:sp>
          <p:nvSpPr>
            <p:cNvPr id="12285" name="Google Shape;12285;p7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75"/>
          <p:cNvGrpSpPr/>
          <p:nvPr/>
        </p:nvGrpSpPr>
        <p:grpSpPr>
          <a:xfrm>
            <a:off x="6696792" y="1502999"/>
            <a:ext cx="276802" cy="354754"/>
            <a:chOff x="6696792" y="1502999"/>
            <a:chExt cx="276802" cy="354754"/>
          </a:xfrm>
        </p:grpSpPr>
        <p:sp>
          <p:nvSpPr>
            <p:cNvPr id="12300" name="Google Shape;12300;p7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5" name="Google Shape;12315;p75"/>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6" name="Google Shape;12316;p75"/>
          <p:cNvGrpSpPr/>
          <p:nvPr/>
        </p:nvGrpSpPr>
        <p:grpSpPr>
          <a:xfrm>
            <a:off x="6223393" y="1502999"/>
            <a:ext cx="320295" cy="354754"/>
            <a:chOff x="6223393" y="1502999"/>
            <a:chExt cx="320295" cy="354754"/>
          </a:xfrm>
        </p:grpSpPr>
        <p:sp>
          <p:nvSpPr>
            <p:cNvPr id="12317" name="Google Shape;12317;p7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75"/>
          <p:cNvGrpSpPr/>
          <p:nvPr/>
        </p:nvGrpSpPr>
        <p:grpSpPr>
          <a:xfrm>
            <a:off x="5310611" y="1502972"/>
            <a:ext cx="339515" cy="354781"/>
            <a:chOff x="5310611" y="1502972"/>
            <a:chExt cx="339515" cy="354781"/>
          </a:xfrm>
        </p:grpSpPr>
        <p:sp>
          <p:nvSpPr>
            <p:cNvPr id="12341" name="Google Shape;12341;p7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75"/>
          <p:cNvGrpSpPr/>
          <p:nvPr/>
        </p:nvGrpSpPr>
        <p:grpSpPr>
          <a:xfrm>
            <a:off x="6253637" y="3790101"/>
            <a:ext cx="274550" cy="354833"/>
            <a:chOff x="6253637" y="3790101"/>
            <a:chExt cx="274550" cy="354833"/>
          </a:xfrm>
        </p:grpSpPr>
        <p:sp>
          <p:nvSpPr>
            <p:cNvPr id="12358" name="Google Shape;12358;p7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75"/>
          <p:cNvGrpSpPr/>
          <p:nvPr/>
        </p:nvGrpSpPr>
        <p:grpSpPr>
          <a:xfrm>
            <a:off x="5802731" y="3790180"/>
            <a:ext cx="274576" cy="354754"/>
            <a:chOff x="5802731" y="3790180"/>
            <a:chExt cx="274576" cy="354754"/>
          </a:xfrm>
        </p:grpSpPr>
        <p:sp>
          <p:nvSpPr>
            <p:cNvPr id="12376" name="Google Shape;12376;p7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75"/>
          <p:cNvGrpSpPr/>
          <p:nvPr/>
        </p:nvGrpSpPr>
        <p:grpSpPr>
          <a:xfrm>
            <a:off x="5352088" y="3790206"/>
            <a:ext cx="274550" cy="354728"/>
            <a:chOff x="5352088" y="3790206"/>
            <a:chExt cx="274550" cy="354728"/>
          </a:xfrm>
        </p:grpSpPr>
        <p:sp>
          <p:nvSpPr>
            <p:cNvPr id="12398" name="Google Shape;12398;p7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75"/>
          <p:cNvGrpSpPr/>
          <p:nvPr/>
        </p:nvGrpSpPr>
        <p:grpSpPr>
          <a:xfrm>
            <a:off x="4901706" y="3790075"/>
            <a:ext cx="274550" cy="354859"/>
            <a:chOff x="4901706" y="3790075"/>
            <a:chExt cx="274550" cy="354859"/>
          </a:xfrm>
        </p:grpSpPr>
        <p:sp>
          <p:nvSpPr>
            <p:cNvPr id="12423" name="Google Shape;12423;p7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75"/>
          <p:cNvGrpSpPr/>
          <p:nvPr/>
        </p:nvGrpSpPr>
        <p:grpSpPr>
          <a:xfrm>
            <a:off x="8052704" y="1503208"/>
            <a:ext cx="275073" cy="354545"/>
            <a:chOff x="8052704" y="1503208"/>
            <a:chExt cx="275073" cy="354545"/>
          </a:xfrm>
        </p:grpSpPr>
        <p:sp>
          <p:nvSpPr>
            <p:cNvPr id="12441" name="Google Shape;12441;p7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75"/>
          <p:cNvGrpSpPr/>
          <p:nvPr/>
        </p:nvGrpSpPr>
        <p:grpSpPr>
          <a:xfrm>
            <a:off x="5794745" y="1502999"/>
            <a:ext cx="274550" cy="354754"/>
            <a:chOff x="5794745" y="1502999"/>
            <a:chExt cx="274550" cy="354754"/>
          </a:xfrm>
        </p:grpSpPr>
        <p:sp>
          <p:nvSpPr>
            <p:cNvPr id="12459" name="Google Shape;12459;p7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75"/>
          <p:cNvGrpSpPr/>
          <p:nvPr/>
        </p:nvGrpSpPr>
        <p:grpSpPr>
          <a:xfrm>
            <a:off x="4896940" y="1502999"/>
            <a:ext cx="263316" cy="354754"/>
            <a:chOff x="4896940" y="1502999"/>
            <a:chExt cx="263316" cy="354754"/>
          </a:xfrm>
        </p:grpSpPr>
        <p:sp>
          <p:nvSpPr>
            <p:cNvPr id="12483" name="Google Shape;12483;p7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75"/>
          <p:cNvGrpSpPr/>
          <p:nvPr/>
        </p:nvGrpSpPr>
        <p:grpSpPr>
          <a:xfrm>
            <a:off x="6255392" y="4268082"/>
            <a:ext cx="274550" cy="354728"/>
            <a:chOff x="6255392" y="4268082"/>
            <a:chExt cx="274550" cy="354728"/>
          </a:xfrm>
        </p:grpSpPr>
        <p:sp>
          <p:nvSpPr>
            <p:cNvPr id="12505" name="Google Shape;12505;p7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75"/>
          <p:cNvGrpSpPr/>
          <p:nvPr/>
        </p:nvGrpSpPr>
        <p:grpSpPr>
          <a:xfrm>
            <a:off x="7604076" y="3790075"/>
            <a:ext cx="275807" cy="354859"/>
            <a:chOff x="7604076" y="3790075"/>
            <a:chExt cx="275807" cy="354859"/>
          </a:xfrm>
        </p:grpSpPr>
        <p:sp>
          <p:nvSpPr>
            <p:cNvPr id="12526" name="Google Shape;12526;p7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75"/>
          <p:cNvGrpSpPr/>
          <p:nvPr/>
        </p:nvGrpSpPr>
        <p:grpSpPr>
          <a:xfrm>
            <a:off x="7154427" y="3790206"/>
            <a:ext cx="274550" cy="354493"/>
            <a:chOff x="7154427" y="3790206"/>
            <a:chExt cx="274550" cy="354493"/>
          </a:xfrm>
        </p:grpSpPr>
        <p:sp>
          <p:nvSpPr>
            <p:cNvPr id="12549" name="Google Shape;12549;p7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75"/>
          <p:cNvGrpSpPr/>
          <p:nvPr/>
        </p:nvGrpSpPr>
        <p:grpSpPr>
          <a:xfrm>
            <a:off x="8054458" y="1973150"/>
            <a:ext cx="274576" cy="354728"/>
            <a:chOff x="8054458" y="1973150"/>
            <a:chExt cx="274576" cy="354728"/>
          </a:xfrm>
        </p:grpSpPr>
        <p:sp>
          <p:nvSpPr>
            <p:cNvPr id="12570" name="Google Shape;12570;p7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75"/>
          <p:cNvGrpSpPr/>
          <p:nvPr/>
        </p:nvGrpSpPr>
        <p:grpSpPr>
          <a:xfrm>
            <a:off x="7153930" y="1973150"/>
            <a:ext cx="274812" cy="354728"/>
            <a:chOff x="7153930" y="1973150"/>
            <a:chExt cx="274812" cy="354728"/>
          </a:xfrm>
        </p:grpSpPr>
        <p:sp>
          <p:nvSpPr>
            <p:cNvPr id="12593" name="Google Shape;12593;p7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75"/>
          <p:cNvGrpSpPr/>
          <p:nvPr/>
        </p:nvGrpSpPr>
        <p:grpSpPr>
          <a:xfrm>
            <a:off x="6703522" y="1973098"/>
            <a:ext cx="274812" cy="354781"/>
            <a:chOff x="6703522" y="1973098"/>
            <a:chExt cx="274812" cy="354781"/>
          </a:xfrm>
        </p:grpSpPr>
        <p:sp>
          <p:nvSpPr>
            <p:cNvPr id="12613" name="Google Shape;12613;p7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75"/>
          <p:cNvGrpSpPr/>
          <p:nvPr/>
        </p:nvGrpSpPr>
        <p:grpSpPr>
          <a:xfrm>
            <a:off x="6253375" y="1973150"/>
            <a:ext cx="274812" cy="354728"/>
            <a:chOff x="6253375" y="1973150"/>
            <a:chExt cx="274812" cy="354728"/>
          </a:xfrm>
        </p:grpSpPr>
        <p:sp>
          <p:nvSpPr>
            <p:cNvPr id="12639" name="Google Shape;12639;p7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75"/>
          <p:cNvGrpSpPr/>
          <p:nvPr/>
        </p:nvGrpSpPr>
        <p:grpSpPr>
          <a:xfrm>
            <a:off x="5802496" y="1973150"/>
            <a:ext cx="275309" cy="354728"/>
            <a:chOff x="5802496" y="1973150"/>
            <a:chExt cx="275309" cy="354728"/>
          </a:xfrm>
        </p:grpSpPr>
        <p:sp>
          <p:nvSpPr>
            <p:cNvPr id="12678" name="Google Shape;12678;p7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75"/>
          <p:cNvGrpSpPr/>
          <p:nvPr/>
        </p:nvGrpSpPr>
        <p:grpSpPr>
          <a:xfrm>
            <a:off x="5353083" y="1973150"/>
            <a:ext cx="274576" cy="354728"/>
            <a:chOff x="5353083" y="1973150"/>
            <a:chExt cx="274576" cy="354728"/>
          </a:xfrm>
        </p:grpSpPr>
        <p:sp>
          <p:nvSpPr>
            <p:cNvPr id="12705" name="Google Shape;12705;p7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75"/>
          <p:cNvGrpSpPr/>
          <p:nvPr/>
        </p:nvGrpSpPr>
        <p:grpSpPr>
          <a:xfrm>
            <a:off x="4902701" y="1973150"/>
            <a:ext cx="274812" cy="354728"/>
            <a:chOff x="4902701" y="1973150"/>
            <a:chExt cx="274812" cy="354728"/>
          </a:xfrm>
        </p:grpSpPr>
        <p:sp>
          <p:nvSpPr>
            <p:cNvPr id="12727" name="Google Shape;12727;p7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75"/>
          <p:cNvGrpSpPr/>
          <p:nvPr/>
        </p:nvGrpSpPr>
        <p:grpSpPr>
          <a:xfrm>
            <a:off x="4902701" y="2879989"/>
            <a:ext cx="272560" cy="354676"/>
            <a:chOff x="4902701" y="2879989"/>
            <a:chExt cx="272560" cy="354676"/>
          </a:xfrm>
        </p:grpSpPr>
        <p:sp>
          <p:nvSpPr>
            <p:cNvPr id="12753" name="Google Shape;12753;p7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75"/>
          <p:cNvGrpSpPr/>
          <p:nvPr/>
        </p:nvGrpSpPr>
        <p:grpSpPr>
          <a:xfrm>
            <a:off x="5803988" y="4268082"/>
            <a:ext cx="274550" cy="354728"/>
            <a:chOff x="5803988" y="4268082"/>
            <a:chExt cx="274550" cy="354728"/>
          </a:xfrm>
        </p:grpSpPr>
        <p:sp>
          <p:nvSpPr>
            <p:cNvPr id="12778" name="Google Shape;12778;p7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5"/>
          <p:cNvGrpSpPr/>
          <p:nvPr/>
        </p:nvGrpSpPr>
        <p:grpSpPr>
          <a:xfrm>
            <a:off x="5352349" y="4268082"/>
            <a:ext cx="274550" cy="354728"/>
            <a:chOff x="5352349" y="4268082"/>
            <a:chExt cx="274550" cy="354728"/>
          </a:xfrm>
        </p:grpSpPr>
        <p:sp>
          <p:nvSpPr>
            <p:cNvPr id="12801" name="Google Shape;12801;p7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75"/>
          <p:cNvGrpSpPr/>
          <p:nvPr/>
        </p:nvGrpSpPr>
        <p:grpSpPr>
          <a:xfrm>
            <a:off x="7606826" y="2419290"/>
            <a:ext cx="274550" cy="354728"/>
            <a:chOff x="7606826" y="2419290"/>
            <a:chExt cx="274550" cy="354728"/>
          </a:xfrm>
        </p:grpSpPr>
        <p:sp>
          <p:nvSpPr>
            <p:cNvPr id="12824" name="Google Shape;12824;p7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75"/>
          <p:cNvGrpSpPr/>
          <p:nvPr/>
        </p:nvGrpSpPr>
        <p:grpSpPr>
          <a:xfrm>
            <a:off x="7156182" y="2419290"/>
            <a:ext cx="274550" cy="354728"/>
            <a:chOff x="7156182" y="2419290"/>
            <a:chExt cx="274550" cy="354728"/>
          </a:xfrm>
        </p:grpSpPr>
        <p:sp>
          <p:nvSpPr>
            <p:cNvPr id="12840" name="Google Shape;12840;p7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5" name="Google Shape;12855;p75"/>
          <p:cNvGrpSpPr/>
          <p:nvPr/>
        </p:nvGrpSpPr>
        <p:grpSpPr>
          <a:xfrm>
            <a:off x="6705276" y="2419290"/>
            <a:ext cx="274812" cy="354728"/>
            <a:chOff x="6705276" y="2419290"/>
            <a:chExt cx="274812" cy="354728"/>
          </a:xfrm>
        </p:grpSpPr>
        <p:sp>
          <p:nvSpPr>
            <p:cNvPr id="12856" name="Google Shape;12856;p7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4" name="Google Shape;12884;p75"/>
          <p:cNvGrpSpPr/>
          <p:nvPr/>
        </p:nvGrpSpPr>
        <p:grpSpPr>
          <a:xfrm>
            <a:off x="4902936" y="2419290"/>
            <a:ext cx="274576" cy="354728"/>
            <a:chOff x="4902936" y="2419290"/>
            <a:chExt cx="274576" cy="354728"/>
          </a:xfrm>
        </p:grpSpPr>
        <p:sp>
          <p:nvSpPr>
            <p:cNvPr id="12885" name="Google Shape;12885;p7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75"/>
          <p:cNvGrpSpPr/>
          <p:nvPr/>
        </p:nvGrpSpPr>
        <p:grpSpPr>
          <a:xfrm>
            <a:off x="7608056" y="3345794"/>
            <a:ext cx="270334" cy="354754"/>
            <a:chOff x="7608056" y="3345794"/>
            <a:chExt cx="270334" cy="354754"/>
          </a:xfrm>
        </p:grpSpPr>
        <p:sp>
          <p:nvSpPr>
            <p:cNvPr id="12906" name="Google Shape;12906;p7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5"/>
          <p:cNvGrpSpPr/>
          <p:nvPr/>
        </p:nvGrpSpPr>
        <p:grpSpPr>
          <a:xfrm>
            <a:off x="6712765" y="4268082"/>
            <a:ext cx="263316" cy="354728"/>
            <a:chOff x="6712765" y="4268082"/>
            <a:chExt cx="263316" cy="354728"/>
          </a:xfrm>
        </p:grpSpPr>
        <p:sp>
          <p:nvSpPr>
            <p:cNvPr id="12926" name="Google Shape;12926;p7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2" name="Google Shape;12942;p75"/>
          <p:cNvGrpSpPr/>
          <p:nvPr/>
        </p:nvGrpSpPr>
        <p:grpSpPr>
          <a:xfrm>
            <a:off x="5359341" y="2419159"/>
            <a:ext cx="262819" cy="354859"/>
            <a:chOff x="5359341" y="2419159"/>
            <a:chExt cx="262819" cy="354859"/>
          </a:xfrm>
        </p:grpSpPr>
        <p:sp>
          <p:nvSpPr>
            <p:cNvPr id="12943" name="Google Shape;12943;p7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75"/>
          <p:cNvGrpSpPr/>
          <p:nvPr/>
        </p:nvGrpSpPr>
        <p:grpSpPr>
          <a:xfrm>
            <a:off x="6709282" y="3790206"/>
            <a:ext cx="263316" cy="354493"/>
            <a:chOff x="6709282" y="3790206"/>
            <a:chExt cx="263316" cy="354493"/>
          </a:xfrm>
        </p:grpSpPr>
        <p:sp>
          <p:nvSpPr>
            <p:cNvPr id="12965" name="Google Shape;12965;p7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1" name="Google Shape;12981;p75"/>
          <p:cNvGrpSpPr/>
          <p:nvPr/>
        </p:nvGrpSpPr>
        <p:grpSpPr>
          <a:xfrm>
            <a:off x="6260629" y="2419290"/>
            <a:ext cx="263055" cy="354493"/>
            <a:chOff x="6260629" y="2419290"/>
            <a:chExt cx="263055" cy="354493"/>
          </a:xfrm>
        </p:grpSpPr>
        <p:sp>
          <p:nvSpPr>
            <p:cNvPr id="12982" name="Google Shape;12982;p7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75"/>
          <p:cNvGrpSpPr/>
          <p:nvPr/>
        </p:nvGrpSpPr>
        <p:grpSpPr>
          <a:xfrm>
            <a:off x="6260864" y="2879911"/>
            <a:ext cx="263343" cy="354754"/>
            <a:chOff x="6260864" y="2879911"/>
            <a:chExt cx="263343" cy="354754"/>
          </a:xfrm>
        </p:grpSpPr>
        <p:sp>
          <p:nvSpPr>
            <p:cNvPr id="12998" name="Google Shape;12998;p7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75"/>
          <p:cNvGrpSpPr/>
          <p:nvPr/>
        </p:nvGrpSpPr>
        <p:grpSpPr>
          <a:xfrm>
            <a:off x="8062968" y="2419290"/>
            <a:ext cx="263316" cy="354728"/>
            <a:chOff x="8062968" y="2419290"/>
            <a:chExt cx="263316" cy="354728"/>
          </a:xfrm>
        </p:grpSpPr>
        <p:sp>
          <p:nvSpPr>
            <p:cNvPr id="13017" name="Google Shape;13017;p7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75"/>
          <p:cNvGrpSpPr/>
          <p:nvPr/>
        </p:nvGrpSpPr>
        <p:grpSpPr>
          <a:xfrm>
            <a:off x="5809723" y="2419290"/>
            <a:ext cx="263316" cy="354728"/>
            <a:chOff x="5809723" y="2419290"/>
            <a:chExt cx="263316" cy="354728"/>
          </a:xfrm>
        </p:grpSpPr>
        <p:sp>
          <p:nvSpPr>
            <p:cNvPr id="13035" name="Google Shape;13035;p7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75"/>
          <p:cNvGrpSpPr/>
          <p:nvPr/>
        </p:nvGrpSpPr>
        <p:grpSpPr>
          <a:xfrm>
            <a:off x="7606826" y="1502999"/>
            <a:ext cx="263552" cy="354754"/>
            <a:chOff x="7606826" y="1502999"/>
            <a:chExt cx="263552" cy="354754"/>
          </a:xfrm>
        </p:grpSpPr>
        <p:sp>
          <p:nvSpPr>
            <p:cNvPr id="13053" name="Google Shape;13053;p7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75"/>
          <p:cNvGrpSpPr/>
          <p:nvPr/>
        </p:nvGrpSpPr>
        <p:grpSpPr>
          <a:xfrm>
            <a:off x="8060455" y="3790075"/>
            <a:ext cx="264076" cy="354623"/>
            <a:chOff x="8060455" y="3790075"/>
            <a:chExt cx="264076" cy="354623"/>
          </a:xfrm>
        </p:grpSpPr>
        <p:sp>
          <p:nvSpPr>
            <p:cNvPr id="13072" name="Google Shape;13072;p7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5" name="Google Shape;13095;p75"/>
          <p:cNvGrpSpPr/>
          <p:nvPr/>
        </p:nvGrpSpPr>
        <p:grpSpPr>
          <a:xfrm>
            <a:off x="7614550" y="2879911"/>
            <a:ext cx="263316" cy="354754"/>
            <a:chOff x="7614550" y="2879911"/>
            <a:chExt cx="263316" cy="354754"/>
          </a:xfrm>
        </p:grpSpPr>
        <p:sp>
          <p:nvSpPr>
            <p:cNvPr id="13096" name="Google Shape;13096;p7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5"/>
          <p:cNvGrpSpPr/>
          <p:nvPr/>
        </p:nvGrpSpPr>
        <p:grpSpPr>
          <a:xfrm>
            <a:off x="4900684" y="4268187"/>
            <a:ext cx="274576" cy="354623"/>
            <a:chOff x="4900684" y="4268187"/>
            <a:chExt cx="274576" cy="354623"/>
          </a:xfrm>
        </p:grpSpPr>
        <p:sp>
          <p:nvSpPr>
            <p:cNvPr id="13116" name="Google Shape;13116;p7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75"/>
          <p:cNvGrpSpPr/>
          <p:nvPr/>
        </p:nvGrpSpPr>
        <p:grpSpPr>
          <a:xfrm>
            <a:off x="7161654" y="3345794"/>
            <a:ext cx="263343" cy="354754"/>
            <a:chOff x="7161654" y="3345794"/>
            <a:chExt cx="263343" cy="354754"/>
          </a:xfrm>
        </p:grpSpPr>
        <p:sp>
          <p:nvSpPr>
            <p:cNvPr id="13132" name="Google Shape;13132;p7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75"/>
          <p:cNvGrpSpPr/>
          <p:nvPr/>
        </p:nvGrpSpPr>
        <p:grpSpPr>
          <a:xfrm>
            <a:off x="6711770" y="3345794"/>
            <a:ext cx="263081" cy="354754"/>
            <a:chOff x="6711770" y="3345794"/>
            <a:chExt cx="263081" cy="354754"/>
          </a:xfrm>
        </p:grpSpPr>
        <p:sp>
          <p:nvSpPr>
            <p:cNvPr id="13152" name="Google Shape;13152;p7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75"/>
          <p:cNvGrpSpPr/>
          <p:nvPr/>
        </p:nvGrpSpPr>
        <p:grpSpPr>
          <a:xfrm>
            <a:off x="7163409" y="2880251"/>
            <a:ext cx="263316" cy="354414"/>
            <a:chOff x="7163409" y="2880251"/>
            <a:chExt cx="263316" cy="354414"/>
          </a:xfrm>
        </p:grpSpPr>
        <p:sp>
          <p:nvSpPr>
            <p:cNvPr id="13170" name="Google Shape;13170;p7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75"/>
          <p:cNvGrpSpPr/>
          <p:nvPr/>
        </p:nvGrpSpPr>
        <p:grpSpPr>
          <a:xfrm>
            <a:off x="6712032" y="2880172"/>
            <a:ext cx="263316" cy="354493"/>
            <a:chOff x="6712032" y="2880172"/>
            <a:chExt cx="263316" cy="354493"/>
          </a:xfrm>
        </p:grpSpPr>
        <p:sp>
          <p:nvSpPr>
            <p:cNvPr id="13183" name="Google Shape;13183;p7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75"/>
          <p:cNvGrpSpPr/>
          <p:nvPr/>
        </p:nvGrpSpPr>
        <p:grpSpPr>
          <a:xfrm>
            <a:off x="6261624" y="3345794"/>
            <a:ext cx="263316" cy="354754"/>
            <a:chOff x="6261624" y="3345794"/>
            <a:chExt cx="263316" cy="354754"/>
          </a:xfrm>
        </p:grpSpPr>
        <p:sp>
          <p:nvSpPr>
            <p:cNvPr id="13205" name="Google Shape;13205;p7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3" name="Google Shape;13233;p75"/>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4" name="Google Shape;13234;p75"/>
          <p:cNvGrpSpPr/>
          <p:nvPr/>
        </p:nvGrpSpPr>
        <p:grpSpPr>
          <a:xfrm>
            <a:off x="5811739" y="3345794"/>
            <a:ext cx="263316" cy="354754"/>
            <a:chOff x="5811739" y="3345794"/>
            <a:chExt cx="263316" cy="354754"/>
          </a:xfrm>
        </p:grpSpPr>
        <p:sp>
          <p:nvSpPr>
            <p:cNvPr id="13235" name="Google Shape;13235;p7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6" name="Google Shape;13256;p75"/>
          <p:cNvGrpSpPr/>
          <p:nvPr/>
        </p:nvGrpSpPr>
        <p:grpSpPr>
          <a:xfrm>
            <a:off x="5363818" y="3345794"/>
            <a:ext cx="259074" cy="354493"/>
            <a:chOff x="5363818" y="3345794"/>
            <a:chExt cx="259074" cy="354493"/>
          </a:xfrm>
        </p:grpSpPr>
        <p:sp>
          <p:nvSpPr>
            <p:cNvPr id="13257" name="Google Shape;13257;p7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75"/>
          <p:cNvGrpSpPr/>
          <p:nvPr/>
        </p:nvGrpSpPr>
        <p:grpSpPr>
          <a:xfrm>
            <a:off x="4912939" y="3345663"/>
            <a:ext cx="261326" cy="354885"/>
            <a:chOff x="4912939" y="3345663"/>
            <a:chExt cx="261326" cy="354885"/>
          </a:xfrm>
        </p:grpSpPr>
        <p:sp>
          <p:nvSpPr>
            <p:cNvPr id="13283" name="Google Shape;13283;p7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75"/>
          <p:cNvGrpSpPr/>
          <p:nvPr/>
        </p:nvGrpSpPr>
        <p:grpSpPr>
          <a:xfrm>
            <a:off x="5809723" y="2879911"/>
            <a:ext cx="263081" cy="355016"/>
            <a:chOff x="5809723" y="2879911"/>
            <a:chExt cx="263081" cy="355016"/>
          </a:xfrm>
        </p:grpSpPr>
        <p:sp>
          <p:nvSpPr>
            <p:cNvPr id="13305" name="Google Shape;13305;p7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75"/>
          <p:cNvGrpSpPr/>
          <p:nvPr/>
        </p:nvGrpSpPr>
        <p:grpSpPr>
          <a:xfrm>
            <a:off x="7616069" y="4268056"/>
            <a:ext cx="263316" cy="354754"/>
            <a:chOff x="7616069" y="4268056"/>
            <a:chExt cx="263316" cy="354754"/>
          </a:xfrm>
        </p:grpSpPr>
        <p:sp>
          <p:nvSpPr>
            <p:cNvPr id="13328" name="Google Shape;13328;p7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9" name="Google Shape;13349;p75"/>
          <p:cNvGrpSpPr/>
          <p:nvPr/>
        </p:nvGrpSpPr>
        <p:grpSpPr>
          <a:xfrm>
            <a:off x="7164404" y="4268318"/>
            <a:ext cx="263316" cy="354493"/>
            <a:chOff x="7164404" y="4268318"/>
            <a:chExt cx="263316" cy="354493"/>
          </a:xfrm>
        </p:grpSpPr>
        <p:sp>
          <p:nvSpPr>
            <p:cNvPr id="13350" name="Google Shape;13350;p7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75"/>
          <p:cNvGrpSpPr/>
          <p:nvPr/>
        </p:nvGrpSpPr>
        <p:grpSpPr>
          <a:xfrm>
            <a:off x="5358346" y="2879911"/>
            <a:ext cx="263316" cy="354754"/>
            <a:chOff x="5358346" y="2879911"/>
            <a:chExt cx="263316" cy="354754"/>
          </a:xfrm>
        </p:grpSpPr>
        <p:sp>
          <p:nvSpPr>
            <p:cNvPr id="13367" name="Google Shape;13367;p7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75"/>
          <p:cNvGrpSpPr/>
          <p:nvPr/>
        </p:nvGrpSpPr>
        <p:grpSpPr>
          <a:xfrm>
            <a:off x="8061450" y="3345742"/>
            <a:ext cx="263316" cy="354807"/>
            <a:chOff x="8061450" y="3345742"/>
            <a:chExt cx="263316" cy="354807"/>
          </a:xfrm>
        </p:grpSpPr>
        <p:sp>
          <p:nvSpPr>
            <p:cNvPr id="13389" name="Google Shape;13389;p7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5" name="Google Shape;13405;p75"/>
          <p:cNvGrpSpPr/>
          <p:nvPr/>
        </p:nvGrpSpPr>
        <p:grpSpPr>
          <a:xfrm>
            <a:off x="8065953" y="2879911"/>
            <a:ext cx="263081" cy="354754"/>
            <a:chOff x="8065953" y="2879911"/>
            <a:chExt cx="263081" cy="354754"/>
          </a:xfrm>
        </p:grpSpPr>
        <p:sp>
          <p:nvSpPr>
            <p:cNvPr id="13406" name="Google Shape;13406;p7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75"/>
          <p:cNvGrpSpPr/>
          <p:nvPr/>
        </p:nvGrpSpPr>
        <p:grpSpPr>
          <a:xfrm>
            <a:off x="8064199" y="4268318"/>
            <a:ext cx="270308" cy="354493"/>
            <a:chOff x="8064199" y="4268318"/>
            <a:chExt cx="270308" cy="354493"/>
          </a:xfrm>
        </p:grpSpPr>
        <p:sp>
          <p:nvSpPr>
            <p:cNvPr id="13423" name="Google Shape;13423;p7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44"/>
        <p:cNvGrpSpPr/>
        <p:nvPr/>
      </p:nvGrpSpPr>
      <p:grpSpPr>
        <a:xfrm>
          <a:off x="0" y="0"/>
          <a:ext cx="0" cy="0"/>
          <a:chOff x="0" y="0"/>
          <a:chExt cx="0" cy="0"/>
        </a:xfrm>
      </p:grpSpPr>
      <p:sp>
        <p:nvSpPr>
          <p:cNvPr id="13445" name="Google Shape;13445;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446" name="Google Shape;13446;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447" name="Google Shape;13447;p76"/>
          <p:cNvGrpSpPr/>
          <p:nvPr/>
        </p:nvGrpSpPr>
        <p:grpSpPr>
          <a:xfrm>
            <a:off x="3511608" y="3348218"/>
            <a:ext cx="381482" cy="366926"/>
            <a:chOff x="3511608" y="3348218"/>
            <a:chExt cx="381482" cy="366926"/>
          </a:xfrm>
        </p:grpSpPr>
        <p:sp>
          <p:nvSpPr>
            <p:cNvPr id="13448" name="Google Shape;13448;p7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2" name="Google Shape;13462;p76"/>
          <p:cNvGrpSpPr/>
          <p:nvPr/>
        </p:nvGrpSpPr>
        <p:grpSpPr>
          <a:xfrm>
            <a:off x="1849816" y="3807339"/>
            <a:ext cx="163616" cy="366665"/>
            <a:chOff x="1849816" y="3807339"/>
            <a:chExt cx="163616" cy="366665"/>
          </a:xfrm>
        </p:grpSpPr>
        <p:sp>
          <p:nvSpPr>
            <p:cNvPr id="13463" name="Google Shape;13463;p7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76"/>
          <p:cNvGrpSpPr/>
          <p:nvPr/>
        </p:nvGrpSpPr>
        <p:grpSpPr>
          <a:xfrm>
            <a:off x="2274757" y="3807313"/>
            <a:ext cx="202292" cy="366430"/>
            <a:chOff x="2274757" y="3807313"/>
            <a:chExt cx="202292" cy="366430"/>
          </a:xfrm>
        </p:grpSpPr>
        <p:sp>
          <p:nvSpPr>
            <p:cNvPr id="13478" name="Google Shape;13478;p7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76"/>
          <p:cNvGrpSpPr/>
          <p:nvPr/>
        </p:nvGrpSpPr>
        <p:grpSpPr>
          <a:xfrm>
            <a:off x="3972716" y="3348218"/>
            <a:ext cx="366404" cy="366665"/>
            <a:chOff x="3972716" y="3348218"/>
            <a:chExt cx="366404" cy="366665"/>
          </a:xfrm>
        </p:grpSpPr>
        <p:sp>
          <p:nvSpPr>
            <p:cNvPr id="13489" name="Google Shape;13489;p7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76"/>
          <p:cNvGrpSpPr/>
          <p:nvPr/>
        </p:nvGrpSpPr>
        <p:grpSpPr>
          <a:xfrm>
            <a:off x="866528" y="3348348"/>
            <a:ext cx="317405" cy="366534"/>
            <a:chOff x="866528" y="3348348"/>
            <a:chExt cx="317405" cy="366534"/>
          </a:xfrm>
        </p:grpSpPr>
        <p:sp>
          <p:nvSpPr>
            <p:cNvPr id="13502" name="Google Shape;13502;p7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0" name="Google Shape;13510;p76"/>
          <p:cNvGrpSpPr/>
          <p:nvPr/>
        </p:nvGrpSpPr>
        <p:grpSpPr>
          <a:xfrm>
            <a:off x="1316818" y="3348296"/>
            <a:ext cx="310872" cy="366848"/>
            <a:chOff x="1316818" y="3348296"/>
            <a:chExt cx="310872" cy="366848"/>
          </a:xfrm>
        </p:grpSpPr>
        <p:sp>
          <p:nvSpPr>
            <p:cNvPr id="13511" name="Google Shape;13511;p7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76"/>
          <p:cNvGrpSpPr/>
          <p:nvPr/>
        </p:nvGrpSpPr>
        <p:grpSpPr>
          <a:xfrm>
            <a:off x="3105248" y="3348244"/>
            <a:ext cx="305620" cy="366430"/>
            <a:chOff x="3105248" y="3348244"/>
            <a:chExt cx="305620" cy="366430"/>
          </a:xfrm>
        </p:grpSpPr>
        <p:sp>
          <p:nvSpPr>
            <p:cNvPr id="13536" name="Google Shape;13536;p7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76"/>
          <p:cNvGrpSpPr/>
          <p:nvPr/>
        </p:nvGrpSpPr>
        <p:grpSpPr>
          <a:xfrm>
            <a:off x="2661988" y="3348218"/>
            <a:ext cx="304078" cy="366665"/>
            <a:chOff x="2661988" y="3348218"/>
            <a:chExt cx="304078" cy="366665"/>
          </a:xfrm>
        </p:grpSpPr>
        <p:sp>
          <p:nvSpPr>
            <p:cNvPr id="13544" name="Google Shape;13544;p7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76"/>
          <p:cNvGrpSpPr/>
          <p:nvPr/>
        </p:nvGrpSpPr>
        <p:grpSpPr>
          <a:xfrm>
            <a:off x="2212927" y="3348897"/>
            <a:ext cx="307606" cy="366482"/>
            <a:chOff x="2212927" y="3348897"/>
            <a:chExt cx="307606" cy="366482"/>
          </a:xfrm>
        </p:grpSpPr>
        <p:sp>
          <p:nvSpPr>
            <p:cNvPr id="13564" name="Google Shape;13564;p7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76"/>
          <p:cNvGrpSpPr/>
          <p:nvPr/>
        </p:nvGrpSpPr>
        <p:grpSpPr>
          <a:xfrm>
            <a:off x="1764389" y="3348218"/>
            <a:ext cx="310114" cy="366665"/>
            <a:chOff x="1764389" y="3348218"/>
            <a:chExt cx="310114" cy="366665"/>
          </a:xfrm>
        </p:grpSpPr>
        <p:sp>
          <p:nvSpPr>
            <p:cNvPr id="13575" name="Google Shape;13575;p7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2777572" y="3807287"/>
            <a:ext cx="81716" cy="366717"/>
            <a:chOff x="2777572" y="3807287"/>
            <a:chExt cx="81716" cy="366717"/>
          </a:xfrm>
        </p:grpSpPr>
        <p:sp>
          <p:nvSpPr>
            <p:cNvPr id="13596" name="Google Shape;13596;p7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76"/>
          <p:cNvGrpSpPr/>
          <p:nvPr/>
        </p:nvGrpSpPr>
        <p:grpSpPr>
          <a:xfrm>
            <a:off x="3934014" y="4329780"/>
            <a:ext cx="366665" cy="256334"/>
            <a:chOff x="3934014" y="4329780"/>
            <a:chExt cx="366665" cy="256334"/>
          </a:xfrm>
        </p:grpSpPr>
        <p:sp>
          <p:nvSpPr>
            <p:cNvPr id="13608" name="Google Shape;13608;p7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76"/>
          <p:cNvGrpSpPr/>
          <p:nvPr/>
        </p:nvGrpSpPr>
        <p:grpSpPr>
          <a:xfrm>
            <a:off x="947670" y="3807339"/>
            <a:ext cx="194295" cy="366404"/>
            <a:chOff x="947670" y="3807339"/>
            <a:chExt cx="194295" cy="366404"/>
          </a:xfrm>
        </p:grpSpPr>
        <p:sp>
          <p:nvSpPr>
            <p:cNvPr id="13622" name="Google Shape;13622;p7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76"/>
          <p:cNvGrpSpPr/>
          <p:nvPr/>
        </p:nvGrpSpPr>
        <p:grpSpPr>
          <a:xfrm>
            <a:off x="3420379" y="4286557"/>
            <a:ext cx="368939" cy="342283"/>
            <a:chOff x="3420379" y="4286557"/>
            <a:chExt cx="368939" cy="342283"/>
          </a:xfrm>
        </p:grpSpPr>
        <p:sp>
          <p:nvSpPr>
            <p:cNvPr id="13633" name="Google Shape;13633;p7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3965190" y="3842252"/>
            <a:ext cx="369801" cy="296813"/>
            <a:chOff x="3965190" y="3842252"/>
            <a:chExt cx="369801" cy="296813"/>
          </a:xfrm>
        </p:grpSpPr>
        <p:sp>
          <p:nvSpPr>
            <p:cNvPr id="13650" name="Google Shape;13650;p7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76"/>
          <p:cNvGrpSpPr/>
          <p:nvPr/>
        </p:nvGrpSpPr>
        <p:grpSpPr>
          <a:xfrm>
            <a:off x="3506590" y="3833812"/>
            <a:ext cx="396796" cy="313407"/>
            <a:chOff x="3506590" y="3833812"/>
            <a:chExt cx="396796" cy="313407"/>
          </a:xfrm>
        </p:grpSpPr>
        <p:sp>
          <p:nvSpPr>
            <p:cNvPr id="13672" name="Google Shape;13672;p7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5" name="Google Shape;13675;p76"/>
          <p:cNvGrpSpPr/>
          <p:nvPr/>
        </p:nvGrpSpPr>
        <p:grpSpPr>
          <a:xfrm>
            <a:off x="2769288" y="1965364"/>
            <a:ext cx="104556" cy="366665"/>
            <a:chOff x="2769288" y="1965364"/>
            <a:chExt cx="104556" cy="366665"/>
          </a:xfrm>
        </p:grpSpPr>
        <p:sp>
          <p:nvSpPr>
            <p:cNvPr id="13676" name="Google Shape;13676;p7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76"/>
          <p:cNvGrpSpPr/>
          <p:nvPr/>
        </p:nvGrpSpPr>
        <p:grpSpPr>
          <a:xfrm>
            <a:off x="3966679" y="2010861"/>
            <a:ext cx="367162" cy="275698"/>
            <a:chOff x="3966679" y="2010861"/>
            <a:chExt cx="367162" cy="275698"/>
          </a:xfrm>
        </p:grpSpPr>
        <p:sp>
          <p:nvSpPr>
            <p:cNvPr id="13689" name="Google Shape;13689;p7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3" name="Google Shape;13693;p76"/>
          <p:cNvGrpSpPr/>
          <p:nvPr/>
        </p:nvGrpSpPr>
        <p:grpSpPr>
          <a:xfrm>
            <a:off x="1752577" y="2025495"/>
            <a:ext cx="366404" cy="246220"/>
            <a:chOff x="1752577" y="2025495"/>
            <a:chExt cx="366404" cy="246220"/>
          </a:xfrm>
        </p:grpSpPr>
        <p:sp>
          <p:nvSpPr>
            <p:cNvPr id="13694" name="Google Shape;13694;p7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1309553" y="2069580"/>
            <a:ext cx="366404" cy="158363"/>
            <a:chOff x="1309553" y="2069580"/>
            <a:chExt cx="366404" cy="158363"/>
          </a:xfrm>
        </p:grpSpPr>
        <p:sp>
          <p:nvSpPr>
            <p:cNvPr id="13711" name="Google Shape;13711;p7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7" name="Google Shape;13737;p76"/>
          <p:cNvGrpSpPr/>
          <p:nvPr/>
        </p:nvGrpSpPr>
        <p:grpSpPr>
          <a:xfrm>
            <a:off x="866528" y="2088762"/>
            <a:ext cx="366639" cy="119635"/>
            <a:chOff x="866528" y="2088762"/>
            <a:chExt cx="366639" cy="119635"/>
          </a:xfrm>
        </p:grpSpPr>
        <p:sp>
          <p:nvSpPr>
            <p:cNvPr id="13738" name="Google Shape;13738;p7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76"/>
          <p:cNvGrpSpPr/>
          <p:nvPr/>
        </p:nvGrpSpPr>
        <p:grpSpPr>
          <a:xfrm>
            <a:off x="2329269" y="1965312"/>
            <a:ext cx="98807" cy="366273"/>
            <a:chOff x="2329269" y="1965312"/>
            <a:chExt cx="98807" cy="366273"/>
          </a:xfrm>
        </p:grpSpPr>
        <p:sp>
          <p:nvSpPr>
            <p:cNvPr id="13753" name="Google Shape;13753;p7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3208053" y="1964972"/>
            <a:ext cx="112344" cy="366926"/>
            <a:chOff x="3208053" y="1964972"/>
            <a:chExt cx="112344" cy="366926"/>
          </a:xfrm>
        </p:grpSpPr>
        <p:sp>
          <p:nvSpPr>
            <p:cNvPr id="13757" name="Google Shape;13757;p7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3" name="Google Shape;13763;p76"/>
          <p:cNvGrpSpPr/>
          <p:nvPr/>
        </p:nvGrpSpPr>
        <p:grpSpPr>
          <a:xfrm>
            <a:off x="3225379" y="3807339"/>
            <a:ext cx="72413" cy="366404"/>
            <a:chOff x="3225379" y="3807339"/>
            <a:chExt cx="72413" cy="366404"/>
          </a:xfrm>
        </p:grpSpPr>
        <p:sp>
          <p:nvSpPr>
            <p:cNvPr id="13764" name="Google Shape;13764;p7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76"/>
          <p:cNvGrpSpPr/>
          <p:nvPr/>
        </p:nvGrpSpPr>
        <p:grpSpPr>
          <a:xfrm>
            <a:off x="3523916" y="2011096"/>
            <a:ext cx="366665" cy="275201"/>
            <a:chOff x="3523916" y="2011096"/>
            <a:chExt cx="366665" cy="275201"/>
          </a:xfrm>
        </p:grpSpPr>
        <p:sp>
          <p:nvSpPr>
            <p:cNvPr id="13773" name="Google Shape;13773;p7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3" name="Google Shape;13793;p76"/>
          <p:cNvGrpSpPr/>
          <p:nvPr/>
        </p:nvGrpSpPr>
        <p:grpSpPr>
          <a:xfrm>
            <a:off x="1742777" y="1499997"/>
            <a:ext cx="393791" cy="366744"/>
            <a:chOff x="1742777" y="1499997"/>
            <a:chExt cx="393791" cy="366744"/>
          </a:xfrm>
        </p:grpSpPr>
        <p:sp>
          <p:nvSpPr>
            <p:cNvPr id="13794" name="Google Shape;13794;p7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6"/>
          <p:cNvGrpSpPr/>
          <p:nvPr/>
        </p:nvGrpSpPr>
        <p:grpSpPr>
          <a:xfrm>
            <a:off x="4014449" y="1499997"/>
            <a:ext cx="319914" cy="366639"/>
            <a:chOff x="4014449" y="1499997"/>
            <a:chExt cx="319914" cy="366639"/>
          </a:xfrm>
        </p:grpSpPr>
        <p:sp>
          <p:nvSpPr>
            <p:cNvPr id="13809" name="Google Shape;13809;p7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76"/>
          <p:cNvGrpSpPr/>
          <p:nvPr/>
        </p:nvGrpSpPr>
        <p:grpSpPr>
          <a:xfrm>
            <a:off x="866267" y="1591460"/>
            <a:ext cx="367397" cy="183711"/>
            <a:chOff x="866267" y="1591460"/>
            <a:chExt cx="367397" cy="183711"/>
          </a:xfrm>
        </p:grpSpPr>
        <p:sp>
          <p:nvSpPr>
            <p:cNvPr id="13815" name="Google Shape;13815;p7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76"/>
          <p:cNvGrpSpPr/>
          <p:nvPr/>
        </p:nvGrpSpPr>
        <p:grpSpPr>
          <a:xfrm>
            <a:off x="3117843" y="1499892"/>
            <a:ext cx="327440" cy="366744"/>
            <a:chOff x="3117843" y="1499892"/>
            <a:chExt cx="327440" cy="366744"/>
          </a:xfrm>
        </p:grpSpPr>
        <p:sp>
          <p:nvSpPr>
            <p:cNvPr id="13834" name="Google Shape;13834;p7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6"/>
          <p:cNvGrpSpPr/>
          <p:nvPr/>
        </p:nvGrpSpPr>
        <p:grpSpPr>
          <a:xfrm>
            <a:off x="2667005" y="1499997"/>
            <a:ext cx="336770" cy="366639"/>
            <a:chOff x="2667005" y="1499997"/>
            <a:chExt cx="336770" cy="366639"/>
          </a:xfrm>
        </p:grpSpPr>
        <p:sp>
          <p:nvSpPr>
            <p:cNvPr id="13842" name="Google Shape;13842;p7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1" name="Google Shape;13861;p76"/>
          <p:cNvGrpSpPr/>
          <p:nvPr/>
        </p:nvGrpSpPr>
        <p:grpSpPr>
          <a:xfrm>
            <a:off x="3564866" y="1499997"/>
            <a:ext cx="326473" cy="366639"/>
            <a:chOff x="3564866" y="1499997"/>
            <a:chExt cx="326473" cy="366639"/>
          </a:xfrm>
        </p:grpSpPr>
        <p:sp>
          <p:nvSpPr>
            <p:cNvPr id="13862" name="Google Shape;13862;p7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76"/>
          <p:cNvGrpSpPr/>
          <p:nvPr/>
        </p:nvGrpSpPr>
        <p:grpSpPr>
          <a:xfrm>
            <a:off x="1314074" y="1499997"/>
            <a:ext cx="364392" cy="366639"/>
            <a:chOff x="1314074" y="1499997"/>
            <a:chExt cx="364392" cy="366639"/>
          </a:xfrm>
        </p:grpSpPr>
        <p:sp>
          <p:nvSpPr>
            <p:cNvPr id="13872" name="Google Shape;13872;p7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76"/>
          <p:cNvGrpSpPr/>
          <p:nvPr/>
        </p:nvGrpSpPr>
        <p:grpSpPr>
          <a:xfrm>
            <a:off x="2220479" y="1499997"/>
            <a:ext cx="337005" cy="366639"/>
            <a:chOff x="2220479" y="1499997"/>
            <a:chExt cx="337005" cy="366639"/>
          </a:xfrm>
        </p:grpSpPr>
        <p:sp>
          <p:nvSpPr>
            <p:cNvPr id="13885" name="Google Shape;13885;p7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76"/>
          <p:cNvGrpSpPr/>
          <p:nvPr/>
        </p:nvGrpSpPr>
        <p:grpSpPr>
          <a:xfrm>
            <a:off x="4105155" y="2425976"/>
            <a:ext cx="87230" cy="366430"/>
            <a:chOff x="4105155" y="2425976"/>
            <a:chExt cx="87230" cy="366430"/>
          </a:xfrm>
        </p:grpSpPr>
        <p:sp>
          <p:nvSpPr>
            <p:cNvPr id="13897" name="Google Shape;13897;p7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76"/>
          <p:cNvGrpSpPr/>
          <p:nvPr/>
        </p:nvGrpSpPr>
        <p:grpSpPr>
          <a:xfrm>
            <a:off x="1808109" y="2426002"/>
            <a:ext cx="267884" cy="366639"/>
            <a:chOff x="1808109" y="2426002"/>
            <a:chExt cx="267884" cy="366639"/>
          </a:xfrm>
        </p:grpSpPr>
        <p:sp>
          <p:nvSpPr>
            <p:cNvPr id="13904" name="Google Shape;13904;p7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76"/>
          <p:cNvGrpSpPr/>
          <p:nvPr/>
        </p:nvGrpSpPr>
        <p:grpSpPr>
          <a:xfrm>
            <a:off x="3603568" y="2426002"/>
            <a:ext cx="207597" cy="366639"/>
            <a:chOff x="3603568" y="2426002"/>
            <a:chExt cx="207597" cy="366639"/>
          </a:xfrm>
        </p:grpSpPr>
        <p:sp>
          <p:nvSpPr>
            <p:cNvPr id="13926" name="Google Shape;13926;p7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2" name="Google Shape;13932;p76"/>
          <p:cNvGrpSpPr/>
          <p:nvPr/>
        </p:nvGrpSpPr>
        <p:grpSpPr>
          <a:xfrm>
            <a:off x="2246115" y="2426002"/>
            <a:ext cx="274417" cy="366404"/>
            <a:chOff x="2246115" y="2426002"/>
            <a:chExt cx="274417" cy="366404"/>
          </a:xfrm>
        </p:grpSpPr>
        <p:sp>
          <p:nvSpPr>
            <p:cNvPr id="13933" name="Google Shape;13933;p7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76"/>
          <p:cNvGrpSpPr/>
          <p:nvPr/>
        </p:nvGrpSpPr>
        <p:grpSpPr>
          <a:xfrm>
            <a:off x="2696666" y="2426002"/>
            <a:ext cx="256099" cy="366639"/>
            <a:chOff x="2696666" y="2426002"/>
            <a:chExt cx="256099" cy="366639"/>
          </a:xfrm>
        </p:grpSpPr>
        <p:sp>
          <p:nvSpPr>
            <p:cNvPr id="13942" name="Google Shape;13942;p7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6"/>
          <p:cNvGrpSpPr/>
          <p:nvPr/>
        </p:nvGrpSpPr>
        <p:grpSpPr>
          <a:xfrm>
            <a:off x="3149072" y="2426002"/>
            <a:ext cx="225863" cy="366430"/>
            <a:chOff x="3149072" y="2426002"/>
            <a:chExt cx="225863" cy="366430"/>
          </a:xfrm>
        </p:grpSpPr>
        <p:sp>
          <p:nvSpPr>
            <p:cNvPr id="13949" name="Google Shape;13949;p7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0" name="Google Shape;13960;p76"/>
          <p:cNvGrpSpPr/>
          <p:nvPr/>
        </p:nvGrpSpPr>
        <p:grpSpPr>
          <a:xfrm>
            <a:off x="1361556" y="2425923"/>
            <a:ext cx="283224" cy="366482"/>
            <a:chOff x="1361556" y="2425923"/>
            <a:chExt cx="283224" cy="366482"/>
          </a:xfrm>
        </p:grpSpPr>
        <p:sp>
          <p:nvSpPr>
            <p:cNvPr id="13961" name="Google Shape;13961;p7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76"/>
          <p:cNvGrpSpPr/>
          <p:nvPr/>
        </p:nvGrpSpPr>
        <p:grpSpPr>
          <a:xfrm>
            <a:off x="3973735" y="2891056"/>
            <a:ext cx="361883" cy="366979"/>
            <a:chOff x="3973735" y="2891056"/>
            <a:chExt cx="361883" cy="366979"/>
          </a:xfrm>
        </p:grpSpPr>
        <p:sp>
          <p:nvSpPr>
            <p:cNvPr id="13982" name="Google Shape;13982;p7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9" name="Google Shape;13999;p76"/>
          <p:cNvGrpSpPr/>
          <p:nvPr/>
        </p:nvGrpSpPr>
        <p:grpSpPr>
          <a:xfrm>
            <a:off x="3527941" y="2916744"/>
            <a:ext cx="366665" cy="315654"/>
            <a:chOff x="3527941" y="2916744"/>
            <a:chExt cx="366665" cy="315654"/>
          </a:xfrm>
        </p:grpSpPr>
        <p:sp>
          <p:nvSpPr>
            <p:cNvPr id="14000" name="Google Shape;14000;p7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76"/>
          <p:cNvGrpSpPr/>
          <p:nvPr/>
        </p:nvGrpSpPr>
        <p:grpSpPr>
          <a:xfrm>
            <a:off x="2640873" y="2891631"/>
            <a:ext cx="366404" cy="366404"/>
            <a:chOff x="2640873" y="2891631"/>
            <a:chExt cx="366404" cy="366404"/>
          </a:xfrm>
        </p:grpSpPr>
        <p:sp>
          <p:nvSpPr>
            <p:cNvPr id="14031" name="Google Shape;14031;p7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5" name="Google Shape;14045;p76"/>
          <p:cNvGrpSpPr/>
          <p:nvPr/>
        </p:nvGrpSpPr>
        <p:grpSpPr>
          <a:xfrm>
            <a:off x="2197091" y="2938120"/>
            <a:ext cx="366665" cy="273189"/>
            <a:chOff x="2197091" y="2938120"/>
            <a:chExt cx="366665" cy="273189"/>
          </a:xfrm>
        </p:grpSpPr>
        <p:sp>
          <p:nvSpPr>
            <p:cNvPr id="14046" name="Google Shape;14046;p7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76"/>
          <p:cNvGrpSpPr/>
          <p:nvPr/>
        </p:nvGrpSpPr>
        <p:grpSpPr>
          <a:xfrm>
            <a:off x="1753570" y="2892127"/>
            <a:ext cx="366665" cy="365202"/>
            <a:chOff x="1753570" y="2892127"/>
            <a:chExt cx="366665" cy="365202"/>
          </a:xfrm>
        </p:grpSpPr>
        <p:sp>
          <p:nvSpPr>
            <p:cNvPr id="14071" name="Google Shape;14071;p7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9" name="Google Shape;14089;p76"/>
          <p:cNvGrpSpPr/>
          <p:nvPr/>
        </p:nvGrpSpPr>
        <p:grpSpPr>
          <a:xfrm>
            <a:off x="1303751" y="3807339"/>
            <a:ext cx="367684" cy="366561"/>
            <a:chOff x="1303751" y="3807339"/>
            <a:chExt cx="367684" cy="366561"/>
          </a:xfrm>
        </p:grpSpPr>
        <p:sp>
          <p:nvSpPr>
            <p:cNvPr id="14090" name="Google Shape;14090;p7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1" name="Google Shape;14131;p76"/>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2" name="Google Shape;14132;p76"/>
          <p:cNvGrpSpPr/>
          <p:nvPr/>
        </p:nvGrpSpPr>
        <p:grpSpPr>
          <a:xfrm>
            <a:off x="1310049" y="2891421"/>
            <a:ext cx="384749" cy="366613"/>
            <a:chOff x="1310049" y="2891421"/>
            <a:chExt cx="384749" cy="366613"/>
          </a:xfrm>
        </p:grpSpPr>
        <p:sp>
          <p:nvSpPr>
            <p:cNvPr id="14133" name="Google Shape;14133;p7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76"/>
          <p:cNvGrpSpPr/>
          <p:nvPr/>
        </p:nvGrpSpPr>
        <p:grpSpPr>
          <a:xfrm>
            <a:off x="849673" y="2891343"/>
            <a:ext cx="383468" cy="366665"/>
            <a:chOff x="849673" y="2891343"/>
            <a:chExt cx="383468" cy="366665"/>
          </a:xfrm>
        </p:grpSpPr>
        <p:sp>
          <p:nvSpPr>
            <p:cNvPr id="14148" name="Google Shape;14148;p7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76"/>
          <p:cNvGrpSpPr/>
          <p:nvPr/>
        </p:nvGrpSpPr>
        <p:grpSpPr>
          <a:xfrm>
            <a:off x="920257" y="2426002"/>
            <a:ext cx="278024" cy="366508"/>
            <a:chOff x="920257" y="2426002"/>
            <a:chExt cx="278024" cy="366508"/>
          </a:xfrm>
        </p:grpSpPr>
        <p:sp>
          <p:nvSpPr>
            <p:cNvPr id="14161" name="Google Shape;14161;p7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6"/>
          <p:cNvGrpSpPr/>
          <p:nvPr/>
        </p:nvGrpSpPr>
        <p:grpSpPr>
          <a:xfrm>
            <a:off x="866528" y="4274484"/>
            <a:ext cx="349810" cy="366665"/>
            <a:chOff x="866528" y="4274484"/>
            <a:chExt cx="349810" cy="366665"/>
          </a:xfrm>
        </p:grpSpPr>
        <p:sp>
          <p:nvSpPr>
            <p:cNvPr id="14175" name="Google Shape;14175;p7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76"/>
          <p:cNvGrpSpPr/>
          <p:nvPr/>
        </p:nvGrpSpPr>
        <p:grpSpPr>
          <a:xfrm>
            <a:off x="1388708" y="4274484"/>
            <a:ext cx="330210" cy="366665"/>
            <a:chOff x="1388708" y="4274484"/>
            <a:chExt cx="330210" cy="366665"/>
          </a:xfrm>
        </p:grpSpPr>
        <p:sp>
          <p:nvSpPr>
            <p:cNvPr id="14187" name="Google Shape;14187;p7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76"/>
          <p:cNvGrpSpPr/>
          <p:nvPr/>
        </p:nvGrpSpPr>
        <p:grpSpPr>
          <a:xfrm>
            <a:off x="1874694" y="4293326"/>
            <a:ext cx="375446" cy="328982"/>
            <a:chOff x="1874694" y="4293326"/>
            <a:chExt cx="375446" cy="328982"/>
          </a:xfrm>
        </p:grpSpPr>
        <p:sp>
          <p:nvSpPr>
            <p:cNvPr id="14208" name="Google Shape;14208;p7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76"/>
          <p:cNvGrpSpPr/>
          <p:nvPr/>
        </p:nvGrpSpPr>
        <p:grpSpPr>
          <a:xfrm>
            <a:off x="2396116" y="4293090"/>
            <a:ext cx="366665" cy="329714"/>
            <a:chOff x="2396116" y="4293090"/>
            <a:chExt cx="366665" cy="329714"/>
          </a:xfrm>
        </p:grpSpPr>
        <p:sp>
          <p:nvSpPr>
            <p:cNvPr id="14231" name="Google Shape;14231;p7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6"/>
          <p:cNvGrpSpPr/>
          <p:nvPr/>
        </p:nvGrpSpPr>
        <p:grpSpPr>
          <a:xfrm>
            <a:off x="2908757" y="4289824"/>
            <a:ext cx="367162" cy="336116"/>
            <a:chOff x="2908757" y="4289824"/>
            <a:chExt cx="367162" cy="336116"/>
          </a:xfrm>
        </p:grpSpPr>
        <p:sp>
          <p:nvSpPr>
            <p:cNvPr id="14245" name="Google Shape;14245;p7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76"/>
          <p:cNvGrpSpPr/>
          <p:nvPr/>
        </p:nvGrpSpPr>
        <p:grpSpPr>
          <a:xfrm>
            <a:off x="3082408" y="2919540"/>
            <a:ext cx="368651" cy="310350"/>
            <a:chOff x="3082408" y="2919540"/>
            <a:chExt cx="368651" cy="310350"/>
          </a:xfrm>
        </p:grpSpPr>
        <p:sp>
          <p:nvSpPr>
            <p:cNvPr id="14273" name="Google Shape;14273;p7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76"/>
          <p:cNvGrpSpPr/>
          <p:nvPr/>
        </p:nvGrpSpPr>
        <p:grpSpPr>
          <a:xfrm>
            <a:off x="7069130" y="2424800"/>
            <a:ext cx="366169" cy="360498"/>
            <a:chOff x="7069130" y="2424800"/>
            <a:chExt cx="366169" cy="360498"/>
          </a:xfrm>
        </p:grpSpPr>
        <p:sp>
          <p:nvSpPr>
            <p:cNvPr id="14286" name="Google Shape;14286;p7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76"/>
          <p:cNvGrpSpPr/>
          <p:nvPr/>
        </p:nvGrpSpPr>
        <p:grpSpPr>
          <a:xfrm>
            <a:off x="4885655" y="2424721"/>
            <a:ext cx="281473" cy="360629"/>
            <a:chOff x="4885655" y="2424721"/>
            <a:chExt cx="281473" cy="360629"/>
          </a:xfrm>
        </p:grpSpPr>
        <p:sp>
          <p:nvSpPr>
            <p:cNvPr id="14307" name="Google Shape;14307;p7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6"/>
          <p:cNvGrpSpPr/>
          <p:nvPr/>
        </p:nvGrpSpPr>
        <p:grpSpPr>
          <a:xfrm>
            <a:off x="6625609" y="2446777"/>
            <a:ext cx="364130" cy="316726"/>
            <a:chOff x="6625609" y="2446777"/>
            <a:chExt cx="364130" cy="316726"/>
          </a:xfrm>
        </p:grpSpPr>
        <p:sp>
          <p:nvSpPr>
            <p:cNvPr id="14319" name="Google Shape;14319;p7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6"/>
          <p:cNvGrpSpPr/>
          <p:nvPr/>
        </p:nvGrpSpPr>
        <p:grpSpPr>
          <a:xfrm>
            <a:off x="5757644" y="2012350"/>
            <a:ext cx="360628" cy="298825"/>
            <a:chOff x="5757644" y="2012350"/>
            <a:chExt cx="360628" cy="298825"/>
          </a:xfrm>
        </p:grpSpPr>
        <p:sp>
          <p:nvSpPr>
            <p:cNvPr id="14332" name="Google Shape;14332;p7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6"/>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6"/>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6"/>
          <p:cNvGrpSpPr/>
          <p:nvPr/>
        </p:nvGrpSpPr>
        <p:grpSpPr>
          <a:xfrm>
            <a:off x="5317625" y="1983474"/>
            <a:ext cx="360628" cy="356839"/>
            <a:chOff x="5317625" y="1983474"/>
            <a:chExt cx="360628" cy="356839"/>
          </a:xfrm>
        </p:grpSpPr>
        <p:sp>
          <p:nvSpPr>
            <p:cNvPr id="14355" name="Google Shape;14355;p7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4" name="Google Shape;14374;p76"/>
          <p:cNvGrpSpPr/>
          <p:nvPr/>
        </p:nvGrpSpPr>
        <p:grpSpPr>
          <a:xfrm>
            <a:off x="6181827" y="2463685"/>
            <a:ext cx="360629" cy="282989"/>
            <a:chOff x="6181827" y="2463685"/>
            <a:chExt cx="360629" cy="282989"/>
          </a:xfrm>
        </p:grpSpPr>
        <p:sp>
          <p:nvSpPr>
            <p:cNvPr id="14375" name="Google Shape;14375;p7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6"/>
          <p:cNvGrpSpPr/>
          <p:nvPr/>
        </p:nvGrpSpPr>
        <p:grpSpPr>
          <a:xfrm>
            <a:off x="5346292" y="3340691"/>
            <a:ext cx="291247" cy="360628"/>
            <a:chOff x="5346292" y="3340691"/>
            <a:chExt cx="291247" cy="360628"/>
          </a:xfrm>
        </p:grpSpPr>
        <p:sp>
          <p:nvSpPr>
            <p:cNvPr id="14387" name="Google Shape;14387;p7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76"/>
          <p:cNvGrpSpPr/>
          <p:nvPr/>
        </p:nvGrpSpPr>
        <p:grpSpPr>
          <a:xfrm>
            <a:off x="7969264" y="1981697"/>
            <a:ext cx="337763" cy="360393"/>
            <a:chOff x="7969264" y="1981697"/>
            <a:chExt cx="337763" cy="360393"/>
          </a:xfrm>
        </p:grpSpPr>
        <p:sp>
          <p:nvSpPr>
            <p:cNvPr id="14413" name="Google Shape;14413;p7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76"/>
          <p:cNvGrpSpPr/>
          <p:nvPr/>
        </p:nvGrpSpPr>
        <p:grpSpPr>
          <a:xfrm>
            <a:off x="5736032" y="2430000"/>
            <a:ext cx="360890" cy="350332"/>
            <a:chOff x="5736032" y="2430000"/>
            <a:chExt cx="360890" cy="350332"/>
          </a:xfrm>
        </p:grpSpPr>
        <p:sp>
          <p:nvSpPr>
            <p:cNvPr id="14432" name="Google Shape;14432;p7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6"/>
          <p:cNvGrpSpPr/>
          <p:nvPr/>
        </p:nvGrpSpPr>
        <p:grpSpPr>
          <a:xfrm>
            <a:off x="4877867" y="1995991"/>
            <a:ext cx="360628" cy="331778"/>
            <a:chOff x="4877867" y="1995991"/>
            <a:chExt cx="360628" cy="331778"/>
          </a:xfrm>
        </p:grpSpPr>
        <p:sp>
          <p:nvSpPr>
            <p:cNvPr id="14450" name="Google Shape;14450;p7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4" name="Google Shape;14464;p76"/>
          <p:cNvGrpSpPr/>
          <p:nvPr/>
        </p:nvGrpSpPr>
        <p:grpSpPr>
          <a:xfrm>
            <a:off x="7050889" y="2913503"/>
            <a:ext cx="363529" cy="339513"/>
            <a:chOff x="7050889" y="2913503"/>
            <a:chExt cx="363529" cy="339513"/>
          </a:xfrm>
        </p:grpSpPr>
        <p:sp>
          <p:nvSpPr>
            <p:cNvPr id="14465" name="Google Shape;14465;p7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76"/>
          <p:cNvGrpSpPr/>
          <p:nvPr/>
        </p:nvGrpSpPr>
        <p:grpSpPr>
          <a:xfrm>
            <a:off x="7510900" y="1981462"/>
            <a:ext cx="372937" cy="360629"/>
            <a:chOff x="7510900" y="1981462"/>
            <a:chExt cx="372937" cy="360629"/>
          </a:xfrm>
        </p:grpSpPr>
        <p:sp>
          <p:nvSpPr>
            <p:cNvPr id="14475" name="Google Shape;14475;p7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6"/>
          <p:cNvGrpSpPr/>
          <p:nvPr/>
        </p:nvGrpSpPr>
        <p:grpSpPr>
          <a:xfrm>
            <a:off x="6599476" y="2918260"/>
            <a:ext cx="360629" cy="329975"/>
            <a:chOff x="6599476" y="2918260"/>
            <a:chExt cx="360629" cy="329975"/>
          </a:xfrm>
        </p:grpSpPr>
        <p:sp>
          <p:nvSpPr>
            <p:cNvPr id="14492" name="Google Shape;14492;p7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6"/>
          <p:cNvGrpSpPr/>
          <p:nvPr/>
        </p:nvGrpSpPr>
        <p:grpSpPr>
          <a:xfrm>
            <a:off x="5290499" y="2481533"/>
            <a:ext cx="360628" cy="247292"/>
            <a:chOff x="5290499" y="2481533"/>
            <a:chExt cx="360628" cy="247292"/>
          </a:xfrm>
        </p:grpSpPr>
        <p:sp>
          <p:nvSpPr>
            <p:cNvPr id="14518" name="Google Shape;14518;p7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76"/>
          <p:cNvGrpSpPr/>
          <p:nvPr/>
        </p:nvGrpSpPr>
        <p:grpSpPr>
          <a:xfrm>
            <a:off x="6201923" y="1981514"/>
            <a:ext cx="351325" cy="360576"/>
            <a:chOff x="6201923" y="1981514"/>
            <a:chExt cx="351325" cy="360576"/>
          </a:xfrm>
        </p:grpSpPr>
        <p:sp>
          <p:nvSpPr>
            <p:cNvPr id="14546" name="Google Shape;14546;p7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76"/>
          <p:cNvGrpSpPr/>
          <p:nvPr/>
        </p:nvGrpSpPr>
        <p:grpSpPr>
          <a:xfrm>
            <a:off x="4894461" y="3340691"/>
            <a:ext cx="312884" cy="360785"/>
            <a:chOff x="4894461" y="3340691"/>
            <a:chExt cx="312884" cy="360785"/>
          </a:xfrm>
        </p:grpSpPr>
        <p:sp>
          <p:nvSpPr>
            <p:cNvPr id="14554" name="Google Shape;14554;p7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76"/>
          <p:cNvGrpSpPr/>
          <p:nvPr/>
        </p:nvGrpSpPr>
        <p:grpSpPr>
          <a:xfrm>
            <a:off x="5339237" y="1501251"/>
            <a:ext cx="245541" cy="360628"/>
            <a:chOff x="5339237" y="1501251"/>
            <a:chExt cx="245541" cy="360628"/>
          </a:xfrm>
        </p:grpSpPr>
        <p:sp>
          <p:nvSpPr>
            <p:cNvPr id="14571" name="Google Shape;14571;p7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3" name="Google Shape;14613;p76"/>
          <p:cNvGrpSpPr/>
          <p:nvPr/>
        </p:nvGrpSpPr>
        <p:grpSpPr>
          <a:xfrm>
            <a:off x="7959464" y="2474216"/>
            <a:ext cx="370428" cy="261926"/>
            <a:chOff x="7959464" y="2474216"/>
            <a:chExt cx="370428" cy="261926"/>
          </a:xfrm>
        </p:grpSpPr>
        <p:sp>
          <p:nvSpPr>
            <p:cNvPr id="14614" name="Google Shape;14614;p7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6"/>
          <p:cNvGrpSpPr/>
          <p:nvPr/>
        </p:nvGrpSpPr>
        <p:grpSpPr>
          <a:xfrm>
            <a:off x="7518687" y="2457909"/>
            <a:ext cx="360629" cy="294461"/>
            <a:chOff x="7518687" y="2457909"/>
            <a:chExt cx="360629" cy="294461"/>
          </a:xfrm>
        </p:grpSpPr>
        <p:sp>
          <p:nvSpPr>
            <p:cNvPr id="14627" name="Google Shape;14627;p7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76"/>
          <p:cNvGrpSpPr/>
          <p:nvPr/>
        </p:nvGrpSpPr>
        <p:grpSpPr>
          <a:xfrm>
            <a:off x="7086220" y="1981566"/>
            <a:ext cx="343799" cy="360524"/>
            <a:chOff x="7086220" y="1981566"/>
            <a:chExt cx="343799" cy="360524"/>
          </a:xfrm>
        </p:grpSpPr>
        <p:sp>
          <p:nvSpPr>
            <p:cNvPr id="14647" name="Google Shape;14647;p7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76"/>
          <p:cNvGrpSpPr/>
          <p:nvPr/>
        </p:nvGrpSpPr>
        <p:grpSpPr>
          <a:xfrm>
            <a:off x="6141112" y="2927563"/>
            <a:ext cx="368416" cy="311369"/>
            <a:chOff x="6141112" y="2927563"/>
            <a:chExt cx="368416" cy="311369"/>
          </a:xfrm>
        </p:grpSpPr>
        <p:sp>
          <p:nvSpPr>
            <p:cNvPr id="14664" name="Google Shape;14664;p7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76"/>
          <p:cNvGrpSpPr/>
          <p:nvPr/>
        </p:nvGrpSpPr>
        <p:grpSpPr>
          <a:xfrm>
            <a:off x="7520699" y="2902946"/>
            <a:ext cx="335489" cy="360629"/>
            <a:chOff x="7520699" y="2902946"/>
            <a:chExt cx="335489" cy="360629"/>
          </a:xfrm>
        </p:grpSpPr>
        <p:sp>
          <p:nvSpPr>
            <p:cNvPr id="14672" name="Google Shape;14672;p7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7" name="Google Shape;14687;p76"/>
          <p:cNvGrpSpPr/>
          <p:nvPr/>
        </p:nvGrpSpPr>
        <p:grpSpPr>
          <a:xfrm>
            <a:off x="7988340" y="2902946"/>
            <a:ext cx="308886" cy="360628"/>
            <a:chOff x="7988340" y="2902946"/>
            <a:chExt cx="308886" cy="360628"/>
          </a:xfrm>
        </p:grpSpPr>
        <p:sp>
          <p:nvSpPr>
            <p:cNvPr id="14688" name="Google Shape;14688;p7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6"/>
          <p:cNvGrpSpPr/>
          <p:nvPr/>
        </p:nvGrpSpPr>
        <p:grpSpPr>
          <a:xfrm>
            <a:off x="5690039" y="2902998"/>
            <a:ext cx="362902" cy="360498"/>
            <a:chOff x="5690039" y="2902998"/>
            <a:chExt cx="362902" cy="360498"/>
          </a:xfrm>
        </p:grpSpPr>
        <p:sp>
          <p:nvSpPr>
            <p:cNvPr id="14712" name="Google Shape;14712;p7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9" name="Google Shape;14719;p76"/>
          <p:cNvGrpSpPr/>
          <p:nvPr/>
        </p:nvGrpSpPr>
        <p:grpSpPr>
          <a:xfrm>
            <a:off x="4871935" y="1500990"/>
            <a:ext cx="258503" cy="360890"/>
            <a:chOff x="4871935" y="1500990"/>
            <a:chExt cx="258503" cy="360890"/>
          </a:xfrm>
        </p:grpSpPr>
        <p:sp>
          <p:nvSpPr>
            <p:cNvPr id="14720" name="Google Shape;14720;p7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4" name="Google Shape;14734;p76"/>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5" name="Google Shape;14735;p76"/>
          <p:cNvGrpSpPr/>
          <p:nvPr/>
        </p:nvGrpSpPr>
        <p:grpSpPr>
          <a:xfrm>
            <a:off x="6265764" y="1501251"/>
            <a:ext cx="234983" cy="360628"/>
            <a:chOff x="6265764" y="1501251"/>
            <a:chExt cx="234983" cy="360628"/>
          </a:xfrm>
        </p:grpSpPr>
        <p:sp>
          <p:nvSpPr>
            <p:cNvPr id="14736" name="Google Shape;14736;p7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8" name="Google Shape;14748;p76"/>
          <p:cNvGrpSpPr/>
          <p:nvPr/>
        </p:nvGrpSpPr>
        <p:grpSpPr>
          <a:xfrm>
            <a:off x="6193639" y="3401998"/>
            <a:ext cx="360628" cy="238250"/>
            <a:chOff x="6193639" y="3401998"/>
            <a:chExt cx="360628" cy="238250"/>
          </a:xfrm>
        </p:grpSpPr>
        <p:sp>
          <p:nvSpPr>
            <p:cNvPr id="14749" name="Google Shape;14749;p7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0" name="Google Shape;14760;p76"/>
          <p:cNvGrpSpPr/>
          <p:nvPr/>
        </p:nvGrpSpPr>
        <p:grpSpPr>
          <a:xfrm>
            <a:off x="5801625" y="1501251"/>
            <a:ext cx="246037" cy="360629"/>
            <a:chOff x="5801625" y="1501251"/>
            <a:chExt cx="246037" cy="360629"/>
          </a:xfrm>
        </p:grpSpPr>
        <p:sp>
          <p:nvSpPr>
            <p:cNvPr id="14761" name="Google Shape;14761;p7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0" name="Google Shape;14780;p76"/>
          <p:cNvGrpSpPr/>
          <p:nvPr/>
        </p:nvGrpSpPr>
        <p:grpSpPr>
          <a:xfrm>
            <a:off x="6641680" y="1981462"/>
            <a:ext cx="352083" cy="360864"/>
            <a:chOff x="6641680" y="1981462"/>
            <a:chExt cx="352083" cy="360864"/>
          </a:xfrm>
        </p:grpSpPr>
        <p:sp>
          <p:nvSpPr>
            <p:cNvPr id="14781" name="Google Shape;14781;p7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9" name="Google Shape;14809;p76"/>
          <p:cNvGrpSpPr/>
          <p:nvPr/>
        </p:nvGrpSpPr>
        <p:grpSpPr>
          <a:xfrm>
            <a:off x="7205332" y="1501251"/>
            <a:ext cx="198032" cy="360629"/>
            <a:chOff x="7205332" y="1501251"/>
            <a:chExt cx="198032" cy="360629"/>
          </a:xfrm>
        </p:grpSpPr>
        <p:sp>
          <p:nvSpPr>
            <p:cNvPr id="14810" name="Google Shape;14810;p7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0" name="Google Shape;14830;p76"/>
          <p:cNvGrpSpPr/>
          <p:nvPr/>
        </p:nvGrpSpPr>
        <p:grpSpPr>
          <a:xfrm>
            <a:off x="7688313" y="1501251"/>
            <a:ext cx="153058" cy="360628"/>
            <a:chOff x="7688313" y="1501251"/>
            <a:chExt cx="153058" cy="360628"/>
          </a:xfrm>
        </p:grpSpPr>
        <p:sp>
          <p:nvSpPr>
            <p:cNvPr id="14831" name="Google Shape;14831;p7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76"/>
          <p:cNvGrpSpPr/>
          <p:nvPr/>
        </p:nvGrpSpPr>
        <p:grpSpPr>
          <a:xfrm>
            <a:off x="8150179" y="1501251"/>
            <a:ext cx="150811" cy="360628"/>
            <a:chOff x="8150179" y="1501251"/>
            <a:chExt cx="150811" cy="360628"/>
          </a:xfrm>
        </p:grpSpPr>
        <p:sp>
          <p:nvSpPr>
            <p:cNvPr id="14848" name="Google Shape;14848;p7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7" name="Google Shape;14857;p76"/>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8" name="Google Shape;14858;p76"/>
          <p:cNvGrpSpPr/>
          <p:nvPr/>
        </p:nvGrpSpPr>
        <p:grpSpPr>
          <a:xfrm>
            <a:off x="4877867" y="2902946"/>
            <a:ext cx="170149" cy="360629"/>
            <a:chOff x="4877867" y="2902946"/>
            <a:chExt cx="170149" cy="360629"/>
          </a:xfrm>
        </p:grpSpPr>
        <p:sp>
          <p:nvSpPr>
            <p:cNvPr id="14859" name="Google Shape;14859;p7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2" name="Google Shape;14872;p76"/>
          <p:cNvGrpSpPr/>
          <p:nvPr/>
        </p:nvGrpSpPr>
        <p:grpSpPr>
          <a:xfrm>
            <a:off x="6741689" y="1500676"/>
            <a:ext cx="207962" cy="361203"/>
            <a:chOff x="6741689" y="1500676"/>
            <a:chExt cx="207962" cy="361203"/>
          </a:xfrm>
        </p:grpSpPr>
        <p:sp>
          <p:nvSpPr>
            <p:cNvPr id="14873" name="Google Shape;14873;p7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2" name="Google Shape;14892;p76"/>
          <p:cNvGrpSpPr/>
          <p:nvPr/>
        </p:nvGrpSpPr>
        <p:grpSpPr>
          <a:xfrm>
            <a:off x="5752627" y="3430404"/>
            <a:ext cx="360628" cy="181464"/>
            <a:chOff x="5752627" y="3430404"/>
            <a:chExt cx="360628" cy="181464"/>
          </a:xfrm>
        </p:grpSpPr>
        <p:sp>
          <p:nvSpPr>
            <p:cNvPr id="14893" name="Google Shape;14893;p7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1" name="Google Shape;14921;p76"/>
          <p:cNvGrpSpPr/>
          <p:nvPr/>
        </p:nvGrpSpPr>
        <p:grpSpPr>
          <a:xfrm>
            <a:off x="5235700" y="2902998"/>
            <a:ext cx="361909" cy="360759"/>
            <a:chOff x="5235700" y="2902998"/>
            <a:chExt cx="361909" cy="360759"/>
          </a:xfrm>
        </p:grpSpPr>
        <p:sp>
          <p:nvSpPr>
            <p:cNvPr id="14922" name="Google Shape;14922;p7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9" name="Google Shape;14929;p76"/>
          <p:cNvGrpSpPr/>
          <p:nvPr/>
        </p:nvGrpSpPr>
        <p:grpSpPr>
          <a:xfrm>
            <a:off x="6634912" y="3394969"/>
            <a:ext cx="360367" cy="252309"/>
            <a:chOff x="6634912" y="3394969"/>
            <a:chExt cx="360367" cy="252309"/>
          </a:xfrm>
        </p:grpSpPr>
        <p:sp>
          <p:nvSpPr>
            <p:cNvPr id="14930" name="Google Shape;14930;p7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6"/>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3" name="Google Shape;14943;p76"/>
          <p:cNvGrpSpPr/>
          <p:nvPr/>
        </p:nvGrpSpPr>
        <p:grpSpPr>
          <a:xfrm>
            <a:off x="7059330" y="3340796"/>
            <a:ext cx="377170" cy="360655"/>
            <a:chOff x="7059330" y="3340796"/>
            <a:chExt cx="377170" cy="360655"/>
          </a:xfrm>
        </p:grpSpPr>
        <p:sp>
          <p:nvSpPr>
            <p:cNvPr id="14944" name="Google Shape;14944;p7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6" name="Google Shape;14956;p76"/>
          <p:cNvGrpSpPr/>
          <p:nvPr/>
        </p:nvGrpSpPr>
        <p:grpSpPr>
          <a:xfrm>
            <a:off x="7957948" y="3375631"/>
            <a:ext cx="360629" cy="291012"/>
            <a:chOff x="7957948" y="3375631"/>
            <a:chExt cx="360629" cy="291012"/>
          </a:xfrm>
        </p:grpSpPr>
        <p:sp>
          <p:nvSpPr>
            <p:cNvPr id="14957" name="Google Shape;14957;p7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76"/>
          <p:cNvGrpSpPr/>
          <p:nvPr/>
        </p:nvGrpSpPr>
        <p:grpSpPr>
          <a:xfrm>
            <a:off x="6198656" y="3867888"/>
            <a:ext cx="347562" cy="227954"/>
            <a:chOff x="6198656" y="3867888"/>
            <a:chExt cx="347562" cy="227954"/>
          </a:xfrm>
        </p:grpSpPr>
        <p:sp>
          <p:nvSpPr>
            <p:cNvPr id="14976" name="Google Shape;14976;p7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7" name="Google Shape;14987;p76"/>
          <p:cNvGrpSpPr/>
          <p:nvPr/>
        </p:nvGrpSpPr>
        <p:grpSpPr>
          <a:xfrm>
            <a:off x="5706895" y="3819151"/>
            <a:ext cx="349392" cy="325454"/>
            <a:chOff x="5706895" y="3819151"/>
            <a:chExt cx="349392" cy="325454"/>
          </a:xfrm>
        </p:grpSpPr>
        <p:sp>
          <p:nvSpPr>
            <p:cNvPr id="14988" name="Google Shape;14988;p7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76"/>
          <p:cNvGrpSpPr/>
          <p:nvPr/>
        </p:nvGrpSpPr>
        <p:grpSpPr>
          <a:xfrm>
            <a:off x="7648618" y="3340744"/>
            <a:ext cx="97265" cy="360393"/>
            <a:chOff x="7648618" y="3340744"/>
            <a:chExt cx="97265" cy="360393"/>
          </a:xfrm>
        </p:grpSpPr>
        <p:sp>
          <p:nvSpPr>
            <p:cNvPr id="15004" name="Google Shape;15004;p7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7" name="Google Shape;15007;p76"/>
          <p:cNvGrpSpPr/>
          <p:nvPr/>
        </p:nvGrpSpPr>
        <p:grpSpPr>
          <a:xfrm>
            <a:off x="7164356" y="3790667"/>
            <a:ext cx="385507" cy="382501"/>
            <a:chOff x="7164356" y="3790667"/>
            <a:chExt cx="385507" cy="382501"/>
          </a:xfrm>
        </p:grpSpPr>
        <p:sp>
          <p:nvSpPr>
            <p:cNvPr id="15008" name="Google Shape;15008;p7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2" name="Google Shape;15032;p76"/>
          <p:cNvGrpSpPr/>
          <p:nvPr/>
        </p:nvGrpSpPr>
        <p:grpSpPr>
          <a:xfrm>
            <a:off x="6670400" y="3826468"/>
            <a:ext cx="387911" cy="310846"/>
            <a:chOff x="6670400" y="3826468"/>
            <a:chExt cx="387911" cy="310846"/>
          </a:xfrm>
        </p:grpSpPr>
        <p:sp>
          <p:nvSpPr>
            <p:cNvPr id="15033" name="Google Shape;15033;p7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1" name="Google Shape;15051;p76"/>
          <p:cNvGrpSpPr/>
          <p:nvPr/>
        </p:nvGrpSpPr>
        <p:grpSpPr>
          <a:xfrm>
            <a:off x="7662181" y="3803446"/>
            <a:ext cx="302823" cy="360498"/>
            <a:chOff x="7662181" y="3803446"/>
            <a:chExt cx="302823" cy="360498"/>
          </a:xfrm>
        </p:grpSpPr>
        <p:sp>
          <p:nvSpPr>
            <p:cNvPr id="15052" name="Google Shape;15052;p7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2" name="Google Shape;15062;p76"/>
          <p:cNvGrpSpPr/>
          <p:nvPr/>
        </p:nvGrpSpPr>
        <p:grpSpPr>
          <a:xfrm>
            <a:off x="5206562" y="3803994"/>
            <a:ext cx="363895" cy="355663"/>
            <a:chOff x="5206562" y="3803994"/>
            <a:chExt cx="363895" cy="355663"/>
          </a:xfrm>
        </p:grpSpPr>
        <p:sp>
          <p:nvSpPr>
            <p:cNvPr id="15063" name="Google Shape;15063;p7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80"/>
        <p:cNvGrpSpPr/>
        <p:nvPr/>
      </p:nvGrpSpPr>
      <p:grpSpPr>
        <a:xfrm>
          <a:off x="0" y="0"/>
          <a:ext cx="0" cy="0"/>
          <a:chOff x="0" y="0"/>
          <a:chExt cx="0" cy="0"/>
        </a:xfrm>
      </p:grpSpPr>
      <p:sp>
        <p:nvSpPr>
          <p:cNvPr id="15081" name="Google Shape;15081;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082" name="Google Shape;15082;p77"/>
          <p:cNvGrpSpPr/>
          <p:nvPr/>
        </p:nvGrpSpPr>
        <p:grpSpPr>
          <a:xfrm>
            <a:off x="4682526" y="1512217"/>
            <a:ext cx="369948" cy="370132"/>
            <a:chOff x="4682526" y="1512217"/>
            <a:chExt cx="369948" cy="370132"/>
          </a:xfrm>
        </p:grpSpPr>
        <p:sp>
          <p:nvSpPr>
            <p:cNvPr id="15083" name="Google Shape;15083;p7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77"/>
          <p:cNvGrpSpPr/>
          <p:nvPr/>
        </p:nvGrpSpPr>
        <p:grpSpPr>
          <a:xfrm>
            <a:off x="3592433" y="1980212"/>
            <a:ext cx="381542" cy="370079"/>
            <a:chOff x="3592433" y="1980212"/>
            <a:chExt cx="381542" cy="370079"/>
          </a:xfrm>
        </p:grpSpPr>
        <p:sp>
          <p:nvSpPr>
            <p:cNvPr id="15099" name="Google Shape;15099;p7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1" name="Google Shape;15111;p77"/>
          <p:cNvGrpSpPr/>
          <p:nvPr/>
        </p:nvGrpSpPr>
        <p:grpSpPr>
          <a:xfrm>
            <a:off x="1398582" y="2973490"/>
            <a:ext cx="371391" cy="235126"/>
            <a:chOff x="1398582" y="2973490"/>
            <a:chExt cx="371391" cy="235126"/>
          </a:xfrm>
        </p:grpSpPr>
        <p:sp>
          <p:nvSpPr>
            <p:cNvPr id="15112" name="Google Shape;15112;p7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77"/>
          <p:cNvGrpSpPr/>
          <p:nvPr/>
        </p:nvGrpSpPr>
        <p:grpSpPr>
          <a:xfrm>
            <a:off x="850795" y="1512217"/>
            <a:ext cx="370132" cy="370132"/>
            <a:chOff x="850795" y="1512217"/>
            <a:chExt cx="370132" cy="370132"/>
          </a:xfrm>
        </p:grpSpPr>
        <p:sp>
          <p:nvSpPr>
            <p:cNvPr id="15128" name="Google Shape;15128;p7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6" name="Google Shape;15146;p77"/>
          <p:cNvGrpSpPr/>
          <p:nvPr/>
        </p:nvGrpSpPr>
        <p:grpSpPr>
          <a:xfrm>
            <a:off x="8038497" y="2906079"/>
            <a:ext cx="236568" cy="370105"/>
            <a:chOff x="8038497" y="2906079"/>
            <a:chExt cx="236568" cy="370105"/>
          </a:xfrm>
        </p:grpSpPr>
        <p:sp>
          <p:nvSpPr>
            <p:cNvPr id="15147" name="Google Shape;15147;p7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77"/>
          <p:cNvGrpSpPr/>
          <p:nvPr/>
        </p:nvGrpSpPr>
        <p:grpSpPr>
          <a:xfrm>
            <a:off x="6324130" y="1566303"/>
            <a:ext cx="370630" cy="261802"/>
            <a:chOff x="6324130" y="1566303"/>
            <a:chExt cx="370630" cy="261802"/>
          </a:xfrm>
        </p:grpSpPr>
        <p:sp>
          <p:nvSpPr>
            <p:cNvPr id="15155" name="Google Shape;15155;p7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2" name="Google Shape;15172;p77"/>
          <p:cNvGrpSpPr/>
          <p:nvPr/>
        </p:nvGrpSpPr>
        <p:grpSpPr>
          <a:xfrm>
            <a:off x="5232280" y="2026587"/>
            <a:ext cx="370840" cy="353213"/>
            <a:chOff x="5232280" y="2026587"/>
            <a:chExt cx="370840" cy="353213"/>
          </a:xfrm>
        </p:grpSpPr>
        <p:sp>
          <p:nvSpPr>
            <p:cNvPr id="15173" name="Google Shape;15173;p7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77"/>
          <p:cNvGrpSpPr/>
          <p:nvPr/>
        </p:nvGrpSpPr>
        <p:grpSpPr>
          <a:xfrm>
            <a:off x="7968961" y="2435329"/>
            <a:ext cx="379548" cy="365331"/>
            <a:chOff x="7968961" y="2435329"/>
            <a:chExt cx="379548" cy="365331"/>
          </a:xfrm>
        </p:grpSpPr>
        <p:sp>
          <p:nvSpPr>
            <p:cNvPr id="15184" name="Google Shape;15184;p7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0" name="Google Shape;15190;p77"/>
          <p:cNvGrpSpPr/>
          <p:nvPr/>
        </p:nvGrpSpPr>
        <p:grpSpPr>
          <a:xfrm>
            <a:off x="4136679" y="2115323"/>
            <a:ext cx="373305" cy="223217"/>
            <a:chOff x="4136679" y="2115323"/>
            <a:chExt cx="373305" cy="223217"/>
          </a:xfrm>
        </p:grpSpPr>
        <p:sp>
          <p:nvSpPr>
            <p:cNvPr id="15191" name="Google Shape;15191;p7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1" name="Google Shape;15201;p77"/>
          <p:cNvGrpSpPr/>
          <p:nvPr/>
        </p:nvGrpSpPr>
        <p:grpSpPr>
          <a:xfrm>
            <a:off x="7423823" y="2464077"/>
            <a:ext cx="372046" cy="307730"/>
            <a:chOff x="7423823" y="2464077"/>
            <a:chExt cx="372046" cy="307730"/>
          </a:xfrm>
        </p:grpSpPr>
        <p:sp>
          <p:nvSpPr>
            <p:cNvPr id="15202" name="Google Shape;15202;p7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77"/>
          <p:cNvGrpSpPr/>
          <p:nvPr/>
        </p:nvGrpSpPr>
        <p:grpSpPr>
          <a:xfrm>
            <a:off x="3882511" y="3365156"/>
            <a:ext cx="295061" cy="370263"/>
            <a:chOff x="3882511" y="3365156"/>
            <a:chExt cx="295061" cy="370263"/>
          </a:xfrm>
        </p:grpSpPr>
        <p:sp>
          <p:nvSpPr>
            <p:cNvPr id="15216" name="Google Shape;15216;p7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77"/>
          <p:cNvGrpSpPr/>
          <p:nvPr/>
        </p:nvGrpSpPr>
        <p:grpSpPr>
          <a:xfrm>
            <a:off x="5229788" y="1512217"/>
            <a:ext cx="370132" cy="370132"/>
            <a:chOff x="5229788" y="1512217"/>
            <a:chExt cx="370132" cy="370132"/>
          </a:xfrm>
        </p:grpSpPr>
        <p:sp>
          <p:nvSpPr>
            <p:cNvPr id="15222" name="Google Shape;15222;p7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9" name="Google Shape;15239;p77"/>
          <p:cNvGrpSpPr/>
          <p:nvPr/>
        </p:nvGrpSpPr>
        <p:grpSpPr>
          <a:xfrm>
            <a:off x="6041869" y="3365392"/>
            <a:ext cx="373882" cy="370053"/>
            <a:chOff x="6041869" y="3365392"/>
            <a:chExt cx="373882" cy="370053"/>
          </a:xfrm>
        </p:grpSpPr>
        <p:sp>
          <p:nvSpPr>
            <p:cNvPr id="15240" name="Google Shape;15240;p7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77"/>
          <p:cNvGrpSpPr/>
          <p:nvPr/>
        </p:nvGrpSpPr>
        <p:grpSpPr>
          <a:xfrm>
            <a:off x="4684309" y="2087493"/>
            <a:ext cx="374748" cy="279140"/>
            <a:chOff x="4684309" y="2087493"/>
            <a:chExt cx="374748" cy="279140"/>
          </a:xfrm>
        </p:grpSpPr>
        <p:sp>
          <p:nvSpPr>
            <p:cNvPr id="15251" name="Google Shape;15251;p7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77"/>
          <p:cNvGrpSpPr/>
          <p:nvPr/>
        </p:nvGrpSpPr>
        <p:grpSpPr>
          <a:xfrm>
            <a:off x="7521110" y="2906131"/>
            <a:ext cx="175400" cy="370053"/>
            <a:chOff x="7521110" y="2906131"/>
            <a:chExt cx="175400" cy="370053"/>
          </a:xfrm>
        </p:grpSpPr>
        <p:sp>
          <p:nvSpPr>
            <p:cNvPr id="15264" name="Google Shape;15264;p7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3" name="Google Shape;15273;p77"/>
          <p:cNvGrpSpPr/>
          <p:nvPr/>
        </p:nvGrpSpPr>
        <p:grpSpPr>
          <a:xfrm>
            <a:off x="3586925" y="1523286"/>
            <a:ext cx="371023" cy="347915"/>
            <a:chOff x="3586925" y="1523286"/>
            <a:chExt cx="371023" cy="347915"/>
          </a:xfrm>
        </p:grpSpPr>
        <p:sp>
          <p:nvSpPr>
            <p:cNvPr id="15274" name="Google Shape;15274;p7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3" name="Google Shape;15293;p77"/>
          <p:cNvGrpSpPr/>
          <p:nvPr/>
        </p:nvGrpSpPr>
        <p:grpSpPr>
          <a:xfrm>
            <a:off x="6876009" y="2475461"/>
            <a:ext cx="370158" cy="285120"/>
            <a:chOff x="6876009" y="2475461"/>
            <a:chExt cx="370158" cy="285120"/>
          </a:xfrm>
        </p:grpSpPr>
        <p:sp>
          <p:nvSpPr>
            <p:cNvPr id="15294" name="Google Shape;15294;p7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77"/>
          <p:cNvGrpSpPr/>
          <p:nvPr/>
        </p:nvGrpSpPr>
        <p:grpSpPr>
          <a:xfrm>
            <a:off x="6328222" y="2445847"/>
            <a:ext cx="370158" cy="344269"/>
            <a:chOff x="6328222" y="2445847"/>
            <a:chExt cx="370158" cy="344269"/>
          </a:xfrm>
        </p:grpSpPr>
        <p:sp>
          <p:nvSpPr>
            <p:cNvPr id="15304" name="Google Shape;15304;p7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2" name="Google Shape;15312;p77"/>
          <p:cNvGrpSpPr/>
          <p:nvPr/>
        </p:nvGrpSpPr>
        <p:grpSpPr>
          <a:xfrm>
            <a:off x="5249540" y="2432942"/>
            <a:ext cx="351639" cy="370184"/>
            <a:chOff x="5249540" y="2432942"/>
            <a:chExt cx="351639" cy="370184"/>
          </a:xfrm>
        </p:grpSpPr>
        <p:sp>
          <p:nvSpPr>
            <p:cNvPr id="15313" name="Google Shape;15313;p7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77"/>
          <p:cNvGrpSpPr/>
          <p:nvPr/>
        </p:nvGrpSpPr>
        <p:grpSpPr>
          <a:xfrm>
            <a:off x="4137047" y="2482176"/>
            <a:ext cx="371102" cy="271585"/>
            <a:chOff x="4137047" y="2482176"/>
            <a:chExt cx="371102" cy="271585"/>
          </a:xfrm>
        </p:grpSpPr>
        <p:sp>
          <p:nvSpPr>
            <p:cNvPr id="15321" name="Google Shape;15321;p7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77"/>
          <p:cNvGrpSpPr/>
          <p:nvPr/>
        </p:nvGrpSpPr>
        <p:grpSpPr>
          <a:xfrm>
            <a:off x="4686434" y="2432916"/>
            <a:ext cx="367377" cy="370079"/>
            <a:chOff x="4686434" y="2432916"/>
            <a:chExt cx="367377" cy="370079"/>
          </a:xfrm>
        </p:grpSpPr>
        <p:sp>
          <p:nvSpPr>
            <p:cNvPr id="15333" name="Google Shape;15333;p7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4" name="Google Shape;15344;p77"/>
          <p:cNvGrpSpPr/>
          <p:nvPr/>
        </p:nvGrpSpPr>
        <p:grpSpPr>
          <a:xfrm>
            <a:off x="6328222" y="2056306"/>
            <a:ext cx="372099" cy="293986"/>
            <a:chOff x="6328222" y="2056306"/>
            <a:chExt cx="372099" cy="293986"/>
          </a:xfrm>
        </p:grpSpPr>
        <p:sp>
          <p:nvSpPr>
            <p:cNvPr id="15345" name="Google Shape;15345;p7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4" name="Google Shape;15354;p77"/>
          <p:cNvGrpSpPr/>
          <p:nvPr/>
        </p:nvGrpSpPr>
        <p:grpSpPr>
          <a:xfrm>
            <a:off x="5789327" y="2432968"/>
            <a:ext cx="352531" cy="370132"/>
            <a:chOff x="5789327" y="2432968"/>
            <a:chExt cx="352531" cy="370132"/>
          </a:xfrm>
        </p:grpSpPr>
        <p:sp>
          <p:nvSpPr>
            <p:cNvPr id="15355" name="Google Shape;15355;p7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5" name="Google Shape;15365;p77"/>
          <p:cNvGrpSpPr/>
          <p:nvPr/>
        </p:nvGrpSpPr>
        <p:grpSpPr>
          <a:xfrm>
            <a:off x="874612" y="1980134"/>
            <a:ext cx="322314" cy="370158"/>
            <a:chOff x="874612" y="1980134"/>
            <a:chExt cx="322314" cy="370158"/>
          </a:xfrm>
        </p:grpSpPr>
        <p:sp>
          <p:nvSpPr>
            <p:cNvPr id="15366" name="Google Shape;15366;p7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3" name="Google Shape;15383;p77"/>
          <p:cNvGrpSpPr/>
          <p:nvPr/>
        </p:nvGrpSpPr>
        <p:grpSpPr>
          <a:xfrm>
            <a:off x="3039662" y="2514780"/>
            <a:ext cx="374223" cy="329764"/>
            <a:chOff x="3039662" y="2514780"/>
            <a:chExt cx="374223" cy="329764"/>
          </a:xfrm>
        </p:grpSpPr>
        <p:sp>
          <p:nvSpPr>
            <p:cNvPr id="15384" name="Google Shape;15384;p7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2" name="Google Shape;15402;p77"/>
          <p:cNvGrpSpPr/>
          <p:nvPr/>
        </p:nvGrpSpPr>
        <p:grpSpPr>
          <a:xfrm>
            <a:off x="1946369" y="2563122"/>
            <a:ext cx="374066" cy="233395"/>
            <a:chOff x="1946369" y="2563122"/>
            <a:chExt cx="374066" cy="233395"/>
          </a:xfrm>
        </p:grpSpPr>
        <p:sp>
          <p:nvSpPr>
            <p:cNvPr id="15403" name="Google Shape;15403;p7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1" name="Google Shape;15411;p77"/>
          <p:cNvGrpSpPr/>
          <p:nvPr/>
        </p:nvGrpSpPr>
        <p:grpSpPr>
          <a:xfrm>
            <a:off x="4135263" y="2906184"/>
            <a:ext cx="374040" cy="370184"/>
            <a:chOff x="4135263" y="2906184"/>
            <a:chExt cx="374040" cy="370184"/>
          </a:xfrm>
        </p:grpSpPr>
        <p:sp>
          <p:nvSpPr>
            <p:cNvPr id="15412" name="Google Shape;15412;p7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5" name="Google Shape;15415;p77"/>
          <p:cNvGrpSpPr/>
          <p:nvPr/>
        </p:nvGrpSpPr>
        <p:grpSpPr>
          <a:xfrm>
            <a:off x="4683601" y="2906184"/>
            <a:ext cx="372676" cy="370184"/>
            <a:chOff x="4683601" y="2906184"/>
            <a:chExt cx="372676" cy="370184"/>
          </a:xfrm>
        </p:grpSpPr>
        <p:sp>
          <p:nvSpPr>
            <p:cNvPr id="15416" name="Google Shape;15416;p7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77"/>
          <p:cNvGrpSpPr/>
          <p:nvPr/>
        </p:nvGrpSpPr>
        <p:grpSpPr>
          <a:xfrm>
            <a:off x="870808" y="2906053"/>
            <a:ext cx="329134" cy="370132"/>
            <a:chOff x="870808" y="2906053"/>
            <a:chExt cx="329134" cy="370132"/>
          </a:xfrm>
        </p:grpSpPr>
        <p:sp>
          <p:nvSpPr>
            <p:cNvPr id="15423" name="Google Shape;15423;p7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77"/>
          <p:cNvGrpSpPr/>
          <p:nvPr/>
        </p:nvGrpSpPr>
        <p:grpSpPr>
          <a:xfrm>
            <a:off x="1943878" y="2909069"/>
            <a:ext cx="374774" cy="364282"/>
            <a:chOff x="1943878" y="2909069"/>
            <a:chExt cx="374774" cy="364282"/>
          </a:xfrm>
        </p:grpSpPr>
        <p:sp>
          <p:nvSpPr>
            <p:cNvPr id="15443" name="Google Shape;15443;p7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77"/>
          <p:cNvGrpSpPr/>
          <p:nvPr/>
        </p:nvGrpSpPr>
        <p:grpSpPr>
          <a:xfrm>
            <a:off x="1128072" y="3365261"/>
            <a:ext cx="328872" cy="370158"/>
            <a:chOff x="1128072" y="3365261"/>
            <a:chExt cx="328872" cy="370158"/>
          </a:xfrm>
        </p:grpSpPr>
        <p:sp>
          <p:nvSpPr>
            <p:cNvPr id="15465" name="Google Shape;15465;p7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77"/>
          <p:cNvGrpSpPr/>
          <p:nvPr/>
        </p:nvGrpSpPr>
        <p:grpSpPr>
          <a:xfrm>
            <a:off x="5776868" y="1515181"/>
            <a:ext cx="370866" cy="364151"/>
            <a:chOff x="5776868" y="1515181"/>
            <a:chExt cx="370866" cy="364151"/>
          </a:xfrm>
        </p:grpSpPr>
        <p:sp>
          <p:nvSpPr>
            <p:cNvPr id="15510" name="Google Shape;15510;p7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7" name="Google Shape;15527;p77"/>
          <p:cNvGrpSpPr/>
          <p:nvPr/>
        </p:nvGrpSpPr>
        <p:grpSpPr>
          <a:xfrm>
            <a:off x="3577849" y="2432942"/>
            <a:ext cx="393660" cy="370079"/>
            <a:chOff x="3577849" y="2432942"/>
            <a:chExt cx="393660" cy="370079"/>
          </a:xfrm>
        </p:grpSpPr>
        <p:sp>
          <p:nvSpPr>
            <p:cNvPr id="15528" name="Google Shape;15528;p7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8" name="Google Shape;15538;p77"/>
          <p:cNvGrpSpPr/>
          <p:nvPr/>
        </p:nvGrpSpPr>
        <p:grpSpPr>
          <a:xfrm>
            <a:off x="2493999" y="2927037"/>
            <a:ext cx="370132" cy="328164"/>
            <a:chOff x="2493999" y="2927037"/>
            <a:chExt cx="370132" cy="328164"/>
          </a:xfrm>
        </p:grpSpPr>
        <p:sp>
          <p:nvSpPr>
            <p:cNvPr id="15539" name="Google Shape;15539;p7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1" name="Google Shape;15551;p77"/>
          <p:cNvGrpSpPr/>
          <p:nvPr/>
        </p:nvGrpSpPr>
        <p:grpSpPr>
          <a:xfrm>
            <a:off x="3589417" y="2950696"/>
            <a:ext cx="370315" cy="281028"/>
            <a:chOff x="3589417" y="2950696"/>
            <a:chExt cx="370315" cy="281028"/>
          </a:xfrm>
        </p:grpSpPr>
        <p:sp>
          <p:nvSpPr>
            <p:cNvPr id="15552" name="Google Shape;15552;p7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2" name="Google Shape;15572;p77"/>
          <p:cNvGrpSpPr/>
          <p:nvPr/>
        </p:nvGrpSpPr>
        <p:grpSpPr>
          <a:xfrm>
            <a:off x="3032711" y="2911718"/>
            <a:ext cx="396125" cy="359062"/>
            <a:chOff x="3032711" y="2911718"/>
            <a:chExt cx="396125" cy="359062"/>
          </a:xfrm>
        </p:grpSpPr>
        <p:sp>
          <p:nvSpPr>
            <p:cNvPr id="15573" name="Google Shape;15573;p7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5" name="Google Shape;15585;p77"/>
          <p:cNvGrpSpPr/>
          <p:nvPr/>
        </p:nvGrpSpPr>
        <p:grpSpPr>
          <a:xfrm>
            <a:off x="7417764" y="1513397"/>
            <a:ext cx="373174" cy="367692"/>
            <a:chOff x="7417764" y="1513397"/>
            <a:chExt cx="373174" cy="367692"/>
          </a:xfrm>
        </p:grpSpPr>
        <p:sp>
          <p:nvSpPr>
            <p:cNvPr id="15586" name="Google Shape;15586;p7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5" name="Google Shape;15605;p77"/>
          <p:cNvGrpSpPr/>
          <p:nvPr/>
        </p:nvGrpSpPr>
        <p:grpSpPr>
          <a:xfrm>
            <a:off x="6871944" y="1514368"/>
            <a:ext cx="370132" cy="365672"/>
            <a:chOff x="6871944" y="1514368"/>
            <a:chExt cx="370132" cy="365672"/>
          </a:xfrm>
        </p:grpSpPr>
        <p:sp>
          <p:nvSpPr>
            <p:cNvPr id="15606" name="Google Shape;15606;p7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77"/>
          <p:cNvGrpSpPr/>
          <p:nvPr/>
        </p:nvGrpSpPr>
        <p:grpSpPr>
          <a:xfrm>
            <a:off x="6561931" y="3365261"/>
            <a:ext cx="400375" cy="370184"/>
            <a:chOff x="6561931" y="3365261"/>
            <a:chExt cx="400375" cy="370184"/>
          </a:xfrm>
        </p:grpSpPr>
        <p:sp>
          <p:nvSpPr>
            <p:cNvPr id="15625" name="Google Shape;15625;p7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77"/>
          <p:cNvGrpSpPr/>
          <p:nvPr/>
        </p:nvGrpSpPr>
        <p:grpSpPr>
          <a:xfrm>
            <a:off x="1942120" y="1985852"/>
            <a:ext cx="378315" cy="358695"/>
            <a:chOff x="1942120" y="1985852"/>
            <a:chExt cx="378315" cy="358695"/>
          </a:xfrm>
        </p:grpSpPr>
        <p:sp>
          <p:nvSpPr>
            <p:cNvPr id="15638" name="Google Shape;15638;p7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8" name="Google Shape;15658;p77"/>
          <p:cNvGrpSpPr/>
          <p:nvPr/>
        </p:nvGrpSpPr>
        <p:grpSpPr>
          <a:xfrm>
            <a:off x="1401415" y="2429218"/>
            <a:ext cx="364282" cy="374197"/>
            <a:chOff x="1401415" y="2429218"/>
            <a:chExt cx="364282" cy="374197"/>
          </a:xfrm>
        </p:grpSpPr>
        <p:sp>
          <p:nvSpPr>
            <p:cNvPr id="15659" name="Google Shape;15659;p7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77"/>
          <p:cNvGrpSpPr/>
          <p:nvPr/>
        </p:nvGrpSpPr>
        <p:grpSpPr>
          <a:xfrm>
            <a:off x="7110427" y="3365261"/>
            <a:ext cx="400401" cy="370184"/>
            <a:chOff x="7110427" y="3365261"/>
            <a:chExt cx="400401" cy="370184"/>
          </a:xfrm>
        </p:grpSpPr>
        <p:sp>
          <p:nvSpPr>
            <p:cNvPr id="15675" name="Google Shape;15675;p7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2" name="Google Shape;15682;p77"/>
          <p:cNvGrpSpPr/>
          <p:nvPr/>
        </p:nvGrpSpPr>
        <p:grpSpPr>
          <a:xfrm>
            <a:off x="7658949" y="3363137"/>
            <a:ext cx="400375" cy="370132"/>
            <a:chOff x="7658949" y="3363137"/>
            <a:chExt cx="400375" cy="370132"/>
          </a:xfrm>
        </p:grpSpPr>
        <p:sp>
          <p:nvSpPr>
            <p:cNvPr id="15683" name="Google Shape;15683;p7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8" name="Google Shape;15688;p77"/>
          <p:cNvGrpSpPr/>
          <p:nvPr/>
        </p:nvGrpSpPr>
        <p:grpSpPr>
          <a:xfrm>
            <a:off x="3304481" y="3379389"/>
            <a:ext cx="356623" cy="370105"/>
            <a:chOff x="3307156" y="3365314"/>
            <a:chExt cx="356623" cy="370105"/>
          </a:xfrm>
        </p:grpSpPr>
        <p:sp>
          <p:nvSpPr>
            <p:cNvPr id="15689" name="Google Shape;15689;p7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77"/>
          <p:cNvGrpSpPr/>
          <p:nvPr/>
        </p:nvGrpSpPr>
        <p:grpSpPr>
          <a:xfrm>
            <a:off x="7422407" y="1980107"/>
            <a:ext cx="372807" cy="370079"/>
            <a:chOff x="7422407" y="1980107"/>
            <a:chExt cx="372807" cy="370079"/>
          </a:xfrm>
        </p:grpSpPr>
        <p:sp>
          <p:nvSpPr>
            <p:cNvPr id="15705" name="Google Shape;15705;p7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8" name="Google Shape;15718;p77"/>
          <p:cNvGrpSpPr/>
          <p:nvPr/>
        </p:nvGrpSpPr>
        <p:grpSpPr>
          <a:xfrm>
            <a:off x="6916141" y="2906184"/>
            <a:ext cx="289737" cy="370394"/>
            <a:chOff x="6916141" y="2906184"/>
            <a:chExt cx="289737" cy="370394"/>
          </a:xfrm>
        </p:grpSpPr>
        <p:sp>
          <p:nvSpPr>
            <p:cNvPr id="15719" name="Google Shape;15719;p7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0" name="Google Shape;15740;p77"/>
          <p:cNvGrpSpPr/>
          <p:nvPr/>
        </p:nvGrpSpPr>
        <p:grpSpPr>
          <a:xfrm>
            <a:off x="7970194" y="2013577"/>
            <a:ext cx="372676" cy="331731"/>
            <a:chOff x="7970194" y="2013577"/>
            <a:chExt cx="372676" cy="331731"/>
          </a:xfrm>
        </p:grpSpPr>
        <p:sp>
          <p:nvSpPr>
            <p:cNvPr id="15741" name="Google Shape;15741;p7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1" name="Google Shape;15751;p77"/>
          <p:cNvGrpSpPr/>
          <p:nvPr/>
        </p:nvGrpSpPr>
        <p:grpSpPr>
          <a:xfrm>
            <a:off x="1416733" y="1512190"/>
            <a:ext cx="332964" cy="370158"/>
            <a:chOff x="1416733" y="1512190"/>
            <a:chExt cx="332964" cy="370158"/>
          </a:xfrm>
        </p:grpSpPr>
        <p:sp>
          <p:nvSpPr>
            <p:cNvPr id="15752" name="Google Shape;15752;p7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1" name="Google Shape;15771;p77"/>
          <p:cNvGrpSpPr/>
          <p:nvPr/>
        </p:nvGrpSpPr>
        <p:grpSpPr>
          <a:xfrm>
            <a:off x="5246366" y="2906105"/>
            <a:ext cx="342852" cy="370079"/>
            <a:chOff x="5246366" y="2906105"/>
            <a:chExt cx="342852" cy="370079"/>
          </a:xfrm>
        </p:grpSpPr>
        <p:sp>
          <p:nvSpPr>
            <p:cNvPr id="15772" name="Google Shape;15772;p7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8" name="Google Shape;15778;p77"/>
          <p:cNvGrpSpPr/>
          <p:nvPr/>
        </p:nvGrpSpPr>
        <p:grpSpPr>
          <a:xfrm>
            <a:off x="849667" y="2434883"/>
            <a:ext cx="371259" cy="366249"/>
            <a:chOff x="849667" y="2434883"/>
            <a:chExt cx="371259" cy="366249"/>
          </a:xfrm>
        </p:grpSpPr>
        <p:sp>
          <p:nvSpPr>
            <p:cNvPr id="15779" name="Google Shape;15779;p7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2" name="Google Shape;15792;p77"/>
          <p:cNvGrpSpPr/>
          <p:nvPr/>
        </p:nvGrpSpPr>
        <p:grpSpPr>
          <a:xfrm>
            <a:off x="4417026" y="3365366"/>
            <a:ext cx="332728" cy="370053"/>
            <a:chOff x="4417026" y="3365366"/>
            <a:chExt cx="332728" cy="370053"/>
          </a:xfrm>
        </p:grpSpPr>
        <p:sp>
          <p:nvSpPr>
            <p:cNvPr id="15793" name="Google Shape;15793;p7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1" name="Google Shape;15811;p77"/>
          <p:cNvGrpSpPr/>
          <p:nvPr/>
        </p:nvGrpSpPr>
        <p:grpSpPr>
          <a:xfrm>
            <a:off x="2497068" y="1980186"/>
            <a:ext cx="363994" cy="370105"/>
            <a:chOff x="2497068" y="1980186"/>
            <a:chExt cx="363994" cy="370105"/>
          </a:xfrm>
        </p:grpSpPr>
        <p:sp>
          <p:nvSpPr>
            <p:cNvPr id="15812" name="Google Shape;15812;p7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3" name="Google Shape;15833;p77"/>
          <p:cNvGrpSpPr/>
          <p:nvPr/>
        </p:nvGrpSpPr>
        <p:grpSpPr>
          <a:xfrm>
            <a:off x="5820278" y="2906158"/>
            <a:ext cx="294904" cy="370027"/>
            <a:chOff x="5820278" y="2906158"/>
            <a:chExt cx="294904" cy="370027"/>
          </a:xfrm>
        </p:grpSpPr>
        <p:sp>
          <p:nvSpPr>
            <p:cNvPr id="15834" name="Google Shape;15834;p7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1" name="Google Shape;15841;p77"/>
          <p:cNvGrpSpPr/>
          <p:nvPr/>
        </p:nvGrpSpPr>
        <p:grpSpPr>
          <a:xfrm>
            <a:off x="4946819" y="3383229"/>
            <a:ext cx="370132" cy="334223"/>
            <a:chOff x="4946819" y="3383229"/>
            <a:chExt cx="370132" cy="334223"/>
          </a:xfrm>
        </p:grpSpPr>
        <p:sp>
          <p:nvSpPr>
            <p:cNvPr id="15842" name="Google Shape;15842;p7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1" name="Google Shape;15851;p77"/>
          <p:cNvGrpSpPr/>
          <p:nvPr/>
        </p:nvGrpSpPr>
        <p:grpSpPr>
          <a:xfrm>
            <a:off x="3038403" y="1539234"/>
            <a:ext cx="375482" cy="316072"/>
            <a:chOff x="3038403" y="1539234"/>
            <a:chExt cx="375482" cy="316072"/>
          </a:xfrm>
        </p:grpSpPr>
        <p:sp>
          <p:nvSpPr>
            <p:cNvPr id="15852" name="Google Shape;15852;p7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53" name="Google Shape;15853;p77"/>
            <p:cNvGrpSpPr/>
            <p:nvPr/>
          </p:nvGrpSpPr>
          <p:grpSpPr>
            <a:xfrm>
              <a:off x="3038403" y="1539234"/>
              <a:ext cx="375482" cy="316072"/>
              <a:chOff x="3038403" y="1539234"/>
              <a:chExt cx="375482" cy="316072"/>
            </a:xfrm>
          </p:grpSpPr>
          <p:sp>
            <p:nvSpPr>
              <p:cNvPr id="15854" name="Google Shape;15854;p7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63" name="Google Shape;15863;p77"/>
          <p:cNvGrpSpPr/>
          <p:nvPr/>
        </p:nvGrpSpPr>
        <p:grpSpPr>
          <a:xfrm>
            <a:off x="6332865" y="2906131"/>
            <a:ext cx="360846" cy="370184"/>
            <a:chOff x="6332865" y="2906131"/>
            <a:chExt cx="360846" cy="370184"/>
          </a:xfrm>
        </p:grpSpPr>
        <p:sp>
          <p:nvSpPr>
            <p:cNvPr id="15864" name="Google Shape;15864;p7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5" name="Google Shape;15875;p77"/>
          <p:cNvGrpSpPr/>
          <p:nvPr/>
        </p:nvGrpSpPr>
        <p:grpSpPr>
          <a:xfrm>
            <a:off x="4135079" y="1518066"/>
            <a:ext cx="370132" cy="358223"/>
            <a:chOff x="4135079" y="1518066"/>
            <a:chExt cx="370132" cy="358223"/>
          </a:xfrm>
        </p:grpSpPr>
        <p:sp>
          <p:nvSpPr>
            <p:cNvPr id="15876" name="Google Shape;15876;p7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5" name="Google Shape;15895;p77"/>
          <p:cNvGrpSpPr/>
          <p:nvPr/>
        </p:nvGrpSpPr>
        <p:grpSpPr>
          <a:xfrm>
            <a:off x="6878869" y="1980134"/>
            <a:ext cx="361240" cy="370158"/>
            <a:chOff x="6878869" y="1980134"/>
            <a:chExt cx="361240" cy="370158"/>
          </a:xfrm>
        </p:grpSpPr>
        <p:sp>
          <p:nvSpPr>
            <p:cNvPr id="15896" name="Google Shape;15896;p7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9" name="Google Shape;15909;p77"/>
          <p:cNvGrpSpPr/>
          <p:nvPr/>
        </p:nvGrpSpPr>
        <p:grpSpPr>
          <a:xfrm>
            <a:off x="2493999" y="2550033"/>
            <a:ext cx="370132" cy="259467"/>
            <a:chOff x="2493999" y="2550033"/>
            <a:chExt cx="370132" cy="259467"/>
          </a:xfrm>
        </p:grpSpPr>
        <p:sp>
          <p:nvSpPr>
            <p:cNvPr id="15910" name="Google Shape;15910;p7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9" name="Google Shape;15929;p77"/>
          <p:cNvGrpSpPr/>
          <p:nvPr/>
        </p:nvGrpSpPr>
        <p:grpSpPr>
          <a:xfrm>
            <a:off x="1699703" y="3365261"/>
            <a:ext cx="281054" cy="370158"/>
            <a:chOff x="1699703" y="3365261"/>
            <a:chExt cx="281054" cy="370158"/>
          </a:xfrm>
        </p:grpSpPr>
        <p:sp>
          <p:nvSpPr>
            <p:cNvPr id="15930" name="Google Shape;15930;p7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3" name="Google Shape;15943;p77"/>
          <p:cNvGrpSpPr/>
          <p:nvPr/>
        </p:nvGrpSpPr>
        <p:grpSpPr>
          <a:xfrm>
            <a:off x="7966810" y="1519430"/>
            <a:ext cx="369974" cy="355626"/>
            <a:chOff x="7966810" y="1519430"/>
            <a:chExt cx="369974" cy="355626"/>
          </a:xfrm>
        </p:grpSpPr>
        <p:sp>
          <p:nvSpPr>
            <p:cNvPr id="15944" name="Google Shape;15944;p7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0" name="Google Shape;15960;p77"/>
          <p:cNvGrpSpPr/>
          <p:nvPr/>
        </p:nvGrpSpPr>
        <p:grpSpPr>
          <a:xfrm>
            <a:off x="2792628" y="3365340"/>
            <a:ext cx="290445" cy="370079"/>
            <a:chOff x="2792628" y="3365340"/>
            <a:chExt cx="290445" cy="370079"/>
          </a:xfrm>
        </p:grpSpPr>
        <p:sp>
          <p:nvSpPr>
            <p:cNvPr id="15961" name="Google Shape;15961;p7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5" name="Google Shape;15975;p77"/>
          <p:cNvGrpSpPr/>
          <p:nvPr/>
        </p:nvGrpSpPr>
        <p:grpSpPr>
          <a:xfrm>
            <a:off x="1389585" y="1988317"/>
            <a:ext cx="388125" cy="353790"/>
            <a:chOff x="1389585" y="1988317"/>
            <a:chExt cx="388125" cy="353790"/>
          </a:xfrm>
        </p:grpSpPr>
        <p:sp>
          <p:nvSpPr>
            <p:cNvPr id="15976" name="Google Shape;15976;p7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8" name="Google Shape;15998;p77"/>
          <p:cNvGrpSpPr/>
          <p:nvPr/>
        </p:nvGrpSpPr>
        <p:grpSpPr>
          <a:xfrm>
            <a:off x="2492924" y="1512190"/>
            <a:ext cx="370158" cy="370158"/>
            <a:chOff x="2492924" y="1512190"/>
            <a:chExt cx="370158" cy="370158"/>
          </a:xfrm>
        </p:grpSpPr>
        <p:sp>
          <p:nvSpPr>
            <p:cNvPr id="15999" name="Google Shape;15999;p7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1" name="Google Shape;16021;p77"/>
          <p:cNvGrpSpPr/>
          <p:nvPr/>
        </p:nvGrpSpPr>
        <p:grpSpPr>
          <a:xfrm>
            <a:off x="1933569" y="1512243"/>
            <a:ext cx="393975" cy="370105"/>
            <a:chOff x="1933569" y="1512243"/>
            <a:chExt cx="393975" cy="370105"/>
          </a:xfrm>
        </p:grpSpPr>
        <p:sp>
          <p:nvSpPr>
            <p:cNvPr id="16022" name="Google Shape;16022;p7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0" name="Google Shape;16050;p77"/>
          <p:cNvGrpSpPr/>
          <p:nvPr/>
        </p:nvGrpSpPr>
        <p:grpSpPr>
          <a:xfrm>
            <a:off x="2236106" y="3365392"/>
            <a:ext cx="306471" cy="370000"/>
            <a:chOff x="2236106" y="3365392"/>
            <a:chExt cx="306471" cy="370000"/>
          </a:xfrm>
        </p:grpSpPr>
        <p:sp>
          <p:nvSpPr>
            <p:cNvPr id="16051" name="Google Shape;16051;p7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5" name="Google Shape;16065;p77"/>
          <p:cNvGrpSpPr/>
          <p:nvPr/>
        </p:nvGrpSpPr>
        <p:grpSpPr>
          <a:xfrm>
            <a:off x="5492823" y="3385563"/>
            <a:ext cx="375325" cy="329606"/>
            <a:chOff x="5492823" y="3385563"/>
            <a:chExt cx="375325" cy="329606"/>
          </a:xfrm>
        </p:grpSpPr>
        <p:sp>
          <p:nvSpPr>
            <p:cNvPr id="16066" name="Google Shape;16066;p7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6" name="Google Shape;16086;p77"/>
          <p:cNvGrpSpPr/>
          <p:nvPr/>
        </p:nvGrpSpPr>
        <p:grpSpPr>
          <a:xfrm>
            <a:off x="3041787" y="2001118"/>
            <a:ext cx="370158" cy="328164"/>
            <a:chOff x="3041787" y="2001118"/>
            <a:chExt cx="370158" cy="328164"/>
          </a:xfrm>
        </p:grpSpPr>
        <p:sp>
          <p:nvSpPr>
            <p:cNvPr id="16087" name="Google Shape;16087;p7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5" name="Google Shape;16105;p77"/>
          <p:cNvGrpSpPr/>
          <p:nvPr/>
        </p:nvGrpSpPr>
        <p:grpSpPr>
          <a:xfrm>
            <a:off x="5779884" y="2039125"/>
            <a:ext cx="372309" cy="328216"/>
            <a:chOff x="5779884" y="2039125"/>
            <a:chExt cx="372309" cy="328216"/>
          </a:xfrm>
        </p:grpSpPr>
        <p:sp>
          <p:nvSpPr>
            <p:cNvPr id="16106" name="Google Shape;16106;p7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22"/>
        <p:cNvGrpSpPr/>
        <p:nvPr/>
      </p:nvGrpSpPr>
      <p:grpSpPr>
        <a:xfrm>
          <a:off x="0" y="0"/>
          <a:ext cx="0" cy="0"/>
          <a:chOff x="0" y="0"/>
          <a:chExt cx="0" cy="0"/>
        </a:xfrm>
      </p:grpSpPr>
      <p:sp>
        <p:nvSpPr>
          <p:cNvPr id="16123" name="Google Shape;16123;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6124" name="Google Shape;16124;p78"/>
          <p:cNvGrpSpPr/>
          <p:nvPr/>
        </p:nvGrpSpPr>
        <p:grpSpPr>
          <a:xfrm>
            <a:off x="878066" y="1981993"/>
            <a:ext cx="354610" cy="372358"/>
            <a:chOff x="878066" y="1981993"/>
            <a:chExt cx="354610" cy="372358"/>
          </a:xfrm>
        </p:grpSpPr>
        <p:sp>
          <p:nvSpPr>
            <p:cNvPr id="16125" name="Google Shape;16125;p7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9" name="Google Shape;16139;p78"/>
          <p:cNvGrpSpPr/>
          <p:nvPr/>
        </p:nvGrpSpPr>
        <p:grpSpPr>
          <a:xfrm>
            <a:off x="1345794" y="1982386"/>
            <a:ext cx="371650" cy="371624"/>
            <a:chOff x="1345794" y="1982386"/>
            <a:chExt cx="371650" cy="371624"/>
          </a:xfrm>
        </p:grpSpPr>
        <p:sp>
          <p:nvSpPr>
            <p:cNvPr id="16140" name="Google Shape;16140;p7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7" name="Google Shape;16177;p78"/>
          <p:cNvGrpSpPr/>
          <p:nvPr/>
        </p:nvGrpSpPr>
        <p:grpSpPr>
          <a:xfrm>
            <a:off x="1821465" y="1981993"/>
            <a:ext cx="372410" cy="372410"/>
            <a:chOff x="1821465" y="1981993"/>
            <a:chExt cx="372410" cy="372410"/>
          </a:xfrm>
        </p:grpSpPr>
        <p:sp>
          <p:nvSpPr>
            <p:cNvPr id="16178" name="Google Shape;16178;p7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2" name="Google Shape;16192;p78"/>
          <p:cNvGrpSpPr/>
          <p:nvPr/>
        </p:nvGrpSpPr>
        <p:grpSpPr>
          <a:xfrm>
            <a:off x="2276348" y="1981809"/>
            <a:ext cx="415901" cy="372699"/>
            <a:chOff x="2276348" y="1981809"/>
            <a:chExt cx="415901" cy="372699"/>
          </a:xfrm>
        </p:grpSpPr>
        <p:sp>
          <p:nvSpPr>
            <p:cNvPr id="16193" name="Google Shape;16193;p7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78"/>
          <p:cNvGrpSpPr/>
          <p:nvPr/>
        </p:nvGrpSpPr>
        <p:grpSpPr>
          <a:xfrm>
            <a:off x="2774354" y="2009990"/>
            <a:ext cx="372017" cy="316310"/>
            <a:chOff x="2774354" y="2009990"/>
            <a:chExt cx="372017" cy="316310"/>
          </a:xfrm>
        </p:grpSpPr>
        <p:sp>
          <p:nvSpPr>
            <p:cNvPr id="16201" name="Google Shape;16201;p7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7" name="Google Shape;16227;p78"/>
          <p:cNvGrpSpPr/>
          <p:nvPr/>
        </p:nvGrpSpPr>
        <p:grpSpPr>
          <a:xfrm>
            <a:off x="3722682" y="1981993"/>
            <a:ext cx="375818" cy="372043"/>
            <a:chOff x="3722682" y="1981993"/>
            <a:chExt cx="375818" cy="372043"/>
          </a:xfrm>
        </p:grpSpPr>
        <p:sp>
          <p:nvSpPr>
            <p:cNvPr id="16228" name="Google Shape;16228;p7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3" name="Google Shape;16243;p78"/>
          <p:cNvGrpSpPr/>
          <p:nvPr/>
        </p:nvGrpSpPr>
        <p:grpSpPr>
          <a:xfrm>
            <a:off x="4201394" y="1981809"/>
            <a:ext cx="373538" cy="372305"/>
            <a:chOff x="4201394" y="1981809"/>
            <a:chExt cx="373538" cy="372305"/>
          </a:xfrm>
        </p:grpSpPr>
        <p:sp>
          <p:nvSpPr>
            <p:cNvPr id="16244" name="Google Shape;16244;p7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0" name="Google Shape;16260;p78"/>
          <p:cNvGrpSpPr/>
          <p:nvPr/>
        </p:nvGrpSpPr>
        <p:grpSpPr>
          <a:xfrm>
            <a:off x="4659658" y="1500266"/>
            <a:ext cx="422743" cy="377784"/>
            <a:chOff x="4659658" y="1500266"/>
            <a:chExt cx="422743" cy="377784"/>
          </a:xfrm>
        </p:grpSpPr>
        <p:sp>
          <p:nvSpPr>
            <p:cNvPr id="16261" name="Google Shape;16261;p7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8" name="Google Shape;16278;p78"/>
          <p:cNvGrpSpPr/>
          <p:nvPr/>
        </p:nvGrpSpPr>
        <p:grpSpPr>
          <a:xfrm>
            <a:off x="5211406" y="1513504"/>
            <a:ext cx="260394" cy="351202"/>
            <a:chOff x="5211406" y="1513504"/>
            <a:chExt cx="260394" cy="351202"/>
          </a:xfrm>
        </p:grpSpPr>
        <p:sp>
          <p:nvSpPr>
            <p:cNvPr id="16279" name="Google Shape;16279;p7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2" name="Google Shape;16292;p78"/>
          <p:cNvGrpSpPr/>
          <p:nvPr/>
        </p:nvGrpSpPr>
        <p:grpSpPr>
          <a:xfrm>
            <a:off x="5632602" y="1513216"/>
            <a:ext cx="366722" cy="351779"/>
            <a:chOff x="5632602" y="1513216"/>
            <a:chExt cx="366722" cy="351779"/>
          </a:xfrm>
        </p:grpSpPr>
        <p:sp>
          <p:nvSpPr>
            <p:cNvPr id="16293" name="Google Shape;16293;p7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1" name="Google Shape;16301;p78"/>
          <p:cNvGrpSpPr/>
          <p:nvPr/>
        </p:nvGrpSpPr>
        <p:grpSpPr>
          <a:xfrm>
            <a:off x="6089372" y="1527136"/>
            <a:ext cx="401902" cy="323965"/>
            <a:chOff x="6089372" y="1527136"/>
            <a:chExt cx="401902" cy="323965"/>
          </a:xfrm>
        </p:grpSpPr>
        <p:sp>
          <p:nvSpPr>
            <p:cNvPr id="16302" name="Google Shape;16302;p7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2" name="Google Shape;16332;p78"/>
          <p:cNvGrpSpPr/>
          <p:nvPr/>
        </p:nvGrpSpPr>
        <p:grpSpPr>
          <a:xfrm>
            <a:off x="6579435" y="1527897"/>
            <a:ext cx="370103" cy="322445"/>
            <a:chOff x="6579435" y="1527897"/>
            <a:chExt cx="370103" cy="322445"/>
          </a:xfrm>
        </p:grpSpPr>
        <p:sp>
          <p:nvSpPr>
            <p:cNvPr id="16333" name="Google Shape;16333;p7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4" name="Google Shape;16354;p78"/>
          <p:cNvGrpSpPr/>
          <p:nvPr/>
        </p:nvGrpSpPr>
        <p:grpSpPr>
          <a:xfrm>
            <a:off x="6988887" y="1538854"/>
            <a:ext cx="499920" cy="300136"/>
            <a:chOff x="6988887" y="1538854"/>
            <a:chExt cx="499920" cy="300136"/>
          </a:xfrm>
        </p:grpSpPr>
        <p:sp>
          <p:nvSpPr>
            <p:cNvPr id="16355" name="Google Shape;16355;p7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8" name="Google Shape;16368;p78"/>
          <p:cNvGrpSpPr/>
          <p:nvPr/>
        </p:nvGrpSpPr>
        <p:grpSpPr>
          <a:xfrm>
            <a:off x="8050359" y="1520687"/>
            <a:ext cx="279321" cy="336837"/>
            <a:chOff x="8050359" y="1520687"/>
            <a:chExt cx="279321" cy="336837"/>
          </a:xfrm>
        </p:grpSpPr>
        <p:sp>
          <p:nvSpPr>
            <p:cNvPr id="16369" name="Google Shape;16369;p7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2" name="Google Shape;16382;p78"/>
          <p:cNvGrpSpPr/>
          <p:nvPr/>
        </p:nvGrpSpPr>
        <p:grpSpPr>
          <a:xfrm>
            <a:off x="6093907" y="2461832"/>
            <a:ext cx="364441" cy="339091"/>
            <a:chOff x="6093907" y="2461832"/>
            <a:chExt cx="364441" cy="339091"/>
          </a:xfrm>
        </p:grpSpPr>
        <p:sp>
          <p:nvSpPr>
            <p:cNvPr id="16383" name="Google Shape;16383;p7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7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3" name="Google Shape;16393;p78"/>
          <p:cNvGrpSpPr/>
          <p:nvPr/>
        </p:nvGrpSpPr>
        <p:grpSpPr>
          <a:xfrm>
            <a:off x="4676331" y="1980866"/>
            <a:ext cx="377680" cy="377680"/>
            <a:chOff x="4676331" y="1980866"/>
            <a:chExt cx="377680" cy="377680"/>
          </a:xfrm>
        </p:grpSpPr>
        <p:sp>
          <p:nvSpPr>
            <p:cNvPr id="16394" name="Google Shape;16394;p7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3" name="Google Shape;16413;p78"/>
          <p:cNvGrpSpPr/>
          <p:nvPr/>
        </p:nvGrpSpPr>
        <p:grpSpPr>
          <a:xfrm>
            <a:off x="7526242" y="1522968"/>
            <a:ext cx="357651" cy="332275"/>
            <a:chOff x="7526242" y="1522968"/>
            <a:chExt cx="357651" cy="332275"/>
          </a:xfrm>
        </p:grpSpPr>
        <p:sp>
          <p:nvSpPr>
            <p:cNvPr id="16414" name="Google Shape;16414;p7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0" name="Google Shape;16430;p78"/>
          <p:cNvGrpSpPr/>
          <p:nvPr/>
        </p:nvGrpSpPr>
        <p:grpSpPr>
          <a:xfrm>
            <a:off x="3250786" y="1982386"/>
            <a:ext cx="371650" cy="371624"/>
            <a:chOff x="3250786" y="1982386"/>
            <a:chExt cx="371650" cy="371624"/>
          </a:xfrm>
        </p:grpSpPr>
        <p:sp>
          <p:nvSpPr>
            <p:cNvPr id="16431" name="Google Shape;16431;p7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1" name="Google Shape;16461;p78"/>
          <p:cNvGrpSpPr/>
          <p:nvPr/>
        </p:nvGrpSpPr>
        <p:grpSpPr>
          <a:xfrm>
            <a:off x="1342386" y="2916322"/>
            <a:ext cx="373538" cy="331515"/>
            <a:chOff x="1342386" y="2916322"/>
            <a:chExt cx="373538" cy="331515"/>
          </a:xfrm>
        </p:grpSpPr>
        <p:sp>
          <p:nvSpPr>
            <p:cNvPr id="16462" name="Google Shape;16462;p7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3" name="Google Shape;16473;p78"/>
          <p:cNvGrpSpPr/>
          <p:nvPr/>
        </p:nvGrpSpPr>
        <p:grpSpPr>
          <a:xfrm>
            <a:off x="2294122" y="2946600"/>
            <a:ext cx="373931" cy="271351"/>
            <a:chOff x="2294122" y="2946600"/>
            <a:chExt cx="373931" cy="271351"/>
          </a:xfrm>
        </p:grpSpPr>
        <p:sp>
          <p:nvSpPr>
            <p:cNvPr id="16474" name="Google Shape;16474;p7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4" name="Google Shape;16504;p78"/>
          <p:cNvGrpSpPr/>
          <p:nvPr/>
        </p:nvGrpSpPr>
        <p:grpSpPr>
          <a:xfrm>
            <a:off x="2769819" y="2907251"/>
            <a:ext cx="373905" cy="349682"/>
            <a:chOff x="2769819" y="2907251"/>
            <a:chExt cx="373905" cy="349682"/>
          </a:xfrm>
        </p:grpSpPr>
        <p:sp>
          <p:nvSpPr>
            <p:cNvPr id="16505" name="Google Shape;16505;p7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2" name="Google Shape;16522;p78"/>
          <p:cNvGrpSpPr/>
          <p:nvPr/>
        </p:nvGrpSpPr>
        <p:grpSpPr>
          <a:xfrm>
            <a:off x="3246251" y="2895245"/>
            <a:ext cx="375792" cy="373800"/>
            <a:chOff x="3246251" y="2895245"/>
            <a:chExt cx="375792" cy="373800"/>
          </a:xfrm>
        </p:grpSpPr>
        <p:sp>
          <p:nvSpPr>
            <p:cNvPr id="16523" name="Google Shape;16523;p7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7" name="Google Shape;16537;p78"/>
          <p:cNvGrpSpPr/>
          <p:nvPr/>
        </p:nvGrpSpPr>
        <p:grpSpPr>
          <a:xfrm>
            <a:off x="3791182" y="2895454"/>
            <a:ext cx="234650" cy="373590"/>
            <a:chOff x="3791182" y="2895454"/>
            <a:chExt cx="234650" cy="373590"/>
          </a:xfrm>
        </p:grpSpPr>
        <p:sp>
          <p:nvSpPr>
            <p:cNvPr id="16538" name="Google Shape;16538;p7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7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7" name="Google Shape;16547;p78"/>
          <p:cNvGrpSpPr/>
          <p:nvPr/>
        </p:nvGrpSpPr>
        <p:grpSpPr>
          <a:xfrm>
            <a:off x="7042995" y="2489463"/>
            <a:ext cx="364441" cy="256225"/>
            <a:chOff x="7042995" y="2489463"/>
            <a:chExt cx="364441" cy="256225"/>
          </a:xfrm>
        </p:grpSpPr>
        <p:sp>
          <p:nvSpPr>
            <p:cNvPr id="16548" name="Google Shape;16548;p7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7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7" name="Google Shape;16557;p78"/>
          <p:cNvGrpSpPr/>
          <p:nvPr/>
        </p:nvGrpSpPr>
        <p:grpSpPr>
          <a:xfrm>
            <a:off x="7517172" y="2437007"/>
            <a:ext cx="364284" cy="361243"/>
            <a:chOff x="7517172" y="2437007"/>
            <a:chExt cx="364284" cy="361243"/>
          </a:xfrm>
        </p:grpSpPr>
        <p:sp>
          <p:nvSpPr>
            <p:cNvPr id="16558" name="Google Shape;16558;p7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7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9" name="Google Shape;16579;p78"/>
          <p:cNvGrpSpPr/>
          <p:nvPr/>
        </p:nvGrpSpPr>
        <p:grpSpPr>
          <a:xfrm>
            <a:off x="8006475" y="2436954"/>
            <a:ext cx="335290" cy="361321"/>
            <a:chOff x="8006475" y="2436954"/>
            <a:chExt cx="335290" cy="361321"/>
          </a:xfrm>
        </p:grpSpPr>
        <p:sp>
          <p:nvSpPr>
            <p:cNvPr id="16580" name="Google Shape;16580;p7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78"/>
          <p:cNvGrpSpPr/>
          <p:nvPr/>
        </p:nvGrpSpPr>
        <p:grpSpPr>
          <a:xfrm>
            <a:off x="5596661" y="2909139"/>
            <a:ext cx="394326" cy="349682"/>
            <a:chOff x="5596661" y="2909139"/>
            <a:chExt cx="394326" cy="349682"/>
          </a:xfrm>
        </p:grpSpPr>
        <p:sp>
          <p:nvSpPr>
            <p:cNvPr id="16600" name="Google Shape;16600;p7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78"/>
          <p:cNvGrpSpPr/>
          <p:nvPr/>
        </p:nvGrpSpPr>
        <p:grpSpPr>
          <a:xfrm>
            <a:off x="874658" y="2914408"/>
            <a:ext cx="356891" cy="335709"/>
            <a:chOff x="874658" y="2914408"/>
            <a:chExt cx="356891" cy="335709"/>
          </a:xfrm>
        </p:grpSpPr>
        <p:sp>
          <p:nvSpPr>
            <p:cNvPr id="16617" name="Google Shape;16617;p7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78"/>
          <p:cNvGrpSpPr/>
          <p:nvPr/>
        </p:nvGrpSpPr>
        <p:grpSpPr>
          <a:xfrm>
            <a:off x="4230912" y="2929193"/>
            <a:ext cx="308813" cy="306165"/>
            <a:chOff x="4230912" y="2929193"/>
            <a:chExt cx="308813" cy="306165"/>
          </a:xfrm>
        </p:grpSpPr>
        <p:sp>
          <p:nvSpPr>
            <p:cNvPr id="16638" name="Google Shape;16638;p7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7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7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78"/>
          <p:cNvGrpSpPr/>
          <p:nvPr/>
        </p:nvGrpSpPr>
        <p:grpSpPr>
          <a:xfrm>
            <a:off x="4627886" y="3401089"/>
            <a:ext cx="409111" cy="267944"/>
            <a:chOff x="4627886" y="3401089"/>
            <a:chExt cx="409111" cy="267944"/>
          </a:xfrm>
        </p:grpSpPr>
        <p:sp>
          <p:nvSpPr>
            <p:cNvPr id="16654" name="Google Shape;16654;p7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5" name="Google Shape;16665;p78"/>
          <p:cNvGrpSpPr/>
          <p:nvPr/>
        </p:nvGrpSpPr>
        <p:grpSpPr>
          <a:xfrm>
            <a:off x="4652476" y="2898915"/>
            <a:ext cx="386016" cy="384495"/>
            <a:chOff x="4652476" y="2898915"/>
            <a:chExt cx="386016" cy="384495"/>
          </a:xfrm>
        </p:grpSpPr>
        <p:sp>
          <p:nvSpPr>
            <p:cNvPr id="16666" name="Google Shape;16666;p7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5" name="Google Shape;16675;p78"/>
          <p:cNvGrpSpPr/>
          <p:nvPr/>
        </p:nvGrpSpPr>
        <p:grpSpPr>
          <a:xfrm>
            <a:off x="5156931" y="2922194"/>
            <a:ext cx="324699" cy="347611"/>
            <a:chOff x="5156931" y="2922194"/>
            <a:chExt cx="324699" cy="347611"/>
          </a:xfrm>
        </p:grpSpPr>
        <p:sp>
          <p:nvSpPr>
            <p:cNvPr id="16676" name="Google Shape;16676;p7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2" name="Google Shape;16692;p78"/>
          <p:cNvGrpSpPr/>
          <p:nvPr/>
        </p:nvGrpSpPr>
        <p:grpSpPr>
          <a:xfrm>
            <a:off x="6086331" y="2905337"/>
            <a:ext cx="364441" cy="364834"/>
            <a:chOff x="6086331" y="2905337"/>
            <a:chExt cx="364441" cy="364834"/>
          </a:xfrm>
        </p:grpSpPr>
        <p:sp>
          <p:nvSpPr>
            <p:cNvPr id="16693" name="Google Shape;16693;p7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9" name="Google Shape;16699;p78"/>
          <p:cNvGrpSpPr/>
          <p:nvPr/>
        </p:nvGrpSpPr>
        <p:grpSpPr>
          <a:xfrm>
            <a:off x="6554059" y="2907251"/>
            <a:ext cx="377706" cy="377680"/>
            <a:chOff x="6554059" y="2907251"/>
            <a:chExt cx="377706" cy="377680"/>
          </a:xfrm>
        </p:grpSpPr>
        <p:sp>
          <p:nvSpPr>
            <p:cNvPr id="16700" name="Google Shape;16700;p7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1" name="Google Shape;16721;p78"/>
          <p:cNvGrpSpPr/>
          <p:nvPr/>
        </p:nvGrpSpPr>
        <p:grpSpPr>
          <a:xfrm>
            <a:off x="7491796" y="2945446"/>
            <a:ext cx="400801" cy="317542"/>
            <a:chOff x="7491796" y="2945446"/>
            <a:chExt cx="400801" cy="317542"/>
          </a:xfrm>
        </p:grpSpPr>
        <p:sp>
          <p:nvSpPr>
            <p:cNvPr id="16722" name="Google Shape;16722;p7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4" name="Google Shape;16744;p78"/>
          <p:cNvGrpSpPr/>
          <p:nvPr/>
        </p:nvGrpSpPr>
        <p:grpSpPr>
          <a:xfrm>
            <a:off x="7045643" y="2907723"/>
            <a:ext cx="345304" cy="365857"/>
            <a:chOff x="7045643" y="2907723"/>
            <a:chExt cx="345304" cy="365857"/>
          </a:xfrm>
        </p:grpSpPr>
        <p:sp>
          <p:nvSpPr>
            <p:cNvPr id="16745" name="Google Shape;16745;p7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4" name="Google Shape;16764;p78"/>
          <p:cNvGrpSpPr/>
          <p:nvPr/>
        </p:nvGrpSpPr>
        <p:grpSpPr>
          <a:xfrm>
            <a:off x="7992843" y="2907251"/>
            <a:ext cx="347794" cy="366328"/>
            <a:chOff x="7992843" y="2907251"/>
            <a:chExt cx="347794" cy="366328"/>
          </a:xfrm>
        </p:grpSpPr>
        <p:sp>
          <p:nvSpPr>
            <p:cNvPr id="16765" name="Google Shape;16765;p7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8" name="Google Shape;16798;p78"/>
          <p:cNvGrpSpPr/>
          <p:nvPr/>
        </p:nvGrpSpPr>
        <p:grpSpPr>
          <a:xfrm>
            <a:off x="873898" y="1512377"/>
            <a:ext cx="398127" cy="353457"/>
            <a:chOff x="873898" y="1512377"/>
            <a:chExt cx="398127" cy="353457"/>
          </a:xfrm>
        </p:grpSpPr>
        <p:sp>
          <p:nvSpPr>
            <p:cNvPr id="16799" name="Google Shape;16799;p7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8" name="Google Shape;16818;p78"/>
          <p:cNvGrpSpPr/>
          <p:nvPr/>
        </p:nvGrpSpPr>
        <p:grpSpPr>
          <a:xfrm>
            <a:off x="1424125" y="1515680"/>
            <a:ext cx="246762" cy="347139"/>
            <a:chOff x="1424125" y="1515680"/>
            <a:chExt cx="246762" cy="347139"/>
          </a:xfrm>
        </p:grpSpPr>
        <p:sp>
          <p:nvSpPr>
            <p:cNvPr id="16819" name="Google Shape;16819;p7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7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9" name="Google Shape;16839;p78"/>
          <p:cNvGrpSpPr/>
          <p:nvPr/>
        </p:nvGrpSpPr>
        <p:grpSpPr>
          <a:xfrm>
            <a:off x="2319498" y="1512744"/>
            <a:ext cx="352697" cy="352723"/>
            <a:chOff x="2319498" y="1512744"/>
            <a:chExt cx="352697" cy="352723"/>
          </a:xfrm>
        </p:grpSpPr>
        <p:sp>
          <p:nvSpPr>
            <p:cNvPr id="16840" name="Google Shape;16840;p7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9" name="Google Shape;16859;p78"/>
          <p:cNvGrpSpPr/>
          <p:nvPr/>
        </p:nvGrpSpPr>
        <p:grpSpPr>
          <a:xfrm>
            <a:off x="4236601" y="1512666"/>
            <a:ext cx="312981" cy="352697"/>
            <a:chOff x="4236601" y="1512666"/>
            <a:chExt cx="312981" cy="352697"/>
          </a:xfrm>
        </p:grpSpPr>
        <p:sp>
          <p:nvSpPr>
            <p:cNvPr id="16860" name="Google Shape;16860;p7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78"/>
          <p:cNvGrpSpPr/>
          <p:nvPr/>
        </p:nvGrpSpPr>
        <p:grpSpPr>
          <a:xfrm>
            <a:off x="849675" y="3347716"/>
            <a:ext cx="346300" cy="375818"/>
            <a:chOff x="849675" y="3347716"/>
            <a:chExt cx="346300" cy="375818"/>
          </a:xfrm>
        </p:grpSpPr>
        <p:sp>
          <p:nvSpPr>
            <p:cNvPr id="16875" name="Google Shape;16875;p7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2" name="Google Shape;16892;p78"/>
          <p:cNvGrpSpPr/>
          <p:nvPr/>
        </p:nvGrpSpPr>
        <p:grpSpPr>
          <a:xfrm>
            <a:off x="1324219" y="3399202"/>
            <a:ext cx="376578" cy="272846"/>
            <a:chOff x="1324219" y="3399202"/>
            <a:chExt cx="376578" cy="272846"/>
          </a:xfrm>
        </p:grpSpPr>
        <p:sp>
          <p:nvSpPr>
            <p:cNvPr id="16893" name="Google Shape;16893;p7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7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7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6" name="Google Shape;16926;p78"/>
          <p:cNvGrpSpPr/>
          <p:nvPr/>
        </p:nvGrpSpPr>
        <p:grpSpPr>
          <a:xfrm>
            <a:off x="1798763" y="3395401"/>
            <a:ext cx="376185" cy="280448"/>
            <a:chOff x="1798763" y="3395401"/>
            <a:chExt cx="376185" cy="280448"/>
          </a:xfrm>
        </p:grpSpPr>
        <p:sp>
          <p:nvSpPr>
            <p:cNvPr id="16927" name="Google Shape;16927;p7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7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7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8" name="Google Shape;16958;p78"/>
          <p:cNvGrpSpPr/>
          <p:nvPr/>
        </p:nvGrpSpPr>
        <p:grpSpPr>
          <a:xfrm>
            <a:off x="2273307" y="3378754"/>
            <a:ext cx="375818" cy="313374"/>
            <a:chOff x="2273307" y="3378754"/>
            <a:chExt cx="375818" cy="313374"/>
          </a:xfrm>
        </p:grpSpPr>
        <p:sp>
          <p:nvSpPr>
            <p:cNvPr id="16959" name="Google Shape;16959;p7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7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3" name="Google Shape;17043;p78"/>
          <p:cNvGrpSpPr/>
          <p:nvPr/>
        </p:nvGrpSpPr>
        <p:grpSpPr>
          <a:xfrm>
            <a:off x="2747484" y="3359460"/>
            <a:ext cx="377706" cy="352330"/>
            <a:chOff x="2747484" y="3359460"/>
            <a:chExt cx="377706" cy="352330"/>
          </a:xfrm>
        </p:grpSpPr>
        <p:sp>
          <p:nvSpPr>
            <p:cNvPr id="17044" name="Google Shape;17044;p7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7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9" name="Google Shape;17059;p78"/>
          <p:cNvGrpSpPr/>
          <p:nvPr/>
        </p:nvGrpSpPr>
        <p:grpSpPr>
          <a:xfrm>
            <a:off x="3696205" y="3371938"/>
            <a:ext cx="375792" cy="327373"/>
            <a:chOff x="3696205" y="3371938"/>
            <a:chExt cx="375792" cy="327373"/>
          </a:xfrm>
        </p:grpSpPr>
        <p:sp>
          <p:nvSpPr>
            <p:cNvPr id="17060" name="Google Shape;17060;p7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7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3" name="Google Shape;17083;p78"/>
          <p:cNvGrpSpPr/>
          <p:nvPr/>
        </p:nvGrpSpPr>
        <p:grpSpPr>
          <a:xfrm>
            <a:off x="6567324" y="2436849"/>
            <a:ext cx="366722" cy="342892"/>
            <a:chOff x="6567324" y="2436849"/>
            <a:chExt cx="366722" cy="342892"/>
          </a:xfrm>
        </p:grpSpPr>
        <p:sp>
          <p:nvSpPr>
            <p:cNvPr id="17084" name="Google Shape;17084;p7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7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6" name="Google Shape;17096;p78"/>
          <p:cNvGrpSpPr/>
          <p:nvPr/>
        </p:nvGrpSpPr>
        <p:grpSpPr>
          <a:xfrm>
            <a:off x="4208970" y="3361347"/>
            <a:ext cx="299349" cy="348188"/>
            <a:chOff x="4208970" y="3361347"/>
            <a:chExt cx="299349" cy="348188"/>
          </a:xfrm>
        </p:grpSpPr>
        <p:sp>
          <p:nvSpPr>
            <p:cNvPr id="17097" name="Google Shape;17097;p7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7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7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1" name="Google Shape;17111;p78"/>
          <p:cNvGrpSpPr/>
          <p:nvPr/>
        </p:nvGrpSpPr>
        <p:grpSpPr>
          <a:xfrm>
            <a:off x="2786833" y="1512351"/>
            <a:ext cx="366722" cy="353667"/>
            <a:chOff x="2786833" y="1512351"/>
            <a:chExt cx="366722" cy="353667"/>
          </a:xfrm>
        </p:grpSpPr>
        <p:sp>
          <p:nvSpPr>
            <p:cNvPr id="17112" name="Google Shape;17112;p7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7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7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2" name="Google Shape;17132;p78"/>
          <p:cNvGrpSpPr/>
          <p:nvPr/>
        </p:nvGrpSpPr>
        <p:grpSpPr>
          <a:xfrm>
            <a:off x="1845321" y="1512744"/>
            <a:ext cx="352723" cy="353090"/>
            <a:chOff x="1845321" y="1512744"/>
            <a:chExt cx="352723" cy="353090"/>
          </a:xfrm>
        </p:grpSpPr>
        <p:sp>
          <p:nvSpPr>
            <p:cNvPr id="17133" name="Google Shape;17133;p7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4" name="Google Shape;17144;p78"/>
          <p:cNvGrpSpPr/>
          <p:nvPr/>
        </p:nvGrpSpPr>
        <p:grpSpPr>
          <a:xfrm>
            <a:off x="3214452" y="3340533"/>
            <a:ext cx="392465" cy="389896"/>
            <a:chOff x="3214452" y="3340533"/>
            <a:chExt cx="392465" cy="389896"/>
          </a:xfrm>
        </p:grpSpPr>
        <p:sp>
          <p:nvSpPr>
            <p:cNvPr id="17145" name="Google Shape;17145;p7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7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7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0" name="Google Shape;17170;p78"/>
          <p:cNvGrpSpPr/>
          <p:nvPr/>
        </p:nvGrpSpPr>
        <p:grpSpPr>
          <a:xfrm>
            <a:off x="3327229" y="1499899"/>
            <a:ext cx="234650" cy="378440"/>
            <a:chOff x="3327229" y="1499899"/>
            <a:chExt cx="234650" cy="378440"/>
          </a:xfrm>
        </p:grpSpPr>
        <p:sp>
          <p:nvSpPr>
            <p:cNvPr id="17171" name="Google Shape;17171;p7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7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7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7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2" name="Google Shape;17192;p78"/>
          <p:cNvGrpSpPr/>
          <p:nvPr/>
        </p:nvGrpSpPr>
        <p:grpSpPr>
          <a:xfrm>
            <a:off x="3735553" y="1530151"/>
            <a:ext cx="366722" cy="317962"/>
            <a:chOff x="3735553" y="1530151"/>
            <a:chExt cx="366722" cy="317962"/>
          </a:xfrm>
        </p:grpSpPr>
        <p:sp>
          <p:nvSpPr>
            <p:cNvPr id="17193" name="Google Shape;17193;p7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7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5" name="Google Shape;17205;p78"/>
          <p:cNvGrpSpPr/>
          <p:nvPr/>
        </p:nvGrpSpPr>
        <p:grpSpPr>
          <a:xfrm>
            <a:off x="866322" y="2469775"/>
            <a:ext cx="379226" cy="322733"/>
            <a:chOff x="866322" y="2469775"/>
            <a:chExt cx="379226" cy="322733"/>
          </a:xfrm>
        </p:grpSpPr>
        <p:sp>
          <p:nvSpPr>
            <p:cNvPr id="17206" name="Google Shape;17206;p7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2" name="Google Shape;17232;p78"/>
          <p:cNvGrpSpPr/>
          <p:nvPr/>
        </p:nvGrpSpPr>
        <p:grpSpPr>
          <a:xfrm>
            <a:off x="1328387" y="2500814"/>
            <a:ext cx="404183" cy="289151"/>
            <a:chOff x="1328387" y="2500814"/>
            <a:chExt cx="404183" cy="289151"/>
          </a:xfrm>
        </p:grpSpPr>
        <p:sp>
          <p:nvSpPr>
            <p:cNvPr id="17233" name="Google Shape;17233;p7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2" name="Google Shape;17262;p78"/>
          <p:cNvGrpSpPr/>
          <p:nvPr/>
        </p:nvGrpSpPr>
        <p:grpSpPr>
          <a:xfrm>
            <a:off x="1821465" y="2495702"/>
            <a:ext cx="365988" cy="270801"/>
            <a:chOff x="1821465" y="2495702"/>
            <a:chExt cx="365988" cy="270801"/>
          </a:xfrm>
        </p:grpSpPr>
        <p:sp>
          <p:nvSpPr>
            <p:cNvPr id="17263" name="Google Shape;17263;p7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0" name="Google Shape;17270;p78"/>
          <p:cNvGrpSpPr/>
          <p:nvPr/>
        </p:nvGrpSpPr>
        <p:grpSpPr>
          <a:xfrm>
            <a:off x="3725723" y="2455776"/>
            <a:ext cx="354977" cy="351202"/>
            <a:chOff x="3725723" y="2455776"/>
            <a:chExt cx="354977" cy="351202"/>
          </a:xfrm>
        </p:grpSpPr>
        <p:sp>
          <p:nvSpPr>
            <p:cNvPr id="17271" name="Google Shape;17271;p7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4" name="Google Shape;17284;p78"/>
          <p:cNvGrpSpPr/>
          <p:nvPr/>
        </p:nvGrpSpPr>
        <p:grpSpPr>
          <a:xfrm>
            <a:off x="5226165" y="1977641"/>
            <a:ext cx="230482" cy="388847"/>
            <a:chOff x="5226165" y="1977641"/>
            <a:chExt cx="230482" cy="388847"/>
          </a:xfrm>
        </p:grpSpPr>
        <p:sp>
          <p:nvSpPr>
            <p:cNvPr id="17285" name="Google Shape;17285;p7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7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7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7" name="Google Shape;17297;p78"/>
          <p:cNvGrpSpPr/>
          <p:nvPr/>
        </p:nvGrpSpPr>
        <p:grpSpPr>
          <a:xfrm>
            <a:off x="5632602" y="2025510"/>
            <a:ext cx="370130" cy="287264"/>
            <a:chOff x="5632602" y="2025510"/>
            <a:chExt cx="370130" cy="287264"/>
          </a:xfrm>
        </p:grpSpPr>
        <p:sp>
          <p:nvSpPr>
            <p:cNvPr id="17298" name="Google Shape;17298;p7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7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7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6" name="Google Shape;17316;p78"/>
          <p:cNvGrpSpPr/>
          <p:nvPr/>
        </p:nvGrpSpPr>
        <p:grpSpPr>
          <a:xfrm>
            <a:off x="4212378" y="2456537"/>
            <a:ext cx="331515" cy="330021"/>
            <a:chOff x="4212378" y="2456537"/>
            <a:chExt cx="331515" cy="330021"/>
          </a:xfrm>
        </p:grpSpPr>
        <p:sp>
          <p:nvSpPr>
            <p:cNvPr id="17317" name="Google Shape;17317;p7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6" name="Google Shape;17326;p78"/>
          <p:cNvGrpSpPr/>
          <p:nvPr/>
        </p:nvGrpSpPr>
        <p:grpSpPr>
          <a:xfrm>
            <a:off x="6176013" y="1977825"/>
            <a:ext cx="235411" cy="347427"/>
            <a:chOff x="6176013" y="1977825"/>
            <a:chExt cx="235411" cy="347427"/>
          </a:xfrm>
        </p:grpSpPr>
        <p:sp>
          <p:nvSpPr>
            <p:cNvPr id="17327" name="Google Shape;17327;p7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7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4" name="Google Shape;17344;p78"/>
          <p:cNvGrpSpPr/>
          <p:nvPr/>
        </p:nvGrpSpPr>
        <p:grpSpPr>
          <a:xfrm>
            <a:off x="6652077" y="1977458"/>
            <a:ext cx="235778" cy="347794"/>
            <a:chOff x="6652077" y="1977458"/>
            <a:chExt cx="235778" cy="347794"/>
          </a:xfrm>
        </p:grpSpPr>
        <p:sp>
          <p:nvSpPr>
            <p:cNvPr id="17345" name="Google Shape;17345;p7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78"/>
          <p:cNvGrpSpPr/>
          <p:nvPr/>
        </p:nvGrpSpPr>
        <p:grpSpPr>
          <a:xfrm>
            <a:off x="7072513" y="1997512"/>
            <a:ext cx="394352" cy="308052"/>
            <a:chOff x="7072513" y="1997512"/>
            <a:chExt cx="394352" cy="308052"/>
          </a:xfrm>
        </p:grpSpPr>
        <p:sp>
          <p:nvSpPr>
            <p:cNvPr id="17362" name="Google Shape;17362;p7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78"/>
          <p:cNvGrpSpPr/>
          <p:nvPr/>
        </p:nvGrpSpPr>
        <p:grpSpPr>
          <a:xfrm>
            <a:off x="7576208" y="1977825"/>
            <a:ext cx="292533" cy="347454"/>
            <a:chOff x="7576208" y="1977825"/>
            <a:chExt cx="292533" cy="347454"/>
          </a:xfrm>
        </p:grpSpPr>
        <p:sp>
          <p:nvSpPr>
            <p:cNvPr id="17374" name="Google Shape;17374;p7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7" name="Google Shape;17387;p78"/>
          <p:cNvGrpSpPr/>
          <p:nvPr/>
        </p:nvGrpSpPr>
        <p:grpSpPr>
          <a:xfrm>
            <a:off x="8023882" y="1977458"/>
            <a:ext cx="320557" cy="347794"/>
            <a:chOff x="8023882" y="1977458"/>
            <a:chExt cx="320557" cy="347794"/>
          </a:xfrm>
        </p:grpSpPr>
        <p:sp>
          <p:nvSpPr>
            <p:cNvPr id="17388" name="Google Shape;17388;p7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7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7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8" name="Google Shape;17428;p78"/>
          <p:cNvGrpSpPr/>
          <p:nvPr/>
        </p:nvGrpSpPr>
        <p:grpSpPr>
          <a:xfrm>
            <a:off x="5627674" y="2444819"/>
            <a:ext cx="345147" cy="342630"/>
            <a:chOff x="5627674" y="2444819"/>
            <a:chExt cx="345147" cy="342630"/>
          </a:xfrm>
        </p:grpSpPr>
        <p:sp>
          <p:nvSpPr>
            <p:cNvPr id="17429" name="Google Shape;17429;p7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4" name="Google Shape;17434;p78"/>
          <p:cNvGrpSpPr/>
          <p:nvPr/>
        </p:nvGrpSpPr>
        <p:grpSpPr>
          <a:xfrm>
            <a:off x="4653996" y="2440257"/>
            <a:ext cx="396607" cy="348555"/>
            <a:chOff x="4653996" y="2440257"/>
            <a:chExt cx="396607" cy="348555"/>
          </a:xfrm>
        </p:grpSpPr>
        <p:sp>
          <p:nvSpPr>
            <p:cNvPr id="17435" name="Google Shape;17435;p7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3" name="Google Shape;17453;p78"/>
          <p:cNvGrpSpPr/>
          <p:nvPr/>
        </p:nvGrpSpPr>
        <p:grpSpPr>
          <a:xfrm>
            <a:off x="1854391" y="2895140"/>
            <a:ext cx="301630" cy="374272"/>
            <a:chOff x="1854391" y="2895140"/>
            <a:chExt cx="301630" cy="374272"/>
          </a:xfrm>
        </p:grpSpPr>
        <p:sp>
          <p:nvSpPr>
            <p:cNvPr id="17454" name="Google Shape;17454;p7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7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7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7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7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7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7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7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7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7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7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7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7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78"/>
          <p:cNvGrpSpPr/>
          <p:nvPr/>
        </p:nvGrpSpPr>
        <p:grpSpPr>
          <a:xfrm>
            <a:off x="5172817" y="2438370"/>
            <a:ext cx="289518" cy="357651"/>
            <a:chOff x="5172817" y="2438370"/>
            <a:chExt cx="289518" cy="357651"/>
          </a:xfrm>
        </p:grpSpPr>
        <p:sp>
          <p:nvSpPr>
            <p:cNvPr id="17504" name="Google Shape;17504;p7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5" name="Google Shape;17515;p78"/>
          <p:cNvGrpSpPr/>
          <p:nvPr/>
        </p:nvGrpSpPr>
        <p:grpSpPr>
          <a:xfrm>
            <a:off x="3234506" y="2484534"/>
            <a:ext cx="388297" cy="293320"/>
            <a:chOff x="3234506" y="2484534"/>
            <a:chExt cx="388297" cy="293320"/>
          </a:xfrm>
        </p:grpSpPr>
        <p:sp>
          <p:nvSpPr>
            <p:cNvPr id="17516" name="Google Shape;17516;p7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8"/>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2" name="Google Shape;17532;p78"/>
          <p:cNvGrpSpPr/>
          <p:nvPr/>
        </p:nvGrpSpPr>
        <p:grpSpPr>
          <a:xfrm>
            <a:off x="6065149" y="3367036"/>
            <a:ext cx="362553" cy="356498"/>
            <a:chOff x="6065149" y="3367036"/>
            <a:chExt cx="362553" cy="356498"/>
          </a:xfrm>
        </p:grpSpPr>
        <p:sp>
          <p:nvSpPr>
            <p:cNvPr id="17533" name="Google Shape;17533;p7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8" name="Google Shape;17538;p78"/>
          <p:cNvGrpSpPr/>
          <p:nvPr/>
        </p:nvGrpSpPr>
        <p:grpSpPr>
          <a:xfrm>
            <a:off x="2866317" y="3817357"/>
            <a:ext cx="362920" cy="356865"/>
            <a:chOff x="2866317" y="3817357"/>
            <a:chExt cx="362920" cy="356865"/>
          </a:xfrm>
        </p:grpSpPr>
        <p:sp>
          <p:nvSpPr>
            <p:cNvPr id="17539" name="Google Shape;17539;p7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78"/>
          <p:cNvGrpSpPr/>
          <p:nvPr/>
        </p:nvGrpSpPr>
        <p:grpSpPr>
          <a:xfrm>
            <a:off x="6540821" y="3367036"/>
            <a:ext cx="362553" cy="356498"/>
            <a:chOff x="6540821" y="3367036"/>
            <a:chExt cx="362553" cy="356498"/>
          </a:xfrm>
        </p:grpSpPr>
        <p:sp>
          <p:nvSpPr>
            <p:cNvPr id="17543" name="Google Shape;17543;p7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7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0" name="Google Shape;17550;p78"/>
          <p:cNvGrpSpPr/>
          <p:nvPr/>
        </p:nvGrpSpPr>
        <p:grpSpPr>
          <a:xfrm>
            <a:off x="2302458" y="2474704"/>
            <a:ext cx="354479" cy="312561"/>
            <a:chOff x="2302458" y="2474704"/>
            <a:chExt cx="354479" cy="312561"/>
          </a:xfrm>
        </p:grpSpPr>
        <p:sp>
          <p:nvSpPr>
            <p:cNvPr id="17551" name="Google Shape;17551;p7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3" name="Google Shape;17563;p78"/>
          <p:cNvGrpSpPr/>
          <p:nvPr/>
        </p:nvGrpSpPr>
        <p:grpSpPr>
          <a:xfrm>
            <a:off x="2831110" y="2442538"/>
            <a:ext cx="246002" cy="348922"/>
            <a:chOff x="2831110" y="2442538"/>
            <a:chExt cx="246002" cy="348922"/>
          </a:xfrm>
        </p:grpSpPr>
        <p:sp>
          <p:nvSpPr>
            <p:cNvPr id="17564" name="Google Shape;17564;p7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78"/>
          <p:cNvGrpSpPr/>
          <p:nvPr/>
        </p:nvGrpSpPr>
        <p:grpSpPr>
          <a:xfrm>
            <a:off x="3314750" y="3817357"/>
            <a:ext cx="362920" cy="356865"/>
            <a:chOff x="3314750" y="3817357"/>
            <a:chExt cx="362920" cy="356865"/>
          </a:xfrm>
        </p:grpSpPr>
        <p:sp>
          <p:nvSpPr>
            <p:cNvPr id="17579" name="Google Shape;17579;p7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4" name="Google Shape;17584;p78"/>
          <p:cNvGrpSpPr/>
          <p:nvPr/>
        </p:nvGrpSpPr>
        <p:grpSpPr>
          <a:xfrm>
            <a:off x="7016492" y="3367036"/>
            <a:ext cx="362947" cy="356498"/>
            <a:chOff x="7016492" y="3367036"/>
            <a:chExt cx="362947" cy="356498"/>
          </a:xfrm>
        </p:grpSpPr>
        <p:sp>
          <p:nvSpPr>
            <p:cNvPr id="17585" name="Google Shape;17585;p7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1" name="Google Shape;17591;p78"/>
          <p:cNvGrpSpPr/>
          <p:nvPr/>
        </p:nvGrpSpPr>
        <p:grpSpPr>
          <a:xfrm>
            <a:off x="3763184" y="3817357"/>
            <a:ext cx="363314" cy="356576"/>
            <a:chOff x="3763184" y="3817357"/>
            <a:chExt cx="363314" cy="356576"/>
          </a:xfrm>
        </p:grpSpPr>
        <p:sp>
          <p:nvSpPr>
            <p:cNvPr id="17592" name="Google Shape;17592;p7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7" name="Google Shape;17597;p78"/>
          <p:cNvGrpSpPr/>
          <p:nvPr/>
        </p:nvGrpSpPr>
        <p:grpSpPr>
          <a:xfrm>
            <a:off x="5108852" y="3817357"/>
            <a:ext cx="362947" cy="356576"/>
            <a:chOff x="5108852" y="3817357"/>
            <a:chExt cx="362947" cy="356576"/>
          </a:xfrm>
        </p:grpSpPr>
        <p:sp>
          <p:nvSpPr>
            <p:cNvPr id="17598" name="Google Shape;17598;p7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2" name="Google Shape;17602;p78"/>
          <p:cNvGrpSpPr/>
          <p:nvPr/>
        </p:nvGrpSpPr>
        <p:grpSpPr>
          <a:xfrm>
            <a:off x="6005720" y="3817357"/>
            <a:ext cx="362947" cy="356576"/>
            <a:chOff x="6005720" y="3817357"/>
            <a:chExt cx="362947" cy="356576"/>
          </a:xfrm>
        </p:grpSpPr>
        <p:sp>
          <p:nvSpPr>
            <p:cNvPr id="17603" name="Google Shape;17603;p7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7" name="Google Shape;17607;p78"/>
          <p:cNvGrpSpPr/>
          <p:nvPr/>
        </p:nvGrpSpPr>
        <p:grpSpPr>
          <a:xfrm>
            <a:off x="5589452" y="3367036"/>
            <a:ext cx="362580" cy="356498"/>
            <a:chOff x="5589452" y="3367036"/>
            <a:chExt cx="362580" cy="356498"/>
          </a:xfrm>
        </p:grpSpPr>
        <p:sp>
          <p:nvSpPr>
            <p:cNvPr id="17608" name="Google Shape;17608;p7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1" name="Google Shape;17611;p78"/>
          <p:cNvGrpSpPr/>
          <p:nvPr/>
        </p:nvGrpSpPr>
        <p:grpSpPr>
          <a:xfrm>
            <a:off x="4211985" y="3817357"/>
            <a:ext cx="362947" cy="356576"/>
            <a:chOff x="4211985" y="3817357"/>
            <a:chExt cx="362947" cy="356576"/>
          </a:xfrm>
        </p:grpSpPr>
        <p:sp>
          <p:nvSpPr>
            <p:cNvPr id="17612" name="Google Shape;17612;p7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5" name="Google Shape;17615;p78"/>
          <p:cNvGrpSpPr/>
          <p:nvPr/>
        </p:nvGrpSpPr>
        <p:grpSpPr>
          <a:xfrm>
            <a:off x="4660419" y="3817357"/>
            <a:ext cx="362947" cy="356576"/>
            <a:chOff x="4660419" y="3817357"/>
            <a:chExt cx="362947" cy="356576"/>
          </a:xfrm>
        </p:grpSpPr>
        <p:sp>
          <p:nvSpPr>
            <p:cNvPr id="17616" name="Google Shape;17616;p7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8"/>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8"/>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8"/>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1" name="Google Shape;17621;p78"/>
          <p:cNvGrpSpPr/>
          <p:nvPr/>
        </p:nvGrpSpPr>
        <p:grpSpPr>
          <a:xfrm>
            <a:off x="5557286" y="3817357"/>
            <a:ext cx="362947" cy="356576"/>
            <a:chOff x="5557286" y="3817357"/>
            <a:chExt cx="362947" cy="356576"/>
          </a:xfrm>
        </p:grpSpPr>
        <p:sp>
          <p:nvSpPr>
            <p:cNvPr id="17622" name="Google Shape;17622;p7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8"/>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6" name="Google Shape;17626;p78"/>
          <p:cNvGrpSpPr/>
          <p:nvPr/>
        </p:nvGrpSpPr>
        <p:grpSpPr>
          <a:xfrm>
            <a:off x="7488021" y="3362475"/>
            <a:ext cx="372017" cy="365621"/>
            <a:chOff x="7488021" y="3362475"/>
            <a:chExt cx="372017" cy="365621"/>
          </a:xfrm>
        </p:grpSpPr>
        <p:sp>
          <p:nvSpPr>
            <p:cNvPr id="17627" name="Google Shape;17627;p7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7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7" name="Google Shape;17637;p78"/>
          <p:cNvGrpSpPr/>
          <p:nvPr/>
        </p:nvGrpSpPr>
        <p:grpSpPr>
          <a:xfrm>
            <a:off x="5113781" y="3367036"/>
            <a:ext cx="362553" cy="356498"/>
            <a:chOff x="5113781" y="3367036"/>
            <a:chExt cx="362553" cy="356498"/>
          </a:xfrm>
        </p:grpSpPr>
        <p:sp>
          <p:nvSpPr>
            <p:cNvPr id="17638" name="Google Shape;17638;p7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7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40" name="Google Shape;17640;p78"/>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41" name="Google Shape;17641;p78"/>
          <p:cNvGrpSpPr/>
          <p:nvPr/>
        </p:nvGrpSpPr>
        <p:grpSpPr>
          <a:xfrm>
            <a:off x="7968621" y="3365489"/>
            <a:ext cx="375818" cy="357651"/>
            <a:chOff x="7968621" y="3365489"/>
            <a:chExt cx="375818" cy="357651"/>
          </a:xfrm>
        </p:grpSpPr>
        <p:sp>
          <p:nvSpPr>
            <p:cNvPr id="17642" name="Google Shape;17642;p7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657"/>
        <p:cNvGrpSpPr/>
        <p:nvPr/>
      </p:nvGrpSpPr>
      <p:grpSpPr>
        <a:xfrm>
          <a:off x="0" y="0"/>
          <a:ext cx="0" cy="0"/>
          <a:chOff x="0" y="0"/>
          <a:chExt cx="0" cy="0"/>
        </a:xfrm>
      </p:grpSpPr>
      <p:pic>
        <p:nvPicPr>
          <p:cNvPr id="17658" name="Google Shape;17658;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3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Cas limites et améliorations</a:t>
            </a:r>
            <a:endParaRPr dirty="0"/>
          </a:p>
        </p:txBody>
      </p:sp>
      <p:sp>
        <p:nvSpPr>
          <p:cNvPr id="480" name="Google Shape;480;p37"/>
          <p:cNvSpPr txBox="1">
            <a:spLocks noGrp="1"/>
          </p:cNvSpPr>
          <p:nvPr>
            <p:ph type="subTitle" idx="1"/>
          </p:nvPr>
        </p:nvSpPr>
        <p:spPr>
          <a:xfrm>
            <a:off x="5360979" y="1748928"/>
            <a:ext cx="3192000" cy="36823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fr-CH" i="1" dirty="0">
                <a:latin typeface="Advent Pro" panose="020B0604020202020204" charset="0"/>
              </a:rPr>
              <a:t>Cas</a:t>
            </a:r>
            <a:r>
              <a:rPr lang="fr-CH" dirty="0">
                <a:latin typeface="Advent Pro" panose="020B0604020202020204" charset="0"/>
              </a:rPr>
              <a:t> </a:t>
            </a:r>
            <a:r>
              <a:rPr lang="fr-CH" i="1" dirty="0">
                <a:latin typeface="Advent Pro" panose="020B0604020202020204" charset="0"/>
              </a:rPr>
              <a:t>limites</a:t>
            </a:r>
            <a:r>
              <a:rPr lang="fr-CH" dirty="0">
                <a:latin typeface="Advent Pro" panose="020B0604020202020204" charset="0"/>
              </a:rPr>
              <a:t> </a:t>
            </a:r>
          </a:p>
          <a:p>
            <a:pPr marL="285750" lvl="0" indent="-285750" algn="l" rtl="0">
              <a:spcBef>
                <a:spcPts val="0"/>
              </a:spcBef>
              <a:spcAft>
                <a:spcPts val="0"/>
              </a:spcAft>
              <a:buFont typeface="Arial" panose="020B0604020202020204" pitchFamily="34" charset="0"/>
              <a:buChar char="•"/>
            </a:pPr>
            <a:r>
              <a:rPr lang="fr-CH" dirty="0"/>
              <a:t>Validations des champs</a:t>
            </a:r>
          </a:p>
          <a:p>
            <a:pPr marL="285750" lvl="0" indent="-285750" algn="l" rtl="0">
              <a:spcBef>
                <a:spcPts val="0"/>
              </a:spcBef>
              <a:spcAft>
                <a:spcPts val="0"/>
              </a:spcAft>
              <a:buFont typeface="Arial" panose="020B0604020202020204" pitchFamily="34" charset="0"/>
              <a:buChar char="•"/>
            </a:pPr>
            <a:r>
              <a:rPr lang="fr-CH" dirty="0"/>
              <a:t>Très basique </a:t>
            </a:r>
            <a:endParaRPr lang="fr-CH" dirty="0">
              <a:latin typeface="Sabon Next LT" panose="020B0502040204020203" pitchFamily="2" charset="0"/>
              <a:cs typeface="Sabon Next LT" panose="020B0502040204020203" pitchFamily="2" charset="0"/>
            </a:endParaRPr>
          </a:p>
          <a:p>
            <a:pPr marL="0" lvl="0" indent="0" algn="l" rtl="0">
              <a:spcBef>
                <a:spcPts val="0"/>
              </a:spcBef>
              <a:spcAft>
                <a:spcPts val="0"/>
              </a:spcAft>
            </a:pPr>
            <a:r>
              <a:rPr lang="fr-CH" i="1" dirty="0">
                <a:latin typeface="Advent Pro" panose="020B0604020202020204" charset="0"/>
              </a:rPr>
              <a:t>Améliorations </a:t>
            </a:r>
          </a:p>
          <a:p>
            <a:pPr marL="285750" lvl="0" indent="-285750" algn="l" rtl="0">
              <a:spcBef>
                <a:spcPts val="0"/>
              </a:spcBef>
              <a:spcAft>
                <a:spcPts val="0"/>
              </a:spcAft>
              <a:buFont typeface="Arial" panose="020B0604020202020204" pitchFamily="34" charset="0"/>
              <a:buChar char="•"/>
            </a:pPr>
            <a:r>
              <a:rPr lang="fr-CH" dirty="0">
                <a:latin typeface="Roboto" panose="02000000000000000000" pitchFamily="2" charset="0"/>
                <a:ea typeface="Roboto" panose="02000000000000000000" pitchFamily="2" charset="0"/>
              </a:rPr>
              <a:t>Calcul des calories </a:t>
            </a:r>
          </a:p>
          <a:p>
            <a:pPr marL="285750" lvl="0" indent="-285750" algn="l" rtl="0">
              <a:spcBef>
                <a:spcPts val="0"/>
              </a:spcBef>
              <a:spcAft>
                <a:spcPts val="0"/>
              </a:spcAft>
              <a:buFont typeface="Arial" panose="020B0604020202020204" pitchFamily="34" charset="0"/>
              <a:buChar char="•"/>
            </a:pPr>
            <a:r>
              <a:rPr lang="fr-CH" dirty="0">
                <a:latin typeface="Roboto" panose="02000000000000000000" pitchFamily="2" charset="0"/>
                <a:ea typeface="Roboto" panose="02000000000000000000" pitchFamily="2" charset="0"/>
              </a:rPr>
              <a:t>Générer des repas </a:t>
            </a:r>
          </a:p>
          <a:p>
            <a:pPr marL="285750" lvl="0" indent="-285750" algn="l" rtl="0">
              <a:spcBef>
                <a:spcPts val="0"/>
              </a:spcBef>
              <a:spcAft>
                <a:spcPts val="0"/>
              </a:spcAft>
              <a:buFont typeface="Arial" panose="020B0604020202020204" pitchFamily="34" charset="0"/>
              <a:buChar char="•"/>
            </a:pPr>
            <a:r>
              <a:rPr lang="fr-CH" dirty="0">
                <a:latin typeface="Roboto" panose="02000000000000000000" pitchFamily="2" charset="0"/>
                <a:ea typeface="Roboto" panose="02000000000000000000" pitchFamily="2" charset="0"/>
              </a:rPr>
              <a:t>Idées de repas en fonction des aliments sélectionnés</a:t>
            </a:r>
          </a:p>
          <a:p>
            <a:pPr marL="285750" lvl="0" indent="-285750" algn="l" rtl="0">
              <a:spcBef>
                <a:spcPts val="0"/>
              </a:spcBef>
              <a:spcAft>
                <a:spcPts val="0"/>
              </a:spcAft>
              <a:buFont typeface="Arial" panose="020B0604020202020204" pitchFamily="34" charset="0"/>
              <a:buChar char="•"/>
            </a:pPr>
            <a:endParaRPr lang="fr-CH" dirty="0">
              <a:latin typeface="Roboto" panose="02000000000000000000" pitchFamily="2" charset="0"/>
              <a:ea typeface="Roboto" panose="02000000000000000000" pitchFamily="2" charset="0"/>
            </a:endParaRPr>
          </a:p>
        </p:txBody>
      </p:sp>
      <p:grpSp>
        <p:nvGrpSpPr>
          <p:cNvPr id="481" name="Google Shape;481;p37"/>
          <p:cNvGrpSpPr/>
          <p:nvPr/>
        </p:nvGrpSpPr>
        <p:grpSpPr>
          <a:xfrm>
            <a:off x="2268955" y="2109278"/>
            <a:ext cx="1223832" cy="1045298"/>
            <a:chOff x="5505302" y="888596"/>
            <a:chExt cx="1223832" cy="1045298"/>
          </a:xfrm>
        </p:grpSpPr>
        <p:sp>
          <p:nvSpPr>
            <p:cNvPr id="482" name="Google Shape;482;p37"/>
            <p:cNvSpPr/>
            <p:nvPr/>
          </p:nvSpPr>
          <p:spPr>
            <a:xfrm flipH="1">
              <a:off x="5505302" y="888596"/>
              <a:ext cx="1223832" cy="1045298"/>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 name="Google Shape;483;p37"/>
            <p:cNvGrpSpPr/>
            <p:nvPr/>
          </p:nvGrpSpPr>
          <p:grpSpPr>
            <a:xfrm>
              <a:off x="5786204" y="1052830"/>
              <a:ext cx="662003" cy="466411"/>
              <a:chOff x="5786204" y="1052830"/>
              <a:chExt cx="662003" cy="466411"/>
            </a:xfrm>
          </p:grpSpPr>
          <p:grpSp>
            <p:nvGrpSpPr>
              <p:cNvPr id="484" name="Google Shape;484;p37"/>
              <p:cNvGrpSpPr/>
              <p:nvPr/>
            </p:nvGrpSpPr>
            <p:grpSpPr>
              <a:xfrm>
                <a:off x="5786204" y="1052830"/>
                <a:ext cx="662003" cy="466411"/>
                <a:chOff x="3028200" y="1978900"/>
                <a:chExt cx="544500" cy="383625"/>
              </a:xfrm>
            </p:grpSpPr>
            <p:sp>
              <p:nvSpPr>
                <p:cNvPr id="485" name="Google Shape;485;p37"/>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 name="Google Shape;489;p37"/>
              <p:cNvSpPr/>
              <p:nvPr/>
            </p:nvSpPr>
            <p:spPr>
              <a:xfrm>
                <a:off x="5992850" y="1257925"/>
                <a:ext cx="95100" cy="95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 name="Google Shape;490;p37"/>
          <p:cNvGrpSpPr/>
          <p:nvPr/>
        </p:nvGrpSpPr>
        <p:grpSpPr>
          <a:xfrm>
            <a:off x="351122" y="3042185"/>
            <a:ext cx="2600173" cy="1778190"/>
            <a:chOff x="8272025" y="3231288"/>
            <a:chExt cx="3394925" cy="2321700"/>
          </a:xfrm>
        </p:grpSpPr>
        <p:sp>
          <p:nvSpPr>
            <p:cNvPr id="491" name="Google Shape;491;p37"/>
            <p:cNvSpPr/>
            <p:nvPr/>
          </p:nvSpPr>
          <p:spPr>
            <a:xfrm>
              <a:off x="8272025" y="5109488"/>
              <a:ext cx="3394925" cy="443500"/>
            </a:xfrm>
            <a:custGeom>
              <a:avLst/>
              <a:gdLst/>
              <a:ahLst/>
              <a:cxnLst/>
              <a:rect l="l" t="t" r="r" b="b"/>
              <a:pathLst>
                <a:path w="135797" h="17740" extrusionOk="0">
                  <a:moveTo>
                    <a:pt x="67899" y="0"/>
                  </a:moveTo>
                  <a:cubicBezTo>
                    <a:pt x="49892" y="0"/>
                    <a:pt x="32621" y="935"/>
                    <a:pt x="19888" y="2599"/>
                  </a:cubicBezTo>
                  <a:cubicBezTo>
                    <a:pt x="7154" y="4261"/>
                    <a:pt x="1" y="6517"/>
                    <a:pt x="1" y="8870"/>
                  </a:cubicBezTo>
                  <a:cubicBezTo>
                    <a:pt x="1" y="11222"/>
                    <a:pt x="7154" y="13479"/>
                    <a:pt x="19888" y="15141"/>
                  </a:cubicBezTo>
                  <a:cubicBezTo>
                    <a:pt x="32621" y="16805"/>
                    <a:pt x="49892" y="17740"/>
                    <a:pt x="67899" y="17740"/>
                  </a:cubicBezTo>
                  <a:cubicBezTo>
                    <a:pt x="85907" y="17740"/>
                    <a:pt x="103176" y="16805"/>
                    <a:pt x="115909" y="15141"/>
                  </a:cubicBezTo>
                  <a:cubicBezTo>
                    <a:pt x="128642" y="13479"/>
                    <a:pt x="135796" y="11222"/>
                    <a:pt x="135796" y="8870"/>
                  </a:cubicBezTo>
                  <a:cubicBezTo>
                    <a:pt x="135796" y="6517"/>
                    <a:pt x="128642" y="4261"/>
                    <a:pt x="115909" y="2599"/>
                  </a:cubicBezTo>
                  <a:cubicBezTo>
                    <a:pt x="103176" y="935"/>
                    <a:pt x="85907" y="0"/>
                    <a:pt x="67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8806150" y="3422263"/>
              <a:ext cx="2444125" cy="1048825"/>
            </a:xfrm>
            <a:custGeom>
              <a:avLst/>
              <a:gdLst/>
              <a:ahLst/>
              <a:cxnLst/>
              <a:rect l="l" t="t" r="r" b="b"/>
              <a:pathLst>
                <a:path w="97765" h="41953" extrusionOk="0">
                  <a:moveTo>
                    <a:pt x="62916" y="0"/>
                  </a:moveTo>
                  <a:cubicBezTo>
                    <a:pt x="59429" y="0"/>
                    <a:pt x="55942" y="135"/>
                    <a:pt x="52490" y="292"/>
                  </a:cubicBezTo>
                  <a:cubicBezTo>
                    <a:pt x="42429" y="747"/>
                    <a:pt x="32288" y="471"/>
                    <a:pt x="22253" y="1133"/>
                  </a:cubicBezTo>
                  <a:cubicBezTo>
                    <a:pt x="11202" y="1865"/>
                    <a:pt x="7112" y="6937"/>
                    <a:pt x="4674" y="17153"/>
                  </a:cubicBezTo>
                  <a:cubicBezTo>
                    <a:pt x="3325" y="22812"/>
                    <a:pt x="2615" y="28747"/>
                    <a:pt x="2465" y="34565"/>
                  </a:cubicBezTo>
                  <a:lnTo>
                    <a:pt x="1" y="41952"/>
                  </a:lnTo>
                  <a:lnTo>
                    <a:pt x="97764" y="41952"/>
                  </a:lnTo>
                  <a:lnTo>
                    <a:pt x="95302" y="34565"/>
                  </a:lnTo>
                  <a:cubicBezTo>
                    <a:pt x="95302" y="34565"/>
                    <a:pt x="94562" y="6001"/>
                    <a:pt x="84464" y="2798"/>
                  </a:cubicBezTo>
                  <a:cubicBezTo>
                    <a:pt x="77496" y="589"/>
                    <a:pt x="70206" y="0"/>
                    <a:pt x="629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8430750" y="4082838"/>
              <a:ext cx="646325" cy="926525"/>
            </a:xfrm>
            <a:custGeom>
              <a:avLst/>
              <a:gdLst/>
              <a:ahLst/>
              <a:cxnLst/>
              <a:rect l="l" t="t" r="r" b="b"/>
              <a:pathLst>
                <a:path w="25853" h="37061" extrusionOk="0">
                  <a:moveTo>
                    <a:pt x="19840" y="1"/>
                  </a:moveTo>
                  <a:cubicBezTo>
                    <a:pt x="14163" y="1"/>
                    <a:pt x="1" y="11149"/>
                    <a:pt x="243" y="13559"/>
                  </a:cubicBezTo>
                  <a:cubicBezTo>
                    <a:pt x="489" y="16020"/>
                    <a:pt x="3198" y="33505"/>
                    <a:pt x="4921" y="34245"/>
                  </a:cubicBezTo>
                  <a:cubicBezTo>
                    <a:pt x="6270" y="34823"/>
                    <a:pt x="9279" y="37060"/>
                    <a:pt x="12413" y="37060"/>
                  </a:cubicBezTo>
                  <a:cubicBezTo>
                    <a:pt x="13283" y="37060"/>
                    <a:pt x="14162" y="36888"/>
                    <a:pt x="15018" y="36460"/>
                  </a:cubicBezTo>
                  <a:cubicBezTo>
                    <a:pt x="18957" y="34491"/>
                    <a:pt x="25853" y="11590"/>
                    <a:pt x="25853" y="11590"/>
                  </a:cubicBezTo>
                  <a:lnTo>
                    <a:pt x="25853" y="5187"/>
                  </a:lnTo>
                  <a:cubicBezTo>
                    <a:pt x="25853" y="5187"/>
                    <a:pt x="25607" y="508"/>
                    <a:pt x="20189" y="16"/>
                  </a:cubicBezTo>
                  <a:cubicBezTo>
                    <a:pt x="20077" y="6"/>
                    <a:pt x="19960" y="1"/>
                    <a:pt x="198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10930125" y="4082838"/>
              <a:ext cx="646275" cy="926525"/>
            </a:xfrm>
            <a:custGeom>
              <a:avLst/>
              <a:gdLst/>
              <a:ahLst/>
              <a:cxnLst/>
              <a:rect l="l" t="t" r="r" b="b"/>
              <a:pathLst>
                <a:path w="25851" h="37061" extrusionOk="0">
                  <a:moveTo>
                    <a:pt x="6013" y="1"/>
                  </a:moveTo>
                  <a:cubicBezTo>
                    <a:pt x="5893" y="1"/>
                    <a:pt x="5776" y="6"/>
                    <a:pt x="5664" y="16"/>
                  </a:cubicBezTo>
                  <a:cubicBezTo>
                    <a:pt x="247" y="508"/>
                    <a:pt x="0" y="5187"/>
                    <a:pt x="0" y="5187"/>
                  </a:cubicBezTo>
                  <a:lnTo>
                    <a:pt x="0" y="11590"/>
                  </a:lnTo>
                  <a:cubicBezTo>
                    <a:pt x="0" y="11590"/>
                    <a:pt x="6896" y="34491"/>
                    <a:pt x="10835" y="36460"/>
                  </a:cubicBezTo>
                  <a:cubicBezTo>
                    <a:pt x="11691" y="36888"/>
                    <a:pt x="12570" y="37060"/>
                    <a:pt x="13440" y="37060"/>
                  </a:cubicBezTo>
                  <a:cubicBezTo>
                    <a:pt x="16574" y="37060"/>
                    <a:pt x="19583" y="34823"/>
                    <a:pt x="20931" y="34245"/>
                  </a:cubicBezTo>
                  <a:cubicBezTo>
                    <a:pt x="22655" y="33505"/>
                    <a:pt x="25364" y="16020"/>
                    <a:pt x="25610" y="13559"/>
                  </a:cubicBezTo>
                  <a:cubicBezTo>
                    <a:pt x="25851" y="11149"/>
                    <a:pt x="11688" y="1"/>
                    <a:pt x="6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8750775" y="4354113"/>
              <a:ext cx="2517950" cy="277050"/>
            </a:xfrm>
            <a:custGeom>
              <a:avLst/>
              <a:gdLst/>
              <a:ahLst/>
              <a:cxnLst/>
              <a:rect l="l" t="t" r="r" b="b"/>
              <a:pathLst>
                <a:path w="100718" h="11082" extrusionOk="0">
                  <a:moveTo>
                    <a:pt x="87174" y="1"/>
                  </a:moveTo>
                  <a:lnTo>
                    <a:pt x="13052" y="739"/>
                  </a:lnTo>
                  <a:cubicBezTo>
                    <a:pt x="12964" y="873"/>
                    <a:pt x="12484" y="1292"/>
                    <a:pt x="11756" y="1893"/>
                  </a:cubicBezTo>
                  <a:cubicBezTo>
                    <a:pt x="8444" y="4625"/>
                    <a:pt x="1" y="11081"/>
                    <a:pt x="1" y="11081"/>
                  </a:cubicBezTo>
                  <a:lnTo>
                    <a:pt x="100718" y="11081"/>
                  </a:lnTo>
                  <a:lnTo>
                    <a:pt x="871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8750775" y="4631138"/>
              <a:ext cx="2517950" cy="254500"/>
            </a:xfrm>
            <a:custGeom>
              <a:avLst/>
              <a:gdLst/>
              <a:ahLst/>
              <a:cxnLst/>
              <a:rect l="l" t="t" r="r" b="b"/>
              <a:pathLst>
                <a:path w="100718" h="10180" extrusionOk="0">
                  <a:moveTo>
                    <a:pt x="1" y="0"/>
                  </a:moveTo>
                  <a:lnTo>
                    <a:pt x="1" y="10179"/>
                  </a:lnTo>
                  <a:lnTo>
                    <a:pt x="100649" y="10179"/>
                  </a:lnTo>
                  <a:lnTo>
                    <a:pt x="100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8585250" y="5135938"/>
              <a:ext cx="251725" cy="289375"/>
            </a:xfrm>
            <a:custGeom>
              <a:avLst/>
              <a:gdLst/>
              <a:ahLst/>
              <a:cxnLst/>
              <a:rect l="l" t="t" r="r" b="b"/>
              <a:pathLst>
                <a:path w="10069" h="11575" extrusionOk="0">
                  <a:moveTo>
                    <a:pt x="3420" y="1"/>
                  </a:moveTo>
                  <a:lnTo>
                    <a:pt x="268" y="9877"/>
                  </a:lnTo>
                  <a:cubicBezTo>
                    <a:pt x="0" y="10717"/>
                    <a:pt x="627" y="11575"/>
                    <a:pt x="1508" y="11575"/>
                  </a:cubicBezTo>
                  <a:cubicBezTo>
                    <a:pt x="1935" y="11575"/>
                    <a:pt x="2333" y="11366"/>
                    <a:pt x="2577" y="11017"/>
                  </a:cubicBezTo>
                  <a:lnTo>
                    <a:pt x="10069" y="248"/>
                  </a:lnTo>
                  <a:lnTo>
                    <a:pt x="34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11182175" y="5135938"/>
              <a:ext cx="251750" cy="289375"/>
            </a:xfrm>
            <a:custGeom>
              <a:avLst/>
              <a:gdLst/>
              <a:ahLst/>
              <a:cxnLst/>
              <a:rect l="l" t="t" r="r" b="b"/>
              <a:pathLst>
                <a:path w="10070" h="11575" extrusionOk="0">
                  <a:moveTo>
                    <a:pt x="6650" y="1"/>
                  </a:moveTo>
                  <a:lnTo>
                    <a:pt x="1" y="248"/>
                  </a:lnTo>
                  <a:lnTo>
                    <a:pt x="7493" y="11017"/>
                  </a:lnTo>
                  <a:cubicBezTo>
                    <a:pt x="7736" y="11366"/>
                    <a:pt x="8135" y="11575"/>
                    <a:pt x="8561" y="11575"/>
                  </a:cubicBezTo>
                  <a:cubicBezTo>
                    <a:pt x="9442" y="11575"/>
                    <a:pt x="10069" y="10717"/>
                    <a:pt x="9801" y="9877"/>
                  </a:cubicBezTo>
                  <a:lnTo>
                    <a:pt x="66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8401625" y="4333888"/>
              <a:ext cx="3214500" cy="846575"/>
            </a:xfrm>
            <a:custGeom>
              <a:avLst/>
              <a:gdLst/>
              <a:ahLst/>
              <a:cxnLst/>
              <a:rect l="l" t="t" r="r" b="b"/>
              <a:pathLst>
                <a:path w="128580" h="33863" extrusionOk="0">
                  <a:moveTo>
                    <a:pt x="6915" y="1"/>
                  </a:moveTo>
                  <a:cubicBezTo>
                    <a:pt x="5989" y="1"/>
                    <a:pt x="5134" y="230"/>
                    <a:pt x="4331" y="624"/>
                  </a:cubicBezTo>
                  <a:cubicBezTo>
                    <a:pt x="1499" y="2014"/>
                    <a:pt x="0" y="5190"/>
                    <a:pt x="424" y="8317"/>
                  </a:cubicBezTo>
                  <a:cubicBezTo>
                    <a:pt x="1118" y="13448"/>
                    <a:pt x="2430" y="22345"/>
                    <a:pt x="3623" y="25927"/>
                  </a:cubicBezTo>
                  <a:cubicBezTo>
                    <a:pt x="5347" y="31098"/>
                    <a:pt x="5347" y="32083"/>
                    <a:pt x="9042" y="33315"/>
                  </a:cubicBezTo>
                  <a:cubicBezTo>
                    <a:pt x="10273" y="33725"/>
                    <a:pt x="17112" y="33862"/>
                    <a:pt x="25684" y="33862"/>
                  </a:cubicBezTo>
                  <a:cubicBezTo>
                    <a:pt x="39418" y="33862"/>
                    <a:pt x="57601" y="33511"/>
                    <a:pt x="64291" y="33371"/>
                  </a:cubicBezTo>
                  <a:cubicBezTo>
                    <a:pt x="70980" y="33511"/>
                    <a:pt x="89163" y="33862"/>
                    <a:pt x="102898" y="33862"/>
                  </a:cubicBezTo>
                  <a:cubicBezTo>
                    <a:pt x="111470" y="33862"/>
                    <a:pt x="118309" y="33725"/>
                    <a:pt x="119540" y="33315"/>
                  </a:cubicBezTo>
                  <a:cubicBezTo>
                    <a:pt x="123234" y="32083"/>
                    <a:pt x="123234" y="31097"/>
                    <a:pt x="124957" y="25927"/>
                  </a:cubicBezTo>
                  <a:cubicBezTo>
                    <a:pt x="126152" y="22345"/>
                    <a:pt x="127464" y="13450"/>
                    <a:pt x="128158" y="8317"/>
                  </a:cubicBezTo>
                  <a:cubicBezTo>
                    <a:pt x="128580" y="5190"/>
                    <a:pt x="127083" y="2014"/>
                    <a:pt x="124250" y="624"/>
                  </a:cubicBezTo>
                  <a:cubicBezTo>
                    <a:pt x="123448" y="231"/>
                    <a:pt x="122594" y="1"/>
                    <a:pt x="121669" y="1"/>
                  </a:cubicBezTo>
                  <a:cubicBezTo>
                    <a:pt x="120713" y="1"/>
                    <a:pt x="119682" y="247"/>
                    <a:pt x="118555" y="810"/>
                  </a:cubicBezTo>
                  <a:cubicBezTo>
                    <a:pt x="114123" y="3025"/>
                    <a:pt x="114615" y="11890"/>
                    <a:pt x="114615" y="11890"/>
                  </a:cubicBezTo>
                  <a:lnTo>
                    <a:pt x="114615" y="21741"/>
                  </a:lnTo>
                  <a:lnTo>
                    <a:pt x="13967" y="21741"/>
                  </a:lnTo>
                  <a:lnTo>
                    <a:pt x="13967" y="11890"/>
                  </a:lnTo>
                  <a:cubicBezTo>
                    <a:pt x="13967" y="11890"/>
                    <a:pt x="14459" y="3025"/>
                    <a:pt x="10026" y="808"/>
                  </a:cubicBezTo>
                  <a:cubicBezTo>
                    <a:pt x="8900" y="246"/>
                    <a:pt x="7870" y="1"/>
                    <a:pt x="6915"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10395250" y="4081188"/>
              <a:ext cx="658200" cy="611950"/>
            </a:xfrm>
            <a:custGeom>
              <a:avLst/>
              <a:gdLst/>
              <a:ahLst/>
              <a:cxnLst/>
              <a:rect l="l" t="t" r="r" b="b"/>
              <a:pathLst>
                <a:path w="26328" h="24478" extrusionOk="0">
                  <a:moveTo>
                    <a:pt x="20373" y="0"/>
                  </a:moveTo>
                  <a:cubicBezTo>
                    <a:pt x="18261" y="0"/>
                    <a:pt x="14291" y="1721"/>
                    <a:pt x="14291" y="1721"/>
                  </a:cubicBezTo>
                  <a:cubicBezTo>
                    <a:pt x="14291" y="1721"/>
                    <a:pt x="11753" y="3507"/>
                    <a:pt x="11096" y="3977"/>
                  </a:cubicBezTo>
                  <a:cubicBezTo>
                    <a:pt x="10437" y="4447"/>
                    <a:pt x="4326" y="5481"/>
                    <a:pt x="2351" y="5763"/>
                  </a:cubicBezTo>
                  <a:cubicBezTo>
                    <a:pt x="375" y="6045"/>
                    <a:pt x="0" y="13569"/>
                    <a:pt x="375" y="15825"/>
                  </a:cubicBezTo>
                  <a:cubicBezTo>
                    <a:pt x="752" y="18081"/>
                    <a:pt x="2256" y="18928"/>
                    <a:pt x="5641" y="20338"/>
                  </a:cubicBezTo>
                  <a:cubicBezTo>
                    <a:pt x="9026" y="21748"/>
                    <a:pt x="12506" y="24381"/>
                    <a:pt x="15797" y="24476"/>
                  </a:cubicBezTo>
                  <a:cubicBezTo>
                    <a:pt x="15828" y="24477"/>
                    <a:pt x="15860" y="24477"/>
                    <a:pt x="15892" y="24477"/>
                  </a:cubicBezTo>
                  <a:cubicBezTo>
                    <a:pt x="19190" y="24477"/>
                    <a:pt x="24455" y="19753"/>
                    <a:pt x="25387" y="17611"/>
                  </a:cubicBezTo>
                  <a:cubicBezTo>
                    <a:pt x="26327" y="15448"/>
                    <a:pt x="24823" y="10182"/>
                    <a:pt x="24728" y="9337"/>
                  </a:cubicBezTo>
                  <a:cubicBezTo>
                    <a:pt x="24635" y="8490"/>
                    <a:pt x="25105" y="8208"/>
                    <a:pt x="25669" y="7080"/>
                  </a:cubicBezTo>
                  <a:cubicBezTo>
                    <a:pt x="26234" y="5952"/>
                    <a:pt x="22754" y="1156"/>
                    <a:pt x="21343" y="215"/>
                  </a:cubicBezTo>
                  <a:cubicBezTo>
                    <a:pt x="21116" y="64"/>
                    <a:pt x="20779" y="0"/>
                    <a:pt x="20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10277675" y="3231288"/>
              <a:ext cx="735825" cy="898050"/>
            </a:xfrm>
            <a:custGeom>
              <a:avLst/>
              <a:gdLst/>
              <a:ahLst/>
              <a:cxnLst/>
              <a:rect l="l" t="t" r="r" b="b"/>
              <a:pathLst>
                <a:path w="29433" h="35922" extrusionOk="0">
                  <a:moveTo>
                    <a:pt x="9241" y="0"/>
                  </a:moveTo>
                  <a:cubicBezTo>
                    <a:pt x="7403" y="0"/>
                    <a:pt x="5563" y="557"/>
                    <a:pt x="4703" y="1114"/>
                  </a:cubicBezTo>
                  <a:cubicBezTo>
                    <a:pt x="3104" y="2148"/>
                    <a:pt x="1882" y="2523"/>
                    <a:pt x="1882" y="2523"/>
                  </a:cubicBezTo>
                  <a:cubicBezTo>
                    <a:pt x="1882" y="2523"/>
                    <a:pt x="1" y="2523"/>
                    <a:pt x="1" y="4874"/>
                  </a:cubicBezTo>
                  <a:cubicBezTo>
                    <a:pt x="1" y="7225"/>
                    <a:pt x="2070" y="8541"/>
                    <a:pt x="2447" y="8541"/>
                  </a:cubicBezTo>
                  <a:cubicBezTo>
                    <a:pt x="2575" y="8541"/>
                    <a:pt x="3024" y="8475"/>
                    <a:pt x="3608" y="8475"/>
                  </a:cubicBezTo>
                  <a:cubicBezTo>
                    <a:pt x="4728" y="8475"/>
                    <a:pt x="6344" y="8719"/>
                    <a:pt x="7148" y="10140"/>
                  </a:cubicBezTo>
                  <a:cubicBezTo>
                    <a:pt x="8370" y="12303"/>
                    <a:pt x="10063" y="16064"/>
                    <a:pt x="11567" y="18415"/>
                  </a:cubicBezTo>
                  <a:cubicBezTo>
                    <a:pt x="13071" y="20766"/>
                    <a:pt x="14388" y="21988"/>
                    <a:pt x="15986" y="22458"/>
                  </a:cubicBezTo>
                  <a:cubicBezTo>
                    <a:pt x="17585" y="22929"/>
                    <a:pt x="19466" y="26030"/>
                    <a:pt x="19277" y="28475"/>
                  </a:cubicBezTo>
                  <a:cubicBezTo>
                    <a:pt x="19089" y="30921"/>
                    <a:pt x="18055" y="34306"/>
                    <a:pt x="19277" y="35529"/>
                  </a:cubicBezTo>
                  <a:cubicBezTo>
                    <a:pt x="19547" y="35798"/>
                    <a:pt x="19917" y="35921"/>
                    <a:pt x="20347" y="35921"/>
                  </a:cubicBezTo>
                  <a:cubicBezTo>
                    <a:pt x="21865" y="35921"/>
                    <a:pt x="24123" y="34383"/>
                    <a:pt x="25295" y="32332"/>
                  </a:cubicBezTo>
                  <a:cubicBezTo>
                    <a:pt x="26800" y="29699"/>
                    <a:pt x="25389" y="30074"/>
                    <a:pt x="25671" y="26784"/>
                  </a:cubicBezTo>
                  <a:cubicBezTo>
                    <a:pt x="25953" y="23492"/>
                    <a:pt x="29433" y="20954"/>
                    <a:pt x="27363" y="15688"/>
                  </a:cubicBezTo>
                  <a:cubicBezTo>
                    <a:pt x="25295" y="10422"/>
                    <a:pt x="17583" y="10045"/>
                    <a:pt x="16456" y="9952"/>
                  </a:cubicBezTo>
                  <a:cubicBezTo>
                    <a:pt x="16456" y="9952"/>
                    <a:pt x="15422" y="4122"/>
                    <a:pt x="13354" y="1584"/>
                  </a:cubicBezTo>
                  <a:cubicBezTo>
                    <a:pt x="12399" y="411"/>
                    <a:pt x="10821" y="0"/>
                    <a:pt x="92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9177525" y="3937813"/>
              <a:ext cx="923150" cy="626925"/>
            </a:xfrm>
            <a:custGeom>
              <a:avLst/>
              <a:gdLst/>
              <a:ahLst/>
              <a:cxnLst/>
              <a:rect l="l" t="t" r="r" b="b"/>
              <a:pathLst>
                <a:path w="36926" h="25077" extrusionOk="0">
                  <a:moveTo>
                    <a:pt x="22417" y="0"/>
                  </a:moveTo>
                  <a:cubicBezTo>
                    <a:pt x="22228" y="0"/>
                    <a:pt x="22057" y="38"/>
                    <a:pt x="21909" y="121"/>
                  </a:cubicBezTo>
                  <a:cubicBezTo>
                    <a:pt x="20216" y="1061"/>
                    <a:pt x="1" y="17610"/>
                    <a:pt x="1" y="17610"/>
                  </a:cubicBezTo>
                  <a:lnTo>
                    <a:pt x="4420" y="21183"/>
                  </a:lnTo>
                  <a:lnTo>
                    <a:pt x="21722" y="11310"/>
                  </a:lnTo>
                  <a:cubicBezTo>
                    <a:pt x="21722" y="11310"/>
                    <a:pt x="23885" y="15165"/>
                    <a:pt x="26234" y="18739"/>
                  </a:cubicBezTo>
                  <a:cubicBezTo>
                    <a:pt x="28585" y="22312"/>
                    <a:pt x="32818" y="24662"/>
                    <a:pt x="34885" y="25039"/>
                  </a:cubicBezTo>
                  <a:cubicBezTo>
                    <a:pt x="35028" y="25064"/>
                    <a:pt x="35159" y="25077"/>
                    <a:pt x="35281" y="25077"/>
                  </a:cubicBezTo>
                  <a:cubicBezTo>
                    <a:pt x="36925" y="25077"/>
                    <a:pt x="36721" y="22795"/>
                    <a:pt x="36108" y="20431"/>
                  </a:cubicBezTo>
                  <a:cubicBezTo>
                    <a:pt x="35451" y="17892"/>
                    <a:pt x="30278" y="6609"/>
                    <a:pt x="28210" y="4069"/>
                  </a:cubicBezTo>
                  <a:cubicBezTo>
                    <a:pt x="28210" y="4069"/>
                    <a:pt x="24375" y="0"/>
                    <a:pt x="22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10016750" y="3695763"/>
              <a:ext cx="759300" cy="893875"/>
            </a:xfrm>
            <a:custGeom>
              <a:avLst/>
              <a:gdLst/>
              <a:ahLst/>
              <a:cxnLst/>
              <a:rect l="l" t="t" r="r" b="b"/>
              <a:pathLst>
                <a:path w="30372" h="35755" extrusionOk="0">
                  <a:moveTo>
                    <a:pt x="15103" y="0"/>
                  </a:moveTo>
                  <a:cubicBezTo>
                    <a:pt x="13223" y="0"/>
                    <a:pt x="11048" y="941"/>
                    <a:pt x="10531" y="2751"/>
                  </a:cubicBezTo>
                  <a:cubicBezTo>
                    <a:pt x="9968" y="4725"/>
                    <a:pt x="5360" y="11307"/>
                    <a:pt x="5078" y="11965"/>
                  </a:cubicBezTo>
                  <a:cubicBezTo>
                    <a:pt x="4795" y="12623"/>
                    <a:pt x="1" y="17983"/>
                    <a:pt x="1" y="17983"/>
                  </a:cubicBezTo>
                  <a:lnTo>
                    <a:pt x="13071" y="35755"/>
                  </a:lnTo>
                  <a:cubicBezTo>
                    <a:pt x="13071" y="35755"/>
                    <a:pt x="17865" y="34532"/>
                    <a:pt x="18242" y="30582"/>
                  </a:cubicBezTo>
                  <a:cubicBezTo>
                    <a:pt x="18619" y="26633"/>
                    <a:pt x="18430" y="23248"/>
                    <a:pt x="21533" y="19581"/>
                  </a:cubicBezTo>
                  <a:cubicBezTo>
                    <a:pt x="24635" y="15914"/>
                    <a:pt x="29619" y="9896"/>
                    <a:pt x="29995" y="5664"/>
                  </a:cubicBezTo>
                  <a:cubicBezTo>
                    <a:pt x="30372" y="1433"/>
                    <a:pt x="27080" y="775"/>
                    <a:pt x="25200" y="586"/>
                  </a:cubicBezTo>
                  <a:cubicBezTo>
                    <a:pt x="23320" y="399"/>
                    <a:pt x="21533" y="23"/>
                    <a:pt x="21533" y="23"/>
                  </a:cubicBezTo>
                  <a:lnTo>
                    <a:pt x="19558" y="306"/>
                  </a:lnTo>
                  <a:cubicBezTo>
                    <a:pt x="19558" y="306"/>
                    <a:pt x="17583" y="211"/>
                    <a:pt x="15609" y="24"/>
                  </a:cubicBezTo>
                  <a:cubicBezTo>
                    <a:pt x="15444" y="8"/>
                    <a:pt x="15274" y="0"/>
                    <a:pt x="15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10078175" y="3848488"/>
              <a:ext cx="220675" cy="303925"/>
            </a:xfrm>
            <a:custGeom>
              <a:avLst/>
              <a:gdLst/>
              <a:ahLst/>
              <a:cxnLst/>
              <a:rect l="l" t="t" r="r" b="b"/>
              <a:pathLst>
                <a:path w="8827" h="12157" extrusionOk="0">
                  <a:moveTo>
                    <a:pt x="6328" y="1"/>
                  </a:moveTo>
                  <a:cubicBezTo>
                    <a:pt x="4791" y="2532"/>
                    <a:pt x="2803" y="5432"/>
                    <a:pt x="2621" y="5856"/>
                  </a:cubicBezTo>
                  <a:cubicBezTo>
                    <a:pt x="2481" y="6182"/>
                    <a:pt x="1227" y="7670"/>
                    <a:pt x="1" y="9083"/>
                  </a:cubicBezTo>
                  <a:lnTo>
                    <a:pt x="3749" y="12156"/>
                  </a:lnTo>
                  <a:lnTo>
                    <a:pt x="8826" y="5386"/>
                  </a:lnTo>
                  <a:cubicBezTo>
                    <a:pt x="8826" y="5386"/>
                    <a:pt x="8263" y="4634"/>
                    <a:pt x="7792" y="3787"/>
                  </a:cubicBezTo>
                  <a:cubicBezTo>
                    <a:pt x="7322" y="2942"/>
                    <a:pt x="8356" y="1249"/>
                    <a:pt x="8356" y="1249"/>
                  </a:cubicBezTo>
                  <a:lnTo>
                    <a:pt x="6328"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10449575" y="3614063"/>
              <a:ext cx="161975" cy="229550"/>
            </a:xfrm>
            <a:custGeom>
              <a:avLst/>
              <a:gdLst/>
              <a:ahLst/>
              <a:cxnLst/>
              <a:rect l="l" t="t" r="r" b="b"/>
              <a:pathLst>
                <a:path w="6479" h="9182" extrusionOk="0">
                  <a:moveTo>
                    <a:pt x="3657" y="0"/>
                  </a:moveTo>
                  <a:lnTo>
                    <a:pt x="835" y="753"/>
                  </a:lnTo>
                  <a:cubicBezTo>
                    <a:pt x="835" y="753"/>
                    <a:pt x="1776" y="2257"/>
                    <a:pt x="835" y="4326"/>
                  </a:cubicBezTo>
                  <a:cubicBezTo>
                    <a:pt x="1" y="6161"/>
                    <a:pt x="351" y="9181"/>
                    <a:pt x="1820" y="9181"/>
                  </a:cubicBezTo>
                  <a:cubicBezTo>
                    <a:pt x="2006" y="9181"/>
                    <a:pt x="2211" y="9133"/>
                    <a:pt x="2433" y="9027"/>
                  </a:cubicBezTo>
                  <a:cubicBezTo>
                    <a:pt x="4407" y="8086"/>
                    <a:pt x="6478" y="3949"/>
                    <a:pt x="6478" y="3949"/>
                  </a:cubicBezTo>
                  <a:cubicBezTo>
                    <a:pt x="6478" y="3949"/>
                    <a:pt x="4315" y="1693"/>
                    <a:pt x="3657"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10323150" y="3343563"/>
              <a:ext cx="222575" cy="312250"/>
            </a:xfrm>
            <a:custGeom>
              <a:avLst/>
              <a:gdLst/>
              <a:ahLst/>
              <a:cxnLst/>
              <a:rect l="l" t="t" r="r" b="b"/>
              <a:pathLst>
                <a:path w="8903" h="12490" extrusionOk="0">
                  <a:moveTo>
                    <a:pt x="2304" y="1"/>
                  </a:moveTo>
                  <a:cubicBezTo>
                    <a:pt x="1706" y="1"/>
                    <a:pt x="1" y="129"/>
                    <a:pt x="158" y="1606"/>
                  </a:cubicBezTo>
                  <a:cubicBezTo>
                    <a:pt x="158" y="1606"/>
                    <a:pt x="2037" y="11949"/>
                    <a:pt x="4013" y="12419"/>
                  </a:cubicBezTo>
                  <a:cubicBezTo>
                    <a:pt x="4214" y="12467"/>
                    <a:pt x="4424" y="12489"/>
                    <a:pt x="4637" y="12489"/>
                  </a:cubicBezTo>
                  <a:cubicBezTo>
                    <a:pt x="6515" y="12489"/>
                    <a:pt x="8714" y="10820"/>
                    <a:pt x="8714" y="10820"/>
                  </a:cubicBezTo>
                  <a:cubicBezTo>
                    <a:pt x="8714" y="10820"/>
                    <a:pt x="8055" y="9786"/>
                    <a:pt x="7962" y="8187"/>
                  </a:cubicBezTo>
                  <a:cubicBezTo>
                    <a:pt x="7867" y="6588"/>
                    <a:pt x="8902" y="4709"/>
                    <a:pt x="7773" y="4050"/>
                  </a:cubicBezTo>
                  <a:cubicBezTo>
                    <a:pt x="6644" y="3392"/>
                    <a:pt x="6363" y="4332"/>
                    <a:pt x="4482" y="2358"/>
                  </a:cubicBezTo>
                  <a:cubicBezTo>
                    <a:pt x="2602" y="383"/>
                    <a:pt x="2507" y="7"/>
                    <a:pt x="2507" y="7"/>
                  </a:cubicBezTo>
                  <a:cubicBezTo>
                    <a:pt x="2507" y="7"/>
                    <a:pt x="2430" y="1"/>
                    <a:pt x="2304"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9892150" y="3940813"/>
              <a:ext cx="580650" cy="296225"/>
            </a:xfrm>
            <a:custGeom>
              <a:avLst/>
              <a:gdLst/>
              <a:ahLst/>
              <a:cxnLst/>
              <a:rect l="l" t="t" r="r" b="b"/>
              <a:pathLst>
                <a:path w="23226" h="11849" extrusionOk="0">
                  <a:moveTo>
                    <a:pt x="8275" y="1"/>
                  </a:moveTo>
                  <a:lnTo>
                    <a:pt x="0" y="4231"/>
                  </a:lnTo>
                  <a:lnTo>
                    <a:pt x="13823" y="11848"/>
                  </a:lnTo>
                  <a:lnTo>
                    <a:pt x="23226" y="6207"/>
                  </a:lnTo>
                  <a:lnTo>
                    <a:pt x="82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9791050" y="3757463"/>
              <a:ext cx="446675" cy="479575"/>
            </a:xfrm>
            <a:custGeom>
              <a:avLst/>
              <a:gdLst/>
              <a:ahLst/>
              <a:cxnLst/>
              <a:rect l="l" t="t" r="r" b="b"/>
              <a:pathLst>
                <a:path w="17867" h="19183" extrusionOk="0">
                  <a:moveTo>
                    <a:pt x="1" y="1"/>
                  </a:moveTo>
                  <a:lnTo>
                    <a:pt x="4044" y="11565"/>
                  </a:lnTo>
                  <a:lnTo>
                    <a:pt x="17867" y="19182"/>
                  </a:lnTo>
                  <a:lnTo>
                    <a:pt x="15329" y="498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10200100" y="3690338"/>
              <a:ext cx="622975" cy="596050"/>
            </a:xfrm>
            <a:custGeom>
              <a:avLst/>
              <a:gdLst/>
              <a:ahLst/>
              <a:cxnLst/>
              <a:rect l="l" t="t" r="r" b="b"/>
              <a:pathLst>
                <a:path w="24919" h="23842" extrusionOk="0">
                  <a:moveTo>
                    <a:pt x="21550" y="0"/>
                  </a:moveTo>
                  <a:cubicBezTo>
                    <a:pt x="20367" y="0"/>
                    <a:pt x="18970" y="612"/>
                    <a:pt x="17678" y="2215"/>
                  </a:cubicBezTo>
                  <a:lnTo>
                    <a:pt x="18525" y="4848"/>
                  </a:lnTo>
                  <a:lnTo>
                    <a:pt x="19934" y="17635"/>
                  </a:lnTo>
                  <a:cubicBezTo>
                    <a:pt x="19934" y="17635"/>
                    <a:pt x="16456" y="18764"/>
                    <a:pt x="13164" y="19328"/>
                  </a:cubicBezTo>
                  <a:cubicBezTo>
                    <a:pt x="9874" y="19892"/>
                    <a:pt x="8087" y="19893"/>
                    <a:pt x="8087" y="19893"/>
                  </a:cubicBezTo>
                  <a:cubicBezTo>
                    <a:pt x="8087" y="19893"/>
                    <a:pt x="6959" y="18482"/>
                    <a:pt x="5924" y="18200"/>
                  </a:cubicBezTo>
                  <a:cubicBezTo>
                    <a:pt x="5407" y="18059"/>
                    <a:pt x="5054" y="18035"/>
                    <a:pt x="4714" y="18035"/>
                  </a:cubicBezTo>
                  <a:cubicBezTo>
                    <a:pt x="4542" y="18035"/>
                    <a:pt x="4374" y="18041"/>
                    <a:pt x="4188" y="18041"/>
                  </a:cubicBezTo>
                  <a:cubicBezTo>
                    <a:pt x="4006" y="18041"/>
                    <a:pt x="3807" y="18035"/>
                    <a:pt x="3574" y="18012"/>
                  </a:cubicBezTo>
                  <a:cubicBezTo>
                    <a:pt x="3190" y="17973"/>
                    <a:pt x="2837" y="17935"/>
                    <a:pt x="2574" y="17935"/>
                  </a:cubicBezTo>
                  <a:cubicBezTo>
                    <a:pt x="2192" y="17935"/>
                    <a:pt x="1997" y="18016"/>
                    <a:pt x="2163" y="18294"/>
                  </a:cubicBezTo>
                  <a:cubicBezTo>
                    <a:pt x="2445" y="18764"/>
                    <a:pt x="2727" y="18671"/>
                    <a:pt x="3667" y="18764"/>
                  </a:cubicBezTo>
                  <a:cubicBezTo>
                    <a:pt x="4608" y="18858"/>
                    <a:pt x="5454" y="19987"/>
                    <a:pt x="5454" y="19987"/>
                  </a:cubicBezTo>
                  <a:lnTo>
                    <a:pt x="2727" y="21397"/>
                  </a:lnTo>
                  <a:cubicBezTo>
                    <a:pt x="2727" y="21397"/>
                    <a:pt x="1129" y="20833"/>
                    <a:pt x="564" y="20833"/>
                  </a:cubicBezTo>
                  <a:cubicBezTo>
                    <a:pt x="1" y="20833"/>
                    <a:pt x="282" y="21209"/>
                    <a:pt x="282" y="21209"/>
                  </a:cubicBezTo>
                  <a:cubicBezTo>
                    <a:pt x="282" y="21209"/>
                    <a:pt x="1881" y="21773"/>
                    <a:pt x="2539" y="22431"/>
                  </a:cubicBezTo>
                  <a:cubicBezTo>
                    <a:pt x="3197" y="23090"/>
                    <a:pt x="4231" y="23842"/>
                    <a:pt x="5267" y="23842"/>
                  </a:cubicBezTo>
                  <a:cubicBezTo>
                    <a:pt x="6300" y="23842"/>
                    <a:pt x="10251" y="22244"/>
                    <a:pt x="10251" y="22244"/>
                  </a:cubicBezTo>
                  <a:cubicBezTo>
                    <a:pt x="10251" y="22244"/>
                    <a:pt x="16926" y="22056"/>
                    <a:pt x="17960" y="22056"/>
                  </a:cubicBezTo>
                  <a:lnTo>
                    <a:pt x="23696" y="18389"/>
                  </a:lnTo>
                  <a:cubicBezTo>
                    <a:pt x="23696" y="18389"/>
                    <a:pt x="24918" y="3625"/>
                    <a:pt x="24260" y="1745"/>
                  </a:cubicBezTo>
                  <a:cubicBezTo>
                    <a:pt x="23914" y="756"/>
                    <a:pt x="22864" y="0"/>
                    <a:pt x="215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10200100" y="3917988"/>
              <a:ext cx="607850" cy="368400"/>
            </a:xfrm>
            <a:custGeom>
              <a:avLst/>
              <a:gdLst/>
              <a:ahLst/>
              <a:cxnLst/>
              <a:rect l="l" t="t" r="r" b="b"/>
              <a:pathLst>
                <a:path w="24314" h="14736" extrusionOk="0">
                  <a:moveTo>
                    <a:pt x="24314" y="1"/>
                  </a:moveTo>
                  <a:lnTo>
                    <a:pt x="19120" y="1149"/>
                  </a:lnTo>
                  <a:lnTo>
                    <a:pt x="19934" y="8529"/>
                  </a:lnTo>
                  <a:cubicBezTo>
                    <a:pt x="19934" y="8529"/>
                    <a:pt x="16456" y="9658"/>
                    <a:pt x="13164" y="10222"/>
                  </a:cubicBezTo>
                  <a:cubicBezTo>
                    <a:pt x="9873" y="10786"/>
                    <a:pt x="8087" y="10787"/>
                    <a:pt x="8087" y="10787"/>
                  </a:cubicBezTo>
                  <a:cubicBezTo>
                    <a:pt x="8087" y="10787"/>
                    <a:pt x="6958" y="9376"/>
                    <a:pt x="5924" y="9094"/>
                  </a:cubicBezTo>
                  <a:cubicBezTo>
                    <a:pt x="5407" y="8953"/>
                    <a:pt x="5054" y="8929"/>
                    <a:pt x="4713" y="8929"/>
                  </a:cubicBezTo>
                  <a:cubicBezTo>
                    <a:pt x="4541" y="8929"/>
                    <a:pt x="4373" y="8935"/>
                    <a:pt x="4187" y="8935"/>
                  </a:cubicBezTo>
                  <a:cubicBezTo>
                    <a:pt x="4005" y="8935"/>
                    <a:pt x="3806" y="8929"/>
                    <a:pt x="3573" y="8906"/>
                  </a:cubicBezTo>
                  <a:cubicBezTo>
                    <a:pt x="3189" y="8867"/>
                    <a:pt x="2836" y="8829"/>
                    <a:pt x="2573" y="8829"/>
                  </a:cubicBezTo>
                  <a:cubicBezTo>
                    <a:pt x="2191" y="8829"/>
                    <a:pt x="1996" y="8910"/>
                    <a:pt x="2163" y="9188"/>
                  </a:cubicBezTo>
                  <a:cubicBezTo>
                    <a:pt x="2445" y="9658"/>
                    <a:pt x="2727" y="9565"/>
                    <a:pt x="3667" y="9658"/>
                  </a:cubicBezTo>
                  <a:cubicBezTo>
                    <a:pt x="4608" y="9752"/>
                    <a:pt x="5454" y="10881"/>
                    <a:pt x="5454" y="10881"/>
                  </a:cubicBezTo>
                  <a:lnTo>
                    <a:pt x="2727" y="12291"/>
                  </a:lnTo>
                  <a:cubicBezTo>
                    <a:pt x="2727" y="12291"/>
                    <a:pt x="1128" y="11727"/>
                    <a:pt x="564" y="11727"/>
                  </a:cubicBezTo>
                  <a:cubicBezTo>
                    <a:pt x="1" y="11727"/>
                    <a:pt x="282" y="12103"/>
                    <a:pt x="282" y="12103"/>
                  </a:cubicBezTo>
                  <a:cubicBezTo>
                    <a:pt x="282" y="12103"/>
                    <a:pt x="1880" y="12667"/>
                    <a:pt x="2539" y="13325"/>
                  </a:cubicBezTo>
                  <a:cubicBezTo>
                    <a:pt x="3197" y="13984"/>
                    <a:pt x="4231" y="14736"/>
                    <a:pt x="5265" y="14736"/>
                  </a:cubicBezTo>
                  <a:cubicBezTo>
                    <a:pt x="6300" y="14736"/>
                    <a:pt x="10249" y="13138"/>
                    <a:pt x="10249" y="13138"/>
                  </a:cubicBezTo>
                  <a:cubicBezTo>
                    <a:pt x="10249" y="13138"/>
                    <a:pt x="16926" y="12950"/>
                    <a:pt x="17960" y="12950"/>
                  </a:cubicBezTo>
                  <a:lnTo>
                    <a:pt x="23696" y="9283"/>
                  </a:lnTo>
                  <a:cubicBezTo>
                    <a:pt x="23696" y="9283"/>
                    <a:pt x="24094" y="4477"/>
                    <a:pt x="24314"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10590625" y="4086638"/>
              <a:ext cx="462825" cy="606475"/>
            </a:xfrm>
            <a:custGeom>
              <a:avLst/>
              <a:gdLst/>
              <a:ahLst/>
              <a:cxnLst/>
              <a:rect l="l" t="t" r="r" b="b"/>
              <a:pathLst>
                <a:path w="18513" h="24259" extrusionOk="0">
                  <a:moveTo>
                    <a:pt x="13532" y="0"/>
                  </a:moveTo>
                  <a:cubicBezTo>
                    <a:pt x="12936" y="105"/>
                    <a:pt x="12252" y="319"/>
                    <a:pt x="12306" y="749"/>
                  </a:cubicBezTo>
                  <a:cubicBezTo>
                    <a:pt x="12401" y="1502"/>
                    <a:pt x="12117" y="15230"/>
                    <a:pt x="10708" y="17393"/>
                  </a:cubicBezTo>
                  <a:cubicBezTo>
                    <a:pt x="9299" y="19556"/>
                    <a:pt x="3279" y="21153"/>
                    <a:pt x="1493" y="21248"/>
                  </a:cubicBezTo>
                  <a:cubicBezTo>
                    <a:pt x="1429" y="21252"/>
                    <a:pt x="1361" y="21253"/>
                    <a:pt x="1289" y="21253"/>
                  </a:cubicBezTo>
                  <a:cubicBezTo>
                    <a:pt x="933" y="21253"/>
                    <a:pt x="488" y="21215"/>
                    <a:pt x="0" y="21152"/>
                  </a:cubicBezTo>
                  <a:lnTo>
                    <a:pt x="0" y="21152"/>
                  </a:lnTo>
                  <a:cubicBezTo>
                    <a:pt x="2685" y="22538"/>
                    <a:pt x="5391" y="24182"/>
                    <a:pt x="7982" y="24257"/>
                  </a:cubicBezTo>
                  <a:cubicBezTo>
                    <a:pt x="8013" y="24258"/>
                    <a:pt x="8045" y="24258"/>
                    <a:pt x="8077" y="24258"/>
                  </a:cubicBezTo>
                  <a:cubicBezTo>
                    <a:pt x="11375" y="24258"/>
                    <a:pt x="16640" y="19535"/>
                    <a:pt x="17572" y="17393"/>
                  </a:cubicBezTo>
                  <a:cubicBezTo>
                    <a:pt x="18512" y="15230"/>
                    <a:pt x="17008" y="9964"/>
                    <a:pt x="16915" y="9119"/>
                  </a:cubicBezTo>
                  <a:cubicBezTo>
                    <a:pt x="16820" y="8272"/>
                    <a:pt x="17290" y="7990"/>
                    <a:pt x="17855" y="6861"/>
                  </a:cubicBezTo>
                  <a:cubicBezTo>
                    <a:pt x="18419" y="5734"/>
                    <a:pt x="14944" y="945"/>
                    <a:pt x="13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10566825" y="4241713"/>
              <a:ext cx="82275" cy="87000"/>
            </a:xfrm>
            <a:custGeom>
              <a:avLst/>
              <a:gdLst/>
              <a:ahLst/>
              <a:cxnLst/>
              <a:rect l="l" t="t" r="r" b="b"/>
              <a:pathLst>
                <a:path w="3291" h="3480" extrusionOk="0">
                  <a:moveTo>
                    <a:pt x="3291" y="1"/>
                  </a:moveTo>
                  <a:lnTo>
                    <a:pt x="1" y="3479"/>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9123450" y="3973738"/>
              <a:ext cx="1262400" cy="656825"/>
            </a:xfrm>
            <a:custGeom>
              <a:avLst/>
              <a:gdLst/>
              <a:ahLst/>
              <a:cxnLst/>
              <a:rect l="l" t="t" r="r" b="b"/>
              <a:pathLst>
                <a:path w="50496" h="26273" extrusionOk="0">
                  <a:moveTo>
                    <a:pt x="31201" y="0"/>
                  </a:moveTo>
                  <a:cubicBezTo>
                    <a:pt x="30099" y="0"/>
                    <a:pt x="22347" y="8392"/>
                    <a:pt x="16456" y="12412"/>
                  </a:cubicBezTo>
                  <a:cubicBezTo>
                    <a:pt x="10533" y="16456"/>
                    <a:pt x="753" y="21627"/>
                    <a:pt x="378" y="22003"/>
                  </a:cubicBezTo>
                  <a:cubicBezTo>
                    <a:pt x="1" y="22378"/>
                    <a:pt x="3292" y="22755"/>
                    <a:pt x="6865" y="22755"/>
                  </a:cubicBezTo>
                  <a:cubicBezTo>
                    <a:pt x="10438" y="22755"/>
                    <a:pt x="12977" y="22097"/>
                    <a:pt x="13635" y="21250"/>
                  </a:cubicBezTo>
                  <a:cubicBezTo>
                    <a:pt x="14293" y="20405"/>
                    <a:pt x="13541" y="18994"/>
                    <a:pt x="13541" y="18994"/>
                  </a:cubicBezTo>
                  <a:cubicBezTo>
                    <a:pt x="13541" y="18994"/>
                    <a:pt x="22097" y="15232"/>
                    <a:pt x="24825" y="14387"/>
                  </a:cubicBezTo>
                  <a:cubicBezTo>
                    <a:pt x="27552" y="13540"/>
                    <a:pt x="29620" y="11377"/>
                    <a:pt x="29620" y="11377"/>
                  </a:cubicBezTo>
                  <a:cubicBezTo>
                    <a:pt x="29620" y="11377"/>
                    <a:pt x="35449" y="22661"/>
                    <a:pt x="38082" y="24447"/>
                  </a:cubicBezTo>
                  <a:cubicBezTo>
                    <a:pt x="39509" y="25415"/>
                    <a:pt x="41735" y="26273"/>
                    <a:pt x="44178" y="26273"/>
                  </a:cubicBezTo>
                  <a:cubicBezTo>
                    <a:pt x="46246" y="26273"/>
                    <a:pt x="48469" y="25659"/>
                    <a:pt x="50495" y="23978"/>
                  </a:cubicBezTo>
                  <a:cubicBezTo>
                    <a:pt x="50495" y="23978"/>
                    <a:pt x="48708" y="20405"/>
                    <a:pt x="44571" y="14387"/>
                  </a:cubicBezTo>
                  <a:cubicBezTo>
                    <a:pt x="40434" y="8370"/>
                    <a:pt x="32253" y="94"/>
                    <a:pt x="31219" y="1"/>
                  </a:cubicBezTo>
                  <a:cubicBezTo>
                    <a:pt x="31213" y="0"/>
                    <a:pt x="31207" y="0"/>
                    <a:pt x="31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9123450" y="4304763"/>
              <a:ext cx="452825" cy="237850"/>
            </a:xfrm>
            <a:custGeom>
              <a:avLst/>
              <a:gdLst/>
              <a:ahLst/>
              <a:cxnLst/>
              <a:rect l="l" t="t" r="r" b="b"/>
              <a:pathLst>
                <a:path w="18113" h="9514" extrusionOk="0">
                  <a:moveTo>
                    <a:pt x="15212" y="0"/>
                  </a:moveTo>
                  <a:lnTo>
                    <a:pt x="15212" y="0"/>
                  </a:lnTo>
                  <a:cubicBezTo>
                    <a:pt x="9258" y="3889"/>
                    <a:pt x="728" y="8411"/>
                    <a:pt x="378" y="8762"/>
                  </a:cubicBezTo>
                  <a:cubicBezTo>
                    <a:pt x="1" y="9138"/>
                    <a:pt x="3292" y="9514"/>
                    <a:pt x="6865" y="9514"/>
                  </a:cubicBezTo>
                  <a:cubicBezTo>
                    <a:pt x="10438" y="9514"/>
                    <a:pt x="12977" y="8856"/>
                    <a:pt x="13635" y="8009"/>
                  </a:cubicBezTo>
                  <a:cubicBezTo>
                    <a:pt x="14293" y="7164"/>
                    <a:pt x="13541" y="5753"/>
                    <a:pt x="13541" y="5753"/>
                  </a:cubicBezTo>
                  <a:cubicBezTo>
                    <a:pt x="13541" y="5753"/>
                    <a:pt x="15653" y="4825"/>
                    <a:pt x="18113" y="3787"/>
                  </a:cubicBezTo>
                  <a:cubicBezTo>
                    <a:pt x="17428" y="3461"/>
                    <a:pt x="16715" y="2958"/>
                    <a:pt x="16079" y="2180"/>
                  </a:cubicBezTo>
                  <a:cubicBezTo>
                    <a:pt x="15406" y="1353"/>
                    <a:pt x="15195" y="618"/>
                    <a:pt x="15212"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8879000" y="4340438"/>
              <a:ext cx="427825" cy="263525"/>
            </a:xfrm>
            <a:custGeom>
              <a:avLst/>
              <a:gdLst/>
              <a:ahLst/>
              <a:cxnLst/>
              <a:rect l="l" t="t" r="r" b="b"/>
              <a:pathLst>
                <a:path w="17113" h="10541" extrusionOk="0">
                  <a:moveTo>
                    <a:pt x="13916" y="1"/>
                  </a:moveTo>
                  <a:cubicBezTo>
                    <a:pt x="13916" y="1"/>
                    <a:pt x="4513" y="6677"/>
                    <a:pt x="3291" y="7711"/>
                  </a:cubicBezTo>
                  <a:cubicBezTo>
                    <a:pt x="2068" y="8745"/>
                    <a:pt x="0" y="9309"/>
                    <a:pt x="846" y="10061"/>
                  </a:cubicBezTo>
                  <a:cubicBezTo>
                    <a:pt x="1217" y="10392"/>
                    <a:pt x="2023" y="10541"/>
                    <a:pt x="2929" y="10541"/>
                  </a:cubicBezTo>
                  <a:cubicBezTo>
                    <a:pt x="4089" y="10541"/>
                    <a:pt x="5413" y="10296"/>
                    <a:pt x="6205" y="9874"/>
                  </a:cubicBezTo>
                  <a:cubicBezTo>
                    <a:pt x="7535" y="9164"/>
                    <a:pt x="8697" y="8455"/>
                    <a:pt x="9849" y="8455"/>
                  </a:cubicBezTo>
                  <a:cubicBezTo>
                    <a:pt x="9920" y="8455"/>
                    <a:pt x="9990" y="8458"/>
                    <a:pt x="10061" y="8463"/>
                  </a:cubicBezTo>
                  <a:cubicBezTo>
                    <a:pt x="10161" y="8471"/>
                    <a:pt x="10261" y="8475"/>
                    <a:pt x="10361" y="8475"/>
                  </a:cubicBezTo>
                  <a:cubicBezTo>
                    <a:pt x="11465" y="8475"/>
                    <a:pt x="12458" y="7994"/>
                    <a:pt x="12976" y="6959"/>
                  </a:cubicBezTo>
                  <a:cubicBezTo>
                    <a:pt x="13541" y="5830"/>
                    <a:pt x="13541" y="5454"/>
                    <a:pt x="13541" y="5454"/>
                  </a:cubicBezTo>
                  <a:lnTo>
                    <a:pt x="16831" y="3479"/>
                  </a:lnTo>
                  <a:cubicBezTo>
                    <a:pt x="16831" y="3479"/>
                    <a:pt x="17113" y="2070"/>
                    <a:pt x="16079" y="1129"/>
                  </a:cubicBezTo>
                  <a:cubicBezTo>
                    <a:pt x="15045" y="189"/>
                    <a:pt x="13916" y="1"/>
                    <a:pt x="13916"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3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Team</a:t>
            </a:r>
            <a:endParaRPr/>
          </a:p>
        </p:txBody>
      </p:sp>
      <p:sp>
        <p:nvSpPr>
          <p:cNvPr id="427" name="Google Shape;427;p36"/>
          <p:cNvSpPr txBox="1">
            <a:spLocks noGrp="1"/>
          </p:cNvSpPr>
          <p:nvPr>
            <p:ph type="title" idx="2"/>
          </p:nvPr>
        </p:nvSpPr>
        <p:spPr>
          <a:xfrm>
            <a:off x="1197338" y="2333425"/>
            <a:ext cx="27768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James</a:t>
            </a:r>
            <a:endParaRPr/>
          </a:p>
        </p:txBody>
      </p:sp>
      <p:sp>
        <p:nvSpPr>
          <p:cNvPr id="428" name="Google Shape;428;p36"/>
          <p:cNvSpPr txBox="1">
            <a:spLocks noGrp="1"/>
          </p:cNvSpPr>
          <p:nvPr>
            <p:ph type="subTitle" idx="1"/>
          </p:nvPr>
        </p:nvSpPr>
        <p:spPr>
          <a:xfrm>
            <a:off x="1197338" y="3750925"/>
            <a:ext cx="27768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grpSp>
        <p:nvGrpSpPr>
          <p:cNvPr id="429" name="Google Shape;429;p36"/>
          <p:cNvGrpSpPr/>
          <p:nvPr/>
        </p:nvGrpSpPr>
        <p:grpSpPr>
          <a:xfrm>
            <a:off x="5781682" y="1407683"/>
            <a:ext cx="1553147" cy="1481026"/>
            <a:chOff x="5781682" y="1407683"/>
            <a:chExt cx="1553147" cy="1481026"/>
          </a:xfrm>
        </p:grpSpPr>
        <p:sp>
          <p:nvSpPr>
            <p:cNvPr id="430" name="Google Shape;430;p36"/>
            <p:cNvSpPr/>
            <p:nvPr/>
          </p:nvSpPr>
          <p:spPr>
            <a:xfrm>
              <a:off x="5781682" y="14076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6"/>
            <p:cNvSpPr/>
            <p:nvPr/>
          </p:nvSpPr>
          <p:spPr>
            <a:xfrm>
              <a:off x="6911506" y="2614320"/>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36"/>
          <p:cNvSpPr txBox="1">
            <a:spLocks noGrp="1"/>
          </p:cNvSpPr>
          <p:nvPr>
            <p:ph type="title" idx="3"/>
          </p:nvPr>
        </p:nvSpPr>
        <p:spPr>
          <a:xfrm>
            <a:off x="5169862" y="2333425"/>
            <a:ext cx="27768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Helena Patterson</a:t>
            </a:r>
            <a:endParaRPr/>
          </a:p>
        </p:txBody>
      </p:sp>
      <p:sp>
        <p:nvSpPr>
          <p:cNvPr id="433" name="Google Shape;433;p36"/>
          <p:cNvSpPr txBox="1">
            <a:spLocks noGrp="1"/>
          </p:cNvSpPr>
          <p:nvPr>
            <p:ph type="subTitle" idx="4"/>
          </p:nvPr>
        </p:nvSpPr>
        <p:spPr>
          <a:xfrm>
            <a:off x="5169862" y="3750925"/>
            <a:ext cx="27768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grpSp>
        <p:nvGrpSpPr>
          <p:cNvPr id="434" name="Google Shape;434;p36"/>
          <p:cNvGrpSpPr/>
          <p:nvPr/>
        </p:nvGrpSpPr>
        <p:grpSpPr>
          <a:xfrm>
            <a:off x="5687274" y="429700"/>
            <a:ext cx="1741958" cy="2738512"/>
            <a:chOff x="4771350" y="238100"/>
            <a:chExt cx="2257300" cy="3548675"/>
          </a:xfrm>
        </p:grpSpPr>
        <p:sp>
          <p:nvSpPr>
            <p:cNvPr id="435" name="Google Shape;435;p36"/>
            <p:cNvSpPr/>
            <p:nvPr/>
          </p:nvSpPr>
          <p:spPr>
            <a:xfrm>
              <a:off x="5160575" y="610775"/>
              <a:ext cx="1868075" cy="881050"/>
            </a:xfrm>
            <a:custGeom>
              <a:avLst/>
              <a:gdLst/>
              <a:ahLst/>
              <a:cxnLst/>
              <a:rect l="l" t="t" r="r" b="b"/>
              <a:pathLst>
                <a:path w="74723" h="35242" extrusionOk="0">
                  <a:moveTo>
                    <a:pt x="47018" y="1"/>
                  </a:moveTo>
                  <a:cubicBezTo>
                    <a:pt x="40736" y="1"/>
                    <a:pt x="36124" y="6114"/>
                    <a:pt x="30054" y="7780"/>
                  </a:cubicBezTo>
                  <a:cubicBezTo>
                    <a:pt x="28718" y="8147"/>
                    <a:pt x="27350" y="8287"/>
                    <a:pt x="25970" y="8287"/>
                  </a:cubicBezTo>
                  <a:cubicBezTo>
                    <a:pt x="23862" y="8287"/>
                    <a:pt x="21728" y="7960"/>
                    <a:pt x="19642" y="7612"/>
                  </a:cubicBezTo>
                  <a:cubicBezTo>
                    <a:pt x="17305" y="7223"/>
                    <a:pt x="14924" y="6810"/>
                    <a:pt x="12567" y="6810"/>
                  </a:cubicBezTo>
                  <a:cubicBezTo>
                    <a:pt x="11444" y="6810"/>
                    <a:pt x="10325" y="6904"/>
                    <a:pt x="9220" y="7139"/>
                  </a:cubicBezTo>
                  <a:cubicBezTo>
                    <a:pt x="777" y="8929"/>
                    <a:pt x="0" y="18379"/>
                    <a:pt x="5451" y="24015"/>
                  </a:cubicBezTo>
                  <a:cubicBezTo>
                    <a:pt x="10820" y="29567"/>
                    <a:pt x="19783" y="25527"/>
                    <a:pt x="26016" y="28578"/>
                  </a:cubicBezTo>
                  <a:cubicBezTo>
                    <a:pt x="27548" y="29328"/>
                    <a:pt x="28813" y="30517"/>
                    <a:pt x="30177" y="31541"/>
                  </a:cubicBezTo>
                  <a:cubicBezTo>
                    <a:pt x="33247" y="33846"/>
                    <a:pt x="37196" y="35242"/>
                    <a:pt x="40999" y="35242"/>
                  </a:cubicBezTo>
                  <a:cubicBezTo>
                    <a:pt x="43920" y="35242"/>
                    <a:pt x="46755" y="34419"/>
                    <a:pt x="49038" y="32552"/>
                  </a:cubicBezTo>
                  <a:cubicBezTo>
                    <a:pt x="51132" y="30838"/>
                    <a:pt x="52601" y="28414"/>
                    <a:pt x="54849" y="26908"/>
                  </a:cubicBezTo>
                  <a:cubicBezTo>
                    <a:pt x="57071" y="25419"/>
                    <a:pt x="59807" y="24985"/>
                    <a:pt x="62375" y="24237"/>
                  </a:cubicBezTo>
                  <a:cubicBezTo>
                    <a:pt x="66056" y="23164"/>
                    <a:pt x="69649" y="21271"/>
                    <a:pt x="71893" y="18161"/>
                  </a:cubicBezTo>
                  <a:cubicBezTo>
                    <a:pt x="74136" y="15051"/>
                    <a:pt x="74723" y="10561"/>
                    <a:pt x="72584" y="7377"/>
                  </a:cubicBezTo>
                  <a:cubicBezTo>
                    <a:pt x="70782" y="4696"/>
                    <a:pt x="67488" y="3413"/>
                    <a:pt x="64298" y="2893"/>
                  </a:cubicBezTo>
                  <a:cubicBezTo>
                    <a:pt x="61109" y="2372"/>
                    <a:pt x="57830" y="2450"/>
                    <a:pt x="54682" y="1720"/>
                  </a:cubicBezTo>
                  <a:cubicBezTo>
                    <a:pt x="52148" y="1131"/>
                    <a:pt x="49694" y="20"/>
                    <a:pt x="47093" y="1"/>
                  </a:cubicBezTo>
                  <a:cubicBezTo>
                    <a:pt x="47068" y="1"/>
                    <a:pt x="47043" y="1"/>
                    <a:pt x="47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5348300" y="3450450"/>
              <a:ext cx="176200" cy="324475"/>
            </a:xfrm>
            <a:custGeom>
              <a:avLst/>
              <a:gdLst/>
              <a:ahLst/>
              <a:cxnLst/>
              <a:rect l="l" t="t" r="r" b="b"/>
              <a:pathLst>
                <a:path w="7048" h="12979" extrusionOk="0">
                  <a:moveTo>
                    <a:pt x="3773" y="1"/>
                  </a:moveTo>
                  <a:lnTo>
                    <a:pt x="1" y="2725"/>
                  </a:lnTo>
                  <a:cubicBezTo>
                    <a:pt x="1" y="2725"/>
                    <a:pt x="4785" y="12979"/>
                    <a:pt x="6108" y="12979"/>
                  </a:cubicBezTo>
                  <a:cubicBezTo>
                    <a:pt x="6231" y="12979"/>
                    <a:pt x="6323" y="12891"/>
                    <a:pt x="6380" y="12699"/>
                  </a:cubicBezTo>
                  <a:cubicBezTo>
                    <a:pt x="7047" y="10433"/>
                    <a:pt x="6825" y="4988"/>
                    <a:pt x="6468" y="4210"/>
                  </a:cubicBezTo>
                  <a:cubicBezTo>
                    <a:pt x="6109" y="3433"/>
                    <a:pt x="3773" y="1"/>
                    <a:pt x="37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6350500" y="851825"/>
              <a:ext cx="255200" cy="215550"/>
            </a:xfrm>
            <a:custGeom>
              <a:avLst/>
              <a:gdLst/>
              <a:ahLst/>
              <a:cxnLst/>
              <a:rect l="l" t="t" r="r" b="b"/>
              <a:pathLst>
                <a:path w="10208" h="8622" extrusionOk="0">
                  <a:moveTo>
                    <a:pt x="7184" y="0"/>
                  </a:moveTo>
                  <a:cubicBezTo>
                    <a:pt x="6227" y="0"/>
                    <a:pt x="1376" y="3739"/>
                    <a:pt x="1376" y="3739"/>
                  </a:cubicBezTo>
                  <a:cubicBezTo>
                    <a:pt x="1450" y="1846"/>
                    <a:pt x="184" y="1784"/>
                    <a:pt x="18" y="1784"/>
                  </a:cubicBezTo>
                  <a:cubicBezTo>
                    <a:pt x="7" y="1784"/>
                    <a:pt x="0" y="1784"/>
                    <a:pt x="0" y="1784"/>
                  </a:cubicBezTo>
                  <a:lnTo>
                    <a:pt x="61" y="6732"/>
                  </a:lnTo>
                  <a:cubicBezTo>
                    <a:pt x="61" y="6732"/>
                    <a:pt x="962" y="7383"/>
                    <a:pt x="1204" y="7694"/>
                  </a:cubicBezTo>
                  <a:cubicBezTo>
                    <a:pt x="1732" y="8372"/>
                    <a:pt x="1380" y="7644"/>
                    <a:pt x="1979" y="8621"/>
                  </a:cubicBezTo>
                  <a:cubicBezTo>
                    <a:pt x="4466" y="8533"/>
                    <a:pt x="6136" y="6430"/>
                    <a:pt x="6136" y="6430"/>
                  </a:cubicBezTo>
                  <a:cubicBezTo>
                    <a:pt x="6136" y="6430"/>
                    <a:pt x="6342" y="6435"/>
                    <a:pt x="6660" y="6435"/>
                  </a:cubicBezTo>
                  <a:cubicBezTo>
                    <a:pt x="7733" y="6435"/>
                    <a:pt x="10072" y="6373"/>
                    <a:pt x="10037" y="5830"/>
                  </a:cubicBezTo>
                  <a:cubicBezTo>
                    <a:pt x="10010" y="5425"/>
                    <a:pt x="8773" y="5339"/>
                    <a:pt x="7720" y="5339"/>
                  </a:cubicBezTo>
                  <a:cubicBezTo>
                    <a:pt x="6935" y="5339"/>
                    <a:pt x="6253" y="5387"/>
                    <a:pt x="6253" y="5387"/>
                  </a:cubicBezTo>
                  <a:cubicBezTo>
                    <a:pt x="6253" y="5387"/>
                    <a:pt x="10207" y="4144"/>
                    <a:pt x="9990" y="3523"/>
                  </a:cubicBezTo>
                  <a:cubicBezTo>
                    <a:pt x="9961" y="3440"/>
                    <a:pt x="9852" y="3403"/>
                    <a:pt x="9685" y="3403"/>
                  </a:cubicBezTo>
                  <a:cubicBezTo>
                    <a:pt x="8621" y="3403"/>
                    <a:pt x="5209" y="4881"/>
                    <a:pt x="5209" y="4881"/>
                  </a:cubicBezTo>
                  <a:cubicBezTo>
                    <a:pt x="5209" y="4881"/>
                    <a:pt x="9816" y="2021"/>
                    <a:pt x="9136" y="1563"/>
                  </a:cubicBezTo>
                  <a:cubicBezTo>
                    <a:pt x="9079" y="1524"/>
                    <a:pt x="8995" y="1507"/>
                    <a:pt x="8889" y="1507"/>
                  </a:cubicBezTo>
                  <a:cubicBezTo>
                    <a:pt x="7741" y="1507"/>
                    <a:pt x="4022" y="3602"/>
                    <a:pt x="4022" y="3602"/>
                  </a:cubicBezTo>
                  <a:cubicBezTo>
                    <a:pt x="4022" y="3602"/>
                    <a:pt x="7875" y="437"/>
                    <a:pt x="7297" y="29"/>
                  </a:cubicBezTo>
                  <a:cubicBezTo>
                    <a:pt x="7270" y="9"/>
                    <a:pt x="7232" y="0"/>
                    <a:pt x="7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4771350" y="238100"/>
              <a:ext cx="267250" cy="251250"/>
            </a:xfrm>
            <a:custGeom>
              <a:avLst/>
              <a:gdLst/>
              <a:ahLst/>
              <a:cxnLst/>
              <a:rect l="l" t="t" r="r" b="b"/>
              <a:pathLst>
                <a:path w="10690" h="10050" extrusionOk="0">
                  <a:moveTo>
                    <a:pt x="3983" y="1"/>
                  </a:moveTo>
                  <a:cubicBezTo>
                    <a:pt x="3226" y="1"/>
                    <a:pt x="4742" y="5091"/>
                    <a:pt x="4742" y="5091"/>
                  </a:cubicBezTo>
                  <a:cubicBezTo>
                    <a:pt x="4742" y="5091"/>
                    <a:pt x="2780" y="886"/>
                    <a:pt x="2129" y="886"/>
                  </a:cubicBezTo>
                  <a:cubicBezTo>
                    <a:pt x="2106" y="886"/>
                    <a:pt x="2085" y="891"/>
                    <a:pt x="2065" y="902"/>
                  </a:cubicBezTo>
                  <a:cubicBezTo>
                    <a:pt x="1492" y="1222"/>
                    <a:pt x="3624" y="4776"/>
                    <a:pt x="3624" y="4776"/>
                  </a:cubicBezTo>
                  <a:cubicBezTo>
                    <a:pt x="3624" y="4776"/>
                    <a:pt x="1431" y="2533"/>
                    <a:pt x="673" y="2533"/>
                  </a:cubicBezTo>
                  <a:cubicBezTo>
                    <a:pt x="602" y="2533"/>
                    <a:pt x="544" y="2553"/>
                    <a:pt x="501" y="2595"/>
                  </a:cubicBezTo>
                  <a:cubicBezTo>
                    <a:pt x="0" y="3092"/>
                    <a:pt x="3020" y="5634"/>
                    <a:pt x="3020" y="5634"/>
                  </a:cubicBezTo>
                  <a:cubicBezTo>
                    <a:pt x="3020" y="5634"/>
                    <a:pt x="2782" y="8333"/>
                    <a:pt x="4582" y="10049"/>
                  </a:cubicBezTo>
                  <a:cubicBezTo>
                    <a:pt x="5033" y="9911"/>
                    <a:pt x="5187" y="9880"/>
                    <a:pt x="5272" y="9880"/>
                  </a:cubicBezTo>
                  <a:cubicBezTo>
                    <a:pt x="5342" y="9880"/>
                    <a:pt x="5364" y="9902"/>
                    <a:pt x="5468" y="9902"/>
                  </a:cubicBezTo>
                  <a:cubicBezTo>
                    <a:pt x="5543" y="9902"/>
                    <a:pt x="5660" y="9891"/>
                    <a:pt x="5867" y="9853"/>
                  </a:cubicBezTo>
                  <a:cubicBezTo>
                    <a:pt x="6056" y="9818"/>
                    <a:pt x="6431" y="9809"/>
                    <a:pt x="6766" y="9809"/>
                  </a:cubicBezTo>
                  <a:cubicBezTo>
                    <a:pt x="7120" y="9809"/>
                    <a:pt x="7429" y="9819"/>
                    <a:pt x="7429" y="9819"/>
                  </a:cubicBezTo>
                  <a:lnTo>
                    <a:pt x="10690" y="6233"/>
                  </a:lnTo>
                  <a:cubicBezTo>
                    <a:pt x="10690" y="6233"/>
                    <a:pt x="10358" y="5908"/>
                    <a:pt x="9837" y="5908"/>
                  </a:cubicBezTo>
                  <a:cubicBezTo>
                    <a:pt x="9436" y="5908"/>
                    <a:pt x="8924" y="6100"/>
                    <a:pt x="8364" y="6781"/>
                  </a:cubicBezTo>
                  <a:cubicBezTo>
                    <a:pt x="8364" y="6781"/>
                    <a:pt x="7101" y="153"/>
                    <a:pt x="6400" y="76"/>
                  </a:cubicBezTo>
                  <a:cubicBezTo>
                    <a:pt x="6395" y="75"/>
                    <a:pt x="6389" y="75"/>
                    <a:pt x="6384" y="75"/>
                  </a:cubicBezTo>
                  <a:cubicBezTo>
                    <a:pt x="5710" y="75"/>
                    <a:pt x="6478" y="4922"/>
                    <a:pt x="6478" y="4922"/>
                  </a:cubicBezTo>
                  <a:cubicBezTo>
                    <a:pt x="6478" y="4922"/>
                    <a:pt x="4822" y="111"/>
                    <a:pt x="4008" y="2"/>
                  </a:cubicBezTo>
                  <a:cubicBezTo>
                    <a:pt x="3999" y="1"/>
                    <a:pt x="3991" y="1"/>
                    <a:pt x="3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5272625" y="1000725"/>
              <a:ext cx="295625" cy="408750"/>
            </a:xfrm>
            <a:custGeom>
              <a:avLst/>
              <a:gdLst/>
              <a:ahLst/>
              <a:cxnLst/>
              <a:rect l="l" t="t" r="r" b="b"/>
              <a:pathLst>
                <a:path w="11825" h="16350" extrusionOk="0">
                  <a:moveTo>
                    <a:pt x="6140" y="0"/>
                  </a:moveTo>
                  <a:cubicBezTo>
                    <a:pt x="4966" y="0"/>
                    <a:pt x="2508" y="1723"/>
                    <a:pt x="1248" y="4449"/>
                  </a:cubicBezTo>
                  <a:cubicBezTo>
                    <a:pt x="509" y="6050"/>
                    <a:pt x="0" y="7675"/>
                    <a:pt x="849" y="10279"/>
                  </a:cubicBezTo>
                  <a:cubicBezTo>
                    <a:pt x="1248" y="11505"/>
                    <a:pt x="2086" y="11657"/>
                    <a:pt x="2272" y="12206"/>
                  </a:cubicBezTo>
                  <a:cubicBezTo>
                    <a:pt x="2508" y="12901"/>
                    <a:pt x="1726" y="15090"/>
                    <a:pt x="1726" y="15090"/>
                  </a:cubicBezTo>
                  <a:lnTo>
                    <a:pt x="4844" y="16350"/>
                  </a:lnTo>
                  <a:cubicBezTo>
                    <a:pt x="5046" y="14846"/>
                    <a:pt x="5276" y="13332"/>
                    <a:pt x="6809" y="12679"/>
                  </a:cubicBezTo>
                  <a:cubicBezTo>
                    <a:pt x="7382" y="12434"/>
                    <a:pt x="7996" y="12279"/>
                    <a:pt x="8537" y="11970"/>
                  </a:cubicBezTo>
                  <a:cubicBezTo>
                    <a:pt x="9998" y="11132"/>
                    <a:pt x="10777" y="9301"/>
                    <a:pt x="11378" y="7801"/>
                  </a:cubicBezTo>
                  <a:cubicBezTo>
                    <a:pt x="11824" y="6682"/>
                    <a:pt x="9040" y="461"/>
                    <a:pt x="6303" y="13"/>
                  </a:cubicBezTo>
                  <a:cubicBezTo>
                    <a:pt x="6252" y="5"/>
                    <a:pt x="6197" y="0"/>
                    <a:pt x="6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4819350" y="2011425"/>
              <a:ext cx="623325" cy="1516375"/>
            </a:xfrm>
            <a:custGeom>
              <a:avLst/>
              <a:gdLst/>
              <a:ahLst/>
              <a:cxnLst/>
              <a:rect l="l" t="t" r="r" b="b"/>
              <a:pathLst>
                <a:path w="24933" h="60655" extrusionOk="0">
                  <a:moveTo>
                    <a:pt x="15500" y="0"/>
                  </a:moveTo>
                  <a:cubicBezTo>
                    <a:pt x="15500" y="0"/>
                    <a:pt x="1" y="28742"/>
                    <a:pt x="65" y="36716"/>
                  </a:cubicBezTo>
                  <a:cubicBezTo>
                    <a:pt x="130" y="44689"/>
                    <a:pt x="21352" y="60655"/>
                    <a:pt x="21352" y="60655"/>
                  </a:cubicBezTo>
                  <a:lnTo>
                    <a:pt x="24932" y="57560"/>
                  </a:lnTo>
                  <a:cubicBezTo>
                    <a:pt x="24932" y="57560"/>
                    <a:pt x="18379" y="46135"/>
                    <a:pt x="14877" y="42106"/>
                  </a:cubicBezTo>
                  <a:cubicBezTo>
                    <a:pt x="11374" y="38077"/>
                    <a:pt x="20723" y="2096"/>
                    <a:pt x="20723" y="2096"/>
                  </a:cubicBezTo>
                  <a:lnTo>
                    <a:pt x="155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5904450" y="2729500"/>
              <a:ext cx="368950" cy="152825"/>
            </a:xfrm>
            <a:custGeom>
              <a:avLst/>
              <a:gdLst/>
              <a:ahLst/>
              <a:cxnLst/>
              <a:rect l="l" t="t" r="r" b="b"/>
              <a:pathLst>
                <a:path w="14758" h="6113" extrusionOk="0">
                  <a:moveTo>
                    <a:pt x="10277" y="1"/>
                  </a:moveTo>
                  <a:cubicBezTo>
                    <a:pt x="7741" y="1"/>
                    <a:pt x="4540" y="455"/>
                    <a:pt x="3978" y="771"/>
                  </a:cubicBezTo>
                  <a:cubicBezTo>
                    <a:pt x="3234" y="1192"/>
                    <a:pt x="1" y="3797"/>
                    <a:pt x="1" y="3797"/>
                  </a:cubicBezTo>
                  <a:lnTo>
                    <a:pt x="3249" y="6112"/>
                  </a:lnTo>
                  <a:cubicBezTo>
                    <a:pt x="3249" y="6112"/>
                    <a:pt x="14758" y="651"/>
                    <a:pt x="12445" y="170"/>
                  </a:cubicBezTo>
                  <a:cubicBezTo>
                    <a:pt x="11873" y="50"/>
                    <a:pt x="11111" y="1"/>
                    <a:pt x="10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5069450" y="2057550"/>
              <a:ext cx="919600" cy="1147050"/>
            </a:xfrm>
            <a:custGeom>
              <a:avLst/>
              <a:gdLst/>
              <a:ahLst/>
              <a:cxnLst/>
              <a:rect l="l" t="t" r="r" b="b"/>
              <a:pathLst>
                <a:path w="36784" h="45882" extrusionOk="0">
                  <a:moveTo>
                    <a:pt x="15849" y="1"/>
                  </a:moveTo>
                  <a:lnTo>
                    <a:pt x="7926" y="2884"/>
                  </a:lnTo>
                  <a:cubicBezTo>
                    <a:pt x="7926" y="2884"/>
                    <a:pt x="1" y="37740"/>
                    <a:pt x="3026" y="43213"/>
                  </a:cubicBezTo>
                  <a:cubicBezTo>
                    <a:pt x="4054" y="45072"/>
                    <a:pt x="5713" y="45881"/>
                    <a:pt x="7930" y="45881"/>
                  </a:cubicBezTo>
                  <a:cubicBezTo>
                    <a:pt x="12239" y="45881"/>
                    <a:pt x="18658" y="42821"/>
                    <a:pt x="26648" y="38460"/>
                  </a:cubicBezTo>
                  <a:lnTo>
                    <a:pt x="36783" y="32926"/>
                  </a:lnTo>
                  <a:lnTo>
                    <a:pt x="33401" y="30675"/>
                  </a:lnTo>
                  <a:cubicBezTo>
                    <a:pt x="33401" y="30675"/>
                    <a:pt x="21606" y="32987"/>
                    <a:pt x="18294" y="35290"/>
                  </a:cubicBezTo>
                  <a:cubicBezTo>
                    <a:pt x="18294" y="35290"/>
                    <a:pt x="20022" y="30393"/>
                    <a:pt x="22327" y="23479"/>
                  </a:cubicBezTo>
                  <a:cubicBezTo>
                    <a:pt x="24632" y="16566"/>
                    <a:pt x="26220" y="9507"/>
                    <a:pt x="15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5221850" y="1364125"/>
              <a:ext cx="214500" cy="230200"/>
            </a:xfrm>
            <a:custGeom>
              <a:avLst/>
              <a:gdLst/>
              <a:ahLst/>
              <a:cxnLst/>
              <a:rect l="l" t="t" r="r" b="b"/>
              <a:pathLst>
                <a:path w="8580" h="9208" extrusionOk="0">
                  <a:moveTo>
                    <a:pt x="3062" y="1"/>
                  </a:moveTo>
                  <a:cubicBezTo>
                    <a:pt x="746" y="1"/>
                    <a:pt x="0" y="1676"/>
                    <a:pt x="0" y="3991"/>
                  </a:cubicBezTo>
                  <a:cubicBezTo>
                    <a:pt x="0" y="6309"/>
                    <a:pt x="2120" y="9207"/>
                    <a:pt x="4437" y="9207"/>
                  </a:cubicBezTo>
                  <a:cubicBezTo>
                    <a:pt x="6753" y="9207"/>
                    <a:pt x="8579" y="5445"/>
                    <a:pt x="8579" y="3129"/>
                  </a:cubicBezTo>
                  <a:cubicBezTo>
                    <a:pt x="8579" y="812"/>
                    <a:pt x="5378" y="1"/>
                    <a:pt x="30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4853450" y="469600"/>
              <a:ext cx="414150" cy="1117425"/>
            </a:xfrm>
            <a:custGeom>
              <a:avLst/>
              <a:gdLst/>
              <a:ahLst/>
              <a:cxnLst/>
              <a:rect l="l" t="t" r="r" b="b"/>
              <a:pathLst>
                <a:path w="16566" h="44697" extrusionOk="0">
                  <a:moveTo>
                    <a:pt x="4035" y="1"/>
                  </a:moveTo>
                  <a:lnTo>
                    <a:pt x="1298" y="789"/>
                  </a:lnTo>
                  <a:cubicBezTo>
                    <a:pt x="1298" y="789"/>
                    <a:pt x="1" y="17718"/>
                    <a:pt x="1298" y="20311"/>
                  </a:cubicBezTo>
                  <a:cubicBezTo>
                    <a:pt x="2595" y="22902"/>
                    <a:pt x="8927" y="40164"/>
                    <a:pt x="10857" y="44696"/>
                  </a:cubicBezTo>
                  <a:lnTo>
                    <a:pt x="16566" y="35450"/>
                  </a:lnTo>
                  <a:cubicBezTo>
                    <a:pt x="16566" y="35450"/>
                    <a:pt x="9364" y="27656"/>
                    <a:pt x="7923" y="20022"/>
                  </a:cubicBezTo>
                  <a:cubicBezTo>
                    <a:pt x="6483" y="12388"/>
                    <a:pt x="4035" y="1"/>
                    <a:pt x="40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5461000" y="1015350"/>
              <a:ext cx="941525" cy="631525"/>
            </a:xfrm>
            <a:custGeom>
              <a:avLst/>
              <a:gdLst/>
              <a:ahLst/>
              <a:cxnLst/>
              <a:rect l="l" t="t" r="r" b="b"/>
              <a:pathLst>
                <a:path w="37661" h="25261" extrusionOk="0">
                  <a:moveTo>
                    <a:pt x="35947" y="1"/>
                  </a:moveTo>
                  <a:cubicBezTo>
                    <a:pt x="35947" y="1"/>
                    <a:pt x="18767" y="10679"/>
                    <a:pt x="9660" y="13975"/>
                  </a:cubicBezTo>
                  <a:cubicBezTo>
                    <a:pt x="554" y="17269"/>
                    <a:pt x="1" y="19693"/>
                    <a:pt x="1" y="19693"/>
                  </a:cubicBezTo>
                  <a:cubicBezTo>
                    <a:pt x="1904" y="24132"/>
                    <a:pt x="2578" y="25261"/>
                    <a:pt x="3289" y="25261"/>
                  </a:cubicBezTo>
                  <a:cubicBezTo>
                    <a:pt x="3688" y="25261"/>
                    <a:pt x="4099" y="24906"/>
                    <a:pt x="4743" y="24582"/>
                  </a:cubicBezTo>
                  <a:cubicBezTo>
                    <a:pt x="5931" y="23985"/>
                    <a:pt x="17465" y="16529"/>
                    <a:pt x="22896" y="14637"/>
                  </a:cubicBezTo>
                  <a:cubicBezTo>
                    <a:pt x="28326" y="12745"/>
                    <a:pt x="37661" y="1963"/>
                    <a:pt x="37661" y="1963"/>
                  </a:cubicBezTo>
                  <a:lnTo>
                    <a:pt x="359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5084650" y="1355825"/>
              <a:ext cx="524875" cy="796150"/>
            </a:xfrm>
            <a:custGeom>
              <a:avLst/>
              <a:gdLst/>
              <a:ahLst/>
              <a:cxnLst/>
              <a:rect l="l" t="t" r="r" b="b"/>
              <a:pathLst>
                <a:path w="20995" h="31846" extrusionOk="0">
                  <a:moveTo>
                    <a:pt x="7318" y="1"/>
                  </a:moveTo>
                  <a:cubicBezTo>
                    <a:pt x="7318" y="1"/>
                    <a:pt x="1" y="2372"/>
                    <a:pt x="1" y="13505"/>
                  </a:cubicBezTo>
                  <a:cubicBezTo>
                    <a:pt x="1" y="13505"/>
                    <a:pt x="6" y="28754"/>
                    <a:pt x="1730" y="31527"/>
                  </a:cubicBezTo>
                  <a:cubicBezTo>
                    <a:pt x="1730" y="31527"/>
                    <a:pt x="2976" y="31846"/>
                    <a:pt x="4842" y="31846"/>
                  </a:cubicBezTo>
                  <a:cubicBezTo>
                    <a:pt x="5775" y="31846"/>
                    <a:pt x="6864" y="31766"/>
                    <a:pt x="8029" y="31527"/>
                  </a:cubicBezTo>
                  <a:cubicBezTo>
                    <a:pt x="11693" y="30773"/>
                    <a:pt x="15241" y="28070"/>
                    <a:pt x="15241" y="28070"/>
                  </a:cubicBezTo>
                  <a:lnTo>
                    <a:pt x="20995" y="10791"/>
                  </a:lnTo>
                  <a:lnTo>
                    <a:pt x="20307" y="2696"/>
                  </a:lnTo>
                  <a:lnTo>
                    <a:pt x="12481" y="1184"/>
                  </a:lnTo>
                  <a:lnTo>
                    <a:pt x="12481" y="1184"/>
                  </a:lnTo>
                  <a:cubicBezTo>
                    <a:pt x="12481" y="1185"/>
                    <a:pt x="14003" y="8292"/>
                    <a:pt x="10011" y="8292"/>
                  </a:cubicBezTo>
                  <a:cubicBezTo>
                    <a:pt x="9154" y="8292"/>
                    <a:pt x="8041" y="7964"/>
                    <a:pt x="6604" y="7166"/>
                  </a:cubicBezTo>
                  <a:cubicBezTo>
                    <a:pt x="5026" y="6290"/>
                    <a:pt x="8926" y="336"/>
                    <a:pt x="8926" y="336"/>
                  </a:cubicBezTo>
                  <a:lnTo>
                    <a:pt x="73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5022650" y="1239700"/>
              <a:ext cx="285250" cy="342525"/>
            </a:xfrm>
            <a:custGeom>
              <a:avLst/>
              <a:gdLst/>
              <a:ahLst/>
              <a:cxnLst/>
              <a:rect l="l" t="t" r="r" b="b"/>
              <a:pathLst>
                <a:path w="11410" h="13701" extrusionOk="0">
                  <a:moveTo>
                    <a:pt x="7136" y="0"/>
                  </a:moveTo>
                  <a:cubicBezTo>
                    <a:pt x="517" y="1633"/>
                    <a:pt x="0" y="6189"/>
                    <a:pt x="0" y="6189"/>
                  </a:cubicBezTo>
                  <a:lnTo>
                    <a:pt x="3606" y="13700"/>
                  </a:lnTo>
                  <a:lnTo>
                    <a:pt x="11410" y="4985"/>
                  </a:lnTo>
                  <a:cubicBezTo>
                    <a:pt x="11410" y="4985"/>
                    <a:pt x="9274" y="4052"/>
                    <a:pt x="8540" y="3175"/>
                  </a:cubicBezTo>
                  <a:cubicBezTo>
                    <a:pt x="7805" y="2297"/>
                    <a:pt x="7136" y="0"/>
                    <a:pt x="7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5390875" y="1372900"/>
              <a:ext cx="399175" cy="284825"/>
            </a:xfrm>
            <a:custGeom>
              <a:avLst/>
              <a:gdLst/>
              <a:ahLst/>
              <a:cxnLst/>
              <a:rect l="l" t="t" r="r" b="b"/>
              <a:pathLst>
                <a:path w="15967" h="11393" extrusionOk="0">
                  <a:moveTo>
                    <a:pt x="11239" y="1"/>
                  </a:moveTo>
                  <a:cubicBezTo>
                    <a:pt x="11239" y="1"/>
                    <a:pt x="2297" y="540"/>
                    <a:pt x="1140" y="637"/>
                  </a:cubicBezTo>
                  <a:cubicBezTo>
                    <a:pt x="0" y="731"/>
                    <a:pt x="782" y="1609"/>
                    <a:pt x="782" y="1609"/>
                  </a:cubicBezTo>
                  <a:lnTo>
                    <a:pt x="2509" y="11392"/>
                  </a:lnTo>
                  <a:lnTo>
                    <a:pt x="13973" y="9042"/>
                  </a:lnTo>
                  <a:cubicBezTo>
                    <a:pt x="13973" y="9042"/>
                    <a:pt x="15966" y="4912"/>
                    <a:pt x="112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6"/>
            <p:cNvSpPr/>
            <p:nvPr/>
          </p:nvSpPr>
          <p:spPr>
            <a:xfrm>
              <a:off x="4811550" y="1990525"/>
              <a:ext cx="1124425" cy="794575"/>
            </a:xfrm>
            <a:custGeom>
              <a:avLst/>
              <a:gdLst/>
              <a:ahLst/>
              <a:cxnLst/>
              <a:rect l="l" t="t" r="r" b="b"/>
              <a:pathLst>
                <a:path w="44977" h="31783" extrusionOk="0">
                  <a:moveTo>
                    <a:pt x="21244" y="0"/>
                  </a:moveTo>
                  <a:lnTo>
                    <a:pt x="12828" y="2328"/>
                  </a:lnTo>
                  <a:lnTo>
                    <a:pt x="12636" y="2425"/>
                  </a:lnTo>
                  <a:cubicBezTo>
                    <a:pt x="12636" y="2425"/>
                    <a:pt x="1792" y="22473"/>
                    <a:pt x="0" y="26056"/>
                  </a:cubicBezTo>
                  <a:cubicBezTo>
                    <a:pt x="0" y="26056"/>
                    <a:pt x="12467" y="31783"/>
                    <a:pt x="24995" y="31783"/>
                  </a:cubicBezTo>
                  <a:cubicBezTo>
                    <a:pt x="32535" y="31783"/>
                    <a:pt x="40097" y="29708"/>
                    <a:pt x="44976" y="23062"/>
                  </a:cubicBezTo>
                  <a:cubicBezTo>
                    <a:pt x="44976" y="23062"/>
                    <a:pt x="37589" y="7427"/>
                    <a:pt x="26170" y="1474"/>
                  </a:cubicBezTo>
                  <a:lnTo>
                    <a:pt x="212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6"/>
            <p:cNvSpPr/>
            <p:nvPr/>
          </p:nvSpPr>
          <p:spPr>
            <a:xfrm>
              <a:off x="5527525" y="1173975"/>
              <a:ext cx="87925" cy="59800"/>
            </a:xfrm>
            <a:custGeom>
              <a:avLst/>
              <a:gdLst/>
              <a:ahLst/>
              <a:cxnLst/>
              <a:rect l="l" t="t" r="r" b="b"/>
              <a:pathLst>
                <a:path w="3517" h="2392" extrusionOk="0">
                  <a:moveTo>
                    <a:pt x="2104" y="0"/>
                  </a:moveTo>
                  <a:cubicBezTo>
                    <a:pt x="1442" y="0"/>
                    <a:pt x="761" y="682"/>
                    <a:pt x="761" y="682"/>
                  </a:cubicBezTo>
                  <a:lnTo>
                    <a:pt x="1" y="2392"/>
                  </a:lnTo>
                  <a:cubicBezTo>
                    <a:pt x="1" y="2392"/>
                    <a:pt x="3516" y="1157"/>
                    <a:pt x="2756" y="302"/>
                  </a:cubicBezTo>
                  <a:cubicBezTo>
                    <a:pt x="2560" y="82"/>
                    <a:pt x="2333" y="0"/>
                    <a:pt x="2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6"/>
            <p:cNvSpPr/>
            <p:nvPr/>
          </p:nvSpPr>
          <p:spPr>
            <a:xfrm>
              <a:off x="5409450" y="3484200"/>
              <a:ext cx="134650" cy="302575"/>
            </a:xfrm>
            <a:custGeom>
              <a:avLst/>
              <a:gdLst/>
              <a:ahLst/>
              <a:cxnLst/>
              <a:rect l="l" t="t" r="r" b="b"/>
              <a:pathLst>
                <a:path w="5386" h="12103" extrusionOk="0">
                  <a:moveTo>
                    <a:pt x="2211" y="0"/>
                  </a:moveTo>
                  <a:cubicBezTo>
                    <a:pt x="2211" y="1"/>
                    <a:pt x="3246" y="8862"/>
                    <a:pt x="1845" y="8862"/>
                  </a:cubicBezTo>
                  <a:cubicBezTo>
                    <a:pt x="1450" y="8862"/>
                    <a:pt x="861" y="8157"/>
                    <a:pt x="0" y="6349"/>
                  </a:cubicBezTo>
                  <a:lnTo>
                    <a:pt x="0" y="6349"/>
                  </a:lnTo>
                  <a:cubicBezTo>
                    <a:pt x="1" y="6349"/>
                    <a:pt x="1623" y="12103"/>
                    <a:pt x="3358" y="12103"/>
                  </a:cubicBezTo>
                  <a:cubicBezTo>
                    <a:pt x="3429" y="12103"/>
                    <a:pt x="3500" y="12093"/>
                    <a:pt x="3571" y="12073"/>
                  </a:cubicBezTo>
                  <a:cubicBezTo>
                    <a:pt x="5386" y="11562"/>
                    <a:pt x="4022" y="2860"/>
                    <a:pt x="4022" y="2860"/>
                  </a:cubicBezTo>
                  <a:lnTo>
                    <a:pt x="2211" y="0"/>
                  </a:ln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6"/>
            <p:cNvSpPr/>
            <p:nvPr/>
          </p:nvSpPr>
          <p:spPr>
            <a:xfrm>
              <a:off x="5963275" y="2725675"/>
              <a:ext cx="288425" cy="88550"/>
            </a:xfrm>
            <a:custGeom>
              <a:avLst/>
              <a:gdLst/>
              <a:ahLst/>
              <a:cxnLst/>
              <a:rect l="l" t="t" r="r" b="b"/>
              <a:pathLst>
                <a:path w="11537" h="3542" extrusionOk="0">
                  <a:moveTo>
                    <a:pt x="8609" y="1"/>
                  </a:moveTo>
                  <a:cubicBezTo>
                    <a:pt x="6617" y="1"/>
                    <a:pt x="3851" y="341"/>
                    <a:pt x="2827" y="494"/>
                  </a:cubicBezTo>
                  <a:cubicBezTo>
                    <a:pt x="1278" y="726"/>
                    <a:pt x="1" y="2120"/>
                    <a:pt x="1" y="2120"/>
                  </a:cubicBezTo>
                  <a:cubicBezTo>
                    <a:pt x="1" y="2120"/>
                    <a:pt x="3042" y="1626"/>
                    <a:pt x="5274" y="1626"/>
                  </a:cubicBezTo>
                  <a:cubicBezTo>
                    <a:pt x="6167" y="1626"/>
                    <a:pt x="6930" y="1705"/>
                    <a:pt x="7318" y="1927"/>
                  </a:cubicBezTo>
                  <a:cubicBezTo>
                    <a:pt x="8083" y="2364"/>
                    <a:pt x="6236" y="3541"/>
                    <a:pt x="6236" y="3541"/>
                  </a:cubicBezTo>
                  <a:cubicBezTo>
                    <a:pt x="6236" y="3541"/>
                    <a:pt x="11536" y="1074"/>
                    <a:pt x="10723" y="339"/>
                  </a:cubicBezTo>
                  <a:cubicBezTo>
                    <a:pt x="10448" y="90"/>
                    <a:pt x="9630" y="1"/>
                    <a:pt x="8609" y="1"/>
                  </a:cubicBez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a:off x="5908375" y="2808575"/>
              <a:ext cx="66950" cy="99825"/>
            </a:xfrm>
            <a:custGeom>
              <a:avLst/>
              <a:gdLst/>
              <a:ahLst/>
              <a:cxnLst/>
              <a:rect l="l" t="t" r="r" b="b"/>
              <a:pathLst>
                <a:path w="2678" h="3993" extrusionOk="0">
                  <a:moveTo>
                    <a:pt x="367" y="1"/>
                  </a:moveTo>
                  <a:lnTo>
                    <a:pt x="0" y="473"/>
                  </a:lnTo>
                  <a:lnTo>
                    <a:pt x="1733" y="3992"/>
                  </a:lnTo>
                  <a:lnTo>
                    <a:pt x="2678" y="3467"/>
                  </a:lnTo>
                  <a:lnTo>
                    <a:pt x="367" y="1"/>
                  </a:ln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a:off x="5317500" y="3415175"/>
              <a:ext cx="120825" cy="122150"/>
            </a:xfrm>
            <a:custGeom>
              <a:avLst/>
              <a:gdLst/>
              <a:ahLst/>
              <a:cxnLst/>
              <a:rect l="l" t="t" r="r" b="b"/>
              <a:pathLst>
                <a:path w="4833" h="4886" extrusionOk="0">
                  <a:moveTo>
                    <a:pt x="4254" y="1"/>
                  </a:moveTo>
                  <a:lnTo>
                    <a:pt x="0" y="3835"/>
                  </a:lnTo>
                  <a:lnTo>
                    <a:pt x="1261" y="4886"/>
                  </a:lnTo>
                  <a:lnTo>
                    <a:pt x="4832" y="999"/>
                  </a:lnTo>
                  <a:lnTo>
                    <a:pt x="4254" y="1"/>
                  </a:ln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6"/>
          <p:cNvGrpSpPr/>
          <p:nvPr/>
        </p:nvGrpSpPr>
        <p:grpSpPr>
          <a:xfrm>
            <a:off x="1809181" y="956795"/>
            <a:ext cx="1553149" cy="1767049"/>
            <a:chOff x="1809181" y="956795"/>
            <a:chExt cx="1553149" cy="1767049"/>
          </a:xfrm>
        </p:grpSpPr>
        <p:sp>
          <p:nvSpPr>
            <p:cNvPr id="456" name="Google Shape;456;p36"/>
            <p:cNvSpPr/>
            <p:nvPr/>
          </p:nvSpPr>
          <p:spPr>
            <a:xfrm>
              <a:off x="1809182" y="13738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1809181" y="956795"/>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36"/>
          <p:cNvGrpSpPr/>
          <p:nvPr/>
        </p:nvGrpSpPr>
        <p:grpSpPr>
          <a:xfrm>
            <a:off x="1583039" y="448601"/>
            <a:ext cx="2005419" cy="2700708"/>
            <a:chOff x="607875" y="545150"/>
            <a:chExt cx="2360150" cy="3178425"/>
          </a:xfrm>
        </p:grpSpPr>
        <p:sp>
          <p:nvSpPr>
            <p:cNvPr id="459" name="Google Shape;459;p36"/>
            <p:cNvSpPr/>
            <p:nvPr/>
          </p:nvSpPr>
          <p:spPr>
            <a:xfrm>
              <a:off x="1464125" y="1325950"/>
              <a:ext cx="191100" cy="192175"/>
            </a:xfrm>
            <a:custGeom>
              <a:avLst/>
              <a:gdLst/>
              <a:ahLst/>
              <a:cxnLst/>
              <a:rect l="l" t="t" r="r" b="b"/>
              <a:pathLst>
                <a:path w="7644" h="7687" extrusionOk="0">
                  <a:moveTo>
                    <a:pt x="1218" y="1"/>
                  </a:moveTo>
                  <a:cubicBezTo>
                    <a:pt x="1218" y="1"/>
                    <a:pt x="1" y="844"/>
                    <a:pt x="610" y="2249"/>
                  </a:cubicBezTo>
                  <a:cubicBezTo>
                    <a:pt x="1208" y="3631"/>
                    <a:pt x="3801" y="7687"/>
                    <a:pt x="7318" y="7687"/>
                  </a:cubicBezTo>
                  <a:cubicBezTo>
                    <a:pt x="7377" y="7687"/>
                    <a:pt x="7436" y="7686"/>
                    <a:pt x="7495" y="7683"/>
                  </a:cubicBezTo>
                  <a:cubicBezTo>
                    <a:pt x="7643" y="7677"/>
                    <a:pt x="2951" y="1"/>
                    <a:pt x="29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911175" y="3162500"/>
              <a:ext cx="445475" cy="407950"/>
            </a:xfrm>
            <a:custGeom>
              <a:avLst/>
              <a:gdLst/>
              <a:ahLst/>
              <a:cxnLst/>
              <a:rect l="l" t="t" r="r" b="b"/>
              <a:pathLst>
                <a:path w="17819" h="16318" extrusionOk="0">
                  <a:moveTo>
                    <a:pt x="12279" y="0"/>
                  </a:moveTo>
                  <a:cubicBezTo>
                    <a:pt x="12123" y="0"/>
                    <a:pt x="11983" y="28"/>
                    <a:pt x="11864" y="87"/>
                  </a:cubicBezTo>
                  <a:cubicBezTo>
                    <a:pt x="10099" y="969"/>
                    <a:pt x="0" y="10863"/>
                    <a:pt x="395" y="15524"/>
                  </a:cubicBezTo>
                  <a:cubicBezTo>
                    <a:pt x="441" y="16061"/>
                    <a:pt x="649" y="16318"/>
                    <a:pt x="1014" y="16318"/>
                  </a:cubicBezTo>
                  <a:cubicBezTo>
                    <a:pt x="1945" y="16318"/>
                    <a:pt x="3894" y="14643"/>
                    <a:pt x="6741" y="11690"/>
                  </a:cubicBezTo>
                  <a:cubicBezTo>
                    <a:pt x="8874" y="9478"/>
                    <a:pt x="11304" y="8968"/>
                    <a:pt x="13093" y="8968"/>
                  </a:cubicBezTo>
                  <a:cubicBezTo>
                    <a:pt x="14627" y="8968"/>
                    <a:pt x="15689" y="9343"/>
                    <a:pt x="15689" y="9343"/>
                  </a:cubicBezTo>
                  <a:lnTo>
                    <a:pt x="17819" y="3395"/>
                  </a:lnTo>
                  <a:cubicBezTo>
                    <a:pt x="17819" y="3395"/>
                    <a:pt x="14020" y="0"/>
                    <a:pt x="12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6"/>
            <p:cNvSpPr/>
            <p:nvPr/>
          </p:nvSpPr>
          <p:spPr>
            <a:xfrm>
              <a:off x="1141625" y="3335550"/>
              <a:ext cx="488975" cy="388025"/>
            </a:xfrm>
            <a:custGeom>
              <a:avLst/>
              <a:gdLst/>
              <a:ahLst/>
              <a:cxnLst/>
              <a:rect l="l" t="t" r="r" b="b"/>
              <a:pathLst>
                <a:path w="19559" h="15521" extrusionOk="0">
                  <a:moveTo>
                    <a:pt x="14114" y="1"/>
                  </a:moveTo>
                  <a:cubicBezTo>
                    <a:pt x="14114" y="1"/>
                    <a:pt x="1" y="13233"/>
                    <a:pt x="2205" y="14998"/>
                  </a:cubicBezTo>
                  <a:cubicBezTo>
                    <a:pt x="2637" y="15344"/>
                    <a:pt x="3024" y="15520"/>
                    <a:pt x="3428" y="15520"/>
                  </a:cubicBezTo>
                  <a:cubicBezTo>
                    <a:pt x="4585" y="15520"/>
                    <a:pt x="5885" y="14074"/>
                    <a:pt x="8821" y="11029"/>
                  </a:cubicBezTo>
                  <a:cubicBezTo>
                    <a:pt x="10663" y="9118"/>
                    <a:pt x="12734" y="8607"/>
                    <a:pt x="14422" y="8607"/>
                  </a:cubicBezTo>
                  <a:cubicBezTo>
                    <a:pt x="16364" y="8607"/>
                    <a:pt x="17799" y="9282"/>
                    <a:pt x="17799" y="9282"/>
                  </a:cubicBezTo>
                  <a:lnTo>
                    <a:pt x="19558" y="3269"/>
                  </a:lnTo>
                  <a:lnTo>
                    <a:pt x="141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6"/>
            <p:cNvSpPr/>
            <p:nvPr/>
          </p:nvSpPr>
          <p:spPr>
            <a:xfrm>
              <a:off x="1921000" y="2328925"/>
              <a:ext cx="566700" cy="362500"/>
            </a:xfrm>
            <a:custGeom>
              <a:avLst/>
              <a:gdLst/>
              <a:ahLst/>
              <a:cxnLst/>
              <a:rect l="l" t="t" r="r" b="b"/>
              <a:pathLst>
                <a:path w="22668" h="14500" extrusionOk="0">
                  <a:moveTo>
                    <a:pt x="21645" y="0"/>
                  </a:moveTo>
                  <a:lnTo>
                    <a:pt x="1" y="8595"/>
                  </a:lnTo>
                  <a:lnTo>
                    <a:pt x="22667" y="14499"/>
                  </a:lnTo>
                  <a:lnTo>
                    <a:pt x="21645" y="0"/>
                  </a:lnTo>
                  <a:close/>
                </a:path>
              </a:pathLst>
            </a:custGeom>
            <a:solidFill>
              <a:srgbClr val="E0A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6"/>
            <p:cNvSpPr/>
            <p:nvPr/>
          </p:nvSpPr>
          <p:spPr>
            <a:xfrm>
              <a:off x="1848000" y="2556250"/>
              <a:ext cx="731575" cy="1099400"/>
            </a:xfrm>
            <a:custGeom>
              <a:avLst/>
              <a:gdLst/>
              <a:ahLst/>
              <a:cxnLst/>
              <a:rect l="l" t="t" r="r" b="b"/>
              <a:pathLst>
                <a:path w="29263" h="43976" extrusionOk="0">
                  <a:moveTo>
                    <a:pt x="2921" y="0"/>
                  </a:moveTo>
                  <a:lnTo>
                    <a:pt x="12540" y="17310"/>
                  </a:lnTo>
                  <a:lnTo>
                    <a:pt x="13186" y="17163"/>
                  </a:lnTo>
                  <a:lnTo>
                    <a:pt x="13186" y="31832"/>
                  </a:lnTo>
                  <a:lnTo>
                    <a:pt x="4179" y="32420"/>
                  </a:lnTo>
                  <a:lnTo>
                    <a:pt x="0" y="40634"/>
                  </a:lnTo>
                  <a:cubicBezTo>
                    <a:pt x="0" y="40634"/>
                    <a:pt x="8598" y="43975"/>
                    <a:pt x="15831" y="43975"/>
                  </a:cubicBezTo>
                  <a:cubicBezTo>
                    <a:pt x="18301" y="43975"/>
                    <a:pt x="20613" y="43586"/>
                    <a:pt x="22368" y="42540"/>
                  </a:cubicBezTo>
                  <a:cubicBezTo>
                    <a:pt x="29263" y="38433"/>
                    <a:pt x="25387" y="370"/>
                    <a:pt x="25387" y="369"/>
                  </a:cubicBezTo>
                  <a:lnTo>
                    <a:pt x="25387" y="369"/>
                  </a:lnTo>
                  <a:cubicBezTo>
                    <a:pt x="24700" y="599"/>
                    <a:pt x="22845" y="684"/>
                    <a:pt x="20479" y="684"/>
                  </a:cubicBezTo>
                  <a:cubicBezTo>
                    <a:pt x="13763" y="684"/>
                    <a:pt x="2921" y="0"/>
                    <a:pt x="29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6"/>
            <p:cNvSpPr/>
            <p:nvPr/>
          </p:nvSpPr>
          <p:spPr>
            <a:xfrm>
              <a:off x="1175000" y="2556250"/>
              <a:ext cx="1307700" cy="1093400"/>
            </a:xfrm>
            <a:custGeom>
              <a:avLst/>
              <a:gdLst/>
              <a:ahLst/>
              <a:cxnLst/>
              <a:rect l="l" t="t" r="r" b="b"/>
              <a:pathLst>
                <a:path w="52308" h="43736" extrusionOk="0">
                  <a:moveTo>
                    <a:pt x="29841" y="0"/>
                  </a:moveTo>
                  <a:cubicBezTo>
                    <a:pt x="29841" y="0"/>
                    <a:pt x="24066" y="30219"/>
                    <a:pt x="22007" y="30952"/>
                  </a:cubicBezTo>
                  <a:cubicBezTo>
                    <a:pt x="21883" y="30996"/>
                    <a:pt x="21713" y="31017"/>
                    <a:pt x="21501" y="31017"/>
                  </a:cubicBezTo>
                  <a:cubicBezTo>
                    <a:pt x="18201" y="31017"/>
                    <a:pt x="4987" y="25964"/>
                    <a:pt x="4987" y="25964"/>
                  </a:cubicBezTo>
                  <a:cubicBezTo>
                    <a:pt x="4987" y="25964"/>
                    <a:pt x="0" y="28019"/>
                    <a:pt x="1614" y="33007"/>
                  </a:cubicBezTo>
                  <a:cubicBezTo>
                    <a:pt x="1614" y="33007"/>
                    <a:pt x="15298" y="43736"/>
                    <a:pt x="24098" y="43736"/>
                  </a:cubicBezTo>
                  <a:cubicBezTo>
                    <a:pt x="25113" y="43736"/>
                    <a:pt x="26063" y="43593"/>
                    <a:pt x="26920" y="43274"/>
                  </a:cubicBezTo>
                  <a:cubicBezTo>
                    <a:pt x="31561" y="41549"/>
                    <a:pt x="36546" y="28382"/>
                    <a:pt x="40035" y="17132"/>
                  </a:cubicBezTo>
                  <a:lnTo>
                    <a:pt x="52307" y="369"/>
                  </a:lnTo>
                  <a:lnTo>
                    <a:pt x="52307" y="369"/>
                  </a:lnTo>
                  <a:cubicBezTo>
                    <a:pt x="52307" y="369"/>
                    <a:pt x="46671" y="651"/>
                    <a:pt x="44667" y="651"/>
                  </a:cubicBezTo>
                  <a:cubicBezTo>
                    <a:pt x="44641" y="651"/>
                    <a:pt x="44614" y="651"/>
                    <a:pt x="44589" y="651"/>
                  </a:cubicBezTo>
                  <a:cubicBezTo>
                    <a:pt x="40898" y="637"/>
                    <a:pt x="29841" y="0"/>
                    <a:pt x="298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6"/>
            <p:cNvSpPr/>
            <p:nvPr/>
          </p:nvSpPr>
          <p:spPr>
            <a:xfrm>
              <a:off x="2036500" y="545150"/>
              <a:ext cx="931525" cy="1229150"/>
            </a:xfrm>
            <a:custGeom>
              <a:avLst/>
              <a:gdLst/>
              <a:ahLst/>
              <a:cxnLst/>
              <a:rect l="l" t="t" r="r" b="b"/>
              <a:pathLst>
                <a:path w="37261" h="49166" extrusionOk="0">
                  <a:moveTo>
                    <a:pt x="30487" y="0"/>
                  </a:moveTo>
                  <a:cubicBezTo>
                    <a:pt x="29561" y="0"/>
                    <a:pt x="25819" y="7483"/>
                    <a:pt x="25819" y="7483"/>
                  </a:cubicBezTo>
                  <a:cubicBezTo>
                    <a:pt x="25232" y="6143"/>
                    <a:pt x="24454" y="5856"/>
                    <a:pt x="23895" y="5856"/>
                  </a:cubicBezTo>
                  <a:cubicBezTo>
                    <a:pt x="23475" y="5856"/>
                    <a:pt x="23179" y="6017"/>
                    <a:pt x="23179" y="6017"/>
                  </a:cubicBezTo>
                  <a:lnTo>
                    <a:pt x="25819" y="11591"/>
                  </a:lnTo>
                  <a:cubicBezTo>
                    <a:pt x="20392" y="15699"/>
                    <a:pt x="15990" y="25526"/>
                    <a:pt x="13937" y="28461"/>
                  </a:cubicBezTo>
                  <a:cubicBezTo>
                    <a:pt x="11884" y="31394"/>
                    <a:pt x="1" y="42543"/>
                    <a:pt x="1" y="42543"/>
                  </a:cubicBezTo>
                  <a:lnTo>
                    <a:pt x="2959" y="49166"/>
                  </a:lnTo>
                  <a:lnTo>
                    <a:pt x="18981" y="32514"/>
                  </a:lnTo>
                  <a:cubicBezTo>
                    <a:pt x="23968" y="27674"/>
                    <a:pt x="29487" y="12765"/>
                    <a:pt x="29487" y="12765"/>
                  </a:cubicBezTo>
                  <a:cubicBezTo>
                    <a:pt x="32273" y="11298"/>
                    <a:pt x="32713" y="7925"/>
                    <a:pt x="32713" y="7925"/>
                  </a:cubicBezTo>
                  <a:cubicBezTo>
                    <a:pt x="32713" y="7925"/>
                    <a:pt x="37261" y="5870"/>
                    <a:pt x="36821" y="5093"/>
                  </a:cubicBezTo>
                  <a:cubicBezTo>
                    <a:pt x="36758" y="4983"/>
                    <a:pt x="36622" y="4936"/>
                    <a:pt x="36435" y="4936"/>
                  </a:cubicBezTo>
                  <a:cubicBezTo>
                    <a:pt x="35299" y="4936"/>
                    <a:pt x="32273" y="6674"/>
                    <a:pt x="32273" y="6674"/>
                  </a:cubicBezTo>
                  <a:cubicBezTo>
                    <a:pt x="32273" y="6674"/>
                    <a:pt x="36088" y="3083"/>
                    <a:pt x="35500" y="2497"/>
                  </a:cubicBezTo>
                  <a:cubicBezTo>
                    <a:pt x="35466" y="2463"/>
                    <a:pt x="35420" y="2447"/>
                    <a:pt x="35364" y="2447"/>
                  </a:cubicBezTo>
                  <a:cubicBezTo>
                    <a:pt x="34450" y="2447"/>
                    <a:pt x="30806" y="6673"/>
                    <a:pt x="30806" y="6673"/>
                  </a:cubicBezTo>
                  <a:cubicBezTo>
                    <a:pt x="30806" y="6673"/>
                    <a:pt x="34473" y="884"/>
                    <a:pt x="33447" y="737"/>
                  </a:cubicBezTo>
                  <a:cubicBezTo>
                    <a:pt x="33433" y="734"/>
                    <a:pt x="33419" y="733"/>
                    <a:pt x="33403" y="733"/>
                  </a:cubicBezTo>
                  <a:cubicBezTo>
                    <a:pt x="32320" y="733"/>
                    <a:pt x="28752" y="5870"/>
                    <a:pt x="28752" y="5870"/>
                  </a:cubicBezTo>
                  <a:cubicBezTo>
                    <a:pt x="28752" y="5870"/>
                    <a:pt x="31391" y="149"/>
                    <a:pt x="30513" y="2"/>
                  </a:cubicBezTo>
                  <a:cubicBezTo>
                    <a:pt x="30504" y="1"/>
                    <a:pt x="30496" y="0"/>
                    <a:pt x="30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6"/>
            <p:cNvSpPr/>
            <p:nvPr/>
          </p:nvSpPr>
          <p:spPr>
            <a:xfrm>
              <a:off x="607875" y="1753175"/>
              <a:ext cx="1237350" cy="912475"/>
            </a:xfrm>
            <a:custGeom>
              <a:avLst/>
              <a:gdLst/>
              <a:ahLst/>
              <a:cxnLst/>
              <a:rect l="l" t="t" r="r" b="b"/>
              <a:pathLst>
                <a:path w="49494" h="36499" extrusionOk="0">
                  <a:moveTo>
                    <a:pt x="42962" y="1"/>
                  </a:moveTo>
                  <a:cubicBezTo>
                    <a:pt x="42962" y="1"/>
                    <a:pt x="31703" y="11778"/>
                    <a:pt x="28749" y="13803"/>
                  </a:cubicBezTo>
                  <a:cubicBezTo>
                    <a:pt x="25796" y="15829"/>
                    <a:pt x="15928" y="20140"/>
                    <a:pt x="11771" y="25528"/>
                  </a:cubicBezTo>
                  <a:lnTo>
                    <a:pt x="6222" y="22834"/>
                  </a:lnTo>
                  <a:lnTo>
                    <a:pt x="6222" y="22834"/>
                  </a:lnTo>
                  <a:cubicBezTo>
                    <a:pt x="6222" y="22834"/>
                    <a:pt x="5326" y="24440"/>
                    <a:pt x="7663" y="25489"/>
                  </a:cubicBezTo>
                  <a:cubicBezTo>
                    <a:pt x="7663" y="25489"/>
                    <a:pt x="0" y="29231"/>
                    <a:pt x="140" y="30113"/>
                  </a:cubicBezTo>
                  <a:cubicBezTo>
                    <a:pt x="160" y="30241"/>
                    <a:pt x="299" y="30296"/>
                    <a:pt x="522" y="30296"/>
                  </a:cubicBezTo>
                  <a:cubicBezTo>
                    <a:pt x="1830" y="30296"/>
                    <a:pt x="6023" y="28408"/>
                    <a:pt x="6023" y="28408"/>
                  </a:cubicBezTo>
                  <a:lnTo>
                    <a:pt x="6023" y="28408"/>
                  </a:lnTo>
                  <a:cubicBezTo>
                    <a:pt x="6023" y="28408"/>
                    <a:pt x="707" y="32027"/>
                    <a:pt x="844" y="33054"/>
                  </a:cubicBezTo>
                  <a:cubicBezTo>
                    <a:pt x="861" y="33182"/>
                    <a:pt x="966" y="33238"/>
                    <a:pt x="1138" y="33238"/>
                  </a:cubicBezTo>
                  <a:cubicBezTo>
                    <a:pt x="2341" y="33238"/>
                    <a:pt x="6805" y="30469"/>
                    <a:pt x="6805" y="30469"/>
                  </a:cubicBezTo>
                  <a:lnTo>
                    <a:pt x="6805" y="30469"/>
                  </a:lnTo>
                  <a:cubicBezTo>
                    <a:pt x="6805" y="30469"/>
                    <a:pt x="2004" y="34530"/>
                    <a:pt x="2586" y="35123"/>
                  </a:cubicBezTo>
                  <a:cubicBezTo>
                    <a:pt x="2629" y="35166"/>
                    <a:pt x="2687" y="35186"/>
                    <a:pt x="2759" y="35186"/>
                  </a:cubicBezTo>
                  <a:cubicBezTo>
                    <a:pt x="3675" y="35186"/>
                    <a:pt x="6792" y="31935"/>
                    <a:pt x="6792" y="31935"/>
                  </a:cubicBezTo>
                  <a:lnTo>
                    <a:pt x="6792" y="31935"/>
                  </a:lnTo>
                  <a:cubicBezTo>
                    <a:pt x="6792" y="31935"/>
                    <a:pt x="4396" y="36021"/>
                    <a:pt x="5170" y="36467"/>
                  </a:cubicBezTo>
                  <a:cubicBezTo>
                    <a:pt x="5207" y="36488"/>
                    <a:pt x="5246" y="36498"/>
                    <a:pt x="5288" y="36498"/>
                  </a:cubicBezTo>
                  <a:cubicBezTo>
                    <a:pt x="6137" y="36498"/>
                    <a:pt x="8039" y="32387"/>
                    <a:pt x="8039" y="32387"/>
                  </a:cubicBezTo>
                  <a:cubicBezTo>
                    <a:pt x="8039" y="32387"/>
                    <a:pt x="11417" y="31979"/>
                    <a:pt x="12911" y="29206"/>
                  </a:cubicBezTo>
                  <a:cubicBezTo>
                    <a:pt x="12911" y="29206"/>
                    <a:pt x="27033" y="23587"/>
                    <a:pt x="31921" y="18645"/>
                  </a:cubicBezTo>
                  <a:lnTo>
                    <a:pt x="49493" y="6193"/>
                  </a:lnTo>
                  <a:lnTo>
                    <a:pt x="429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1645050" y="1540875"/>
              <a:ext cx="918475" cy="1132775"/>
            </a:xfrm>
            <a:custGeom>
              <a:avLst/>
              <a:gdLst/>
              <a:ahLst/>
              <a:cxnLst/>
              <a:rect l="l" t="t" r="r" b="b"/>
              <a:pathLst>
                <a:path w="36739" h="45311" extrusionOk="0">
                  <a:moveTo>
                    <a:pt x="16989" y="0"/>
                  </a:moveTo>
                  <a:lnTo>
                    <a:pt x="9362" y="1667"/>
                  </a:lnTo>
                  <a:lnTo>
                    <a:pt x="5695" y="3798"/>
                  </a:lnTo>
                  <a:lnTo>
                    <a:pt x="1" y="9373"/>
                  </a:lnTo>
                  <a:lnTo>
                    <a:pt x="1445" y="15657"/>
                  </a:lnTo>
                  <a:cubicBezTo>
                    <a:pt x="1445" y="15657"/>
                    <a:pt x="7055" y="29126"/>
                    <a:pt x="7903" y="32412"/>
                  </a:cubicBezTo>
                  <a:cubicBezTo>
                    <a:pt x="9222" y="37521"/>
                    <a:pt x="7088" y="45310"/>
                    <a:pt x="7088" y="45310"/>
                  </a:cubicBezTo>
                  <a:cubicBezTo>
                    <a:pt x="7088" y="45310"/>
                    <a:pt x="16600" y="44521"/>
                    <a:pt x="25254" y="44228"/>
                  </a:cubicBezTo>
                  <a:cubicBezTo>
                    <a:pt x="33908" y="43935"/>
                    <a:pt x="36738" y="41147"/>
                    <a:pt x="36738" y="41147"/>
                  </a:cubicBezTo>
                  <a:cubicBezTo>
                    <a:pt x="36738" y="41147"/>
                    <a:pt x="29235" y="16157"/>
                    <a:pt x="24055" y="9172"/>
                  </a:cubicBezTo>
                  <a:cubicBezTo>
                    <a:pt x="18875" y="2186"/>
                    <a:pt x="16989" y="0"/>
                    <a:pt x="169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6"/>
            <p:cNvSpPr/>
            <p:nvPr/>
          </p:nvSpPr>
          <p:spPr>
            <a:xfrm>
              <a:off x="1987575" y="1433450"/>
              <a:ext cx="388650" cy="316125"/>
            </a:xfrm>
            <a:custGeom>
              <a:avLst/>
              <a:gdLst/>
              <a:ahLst/>
              <a:cxnLst/>
              <a:rect l="l" t="t" r="r" b="b"/>
              <a:pathLst>
                <a:path w="15546" h="12645" extrusionOk="0">
                  <a:moveTo>
                    <a:pt x="8391" y="1"/>
                  </a:moveTo>
                  <a:lnTo>
                    <a:pt x="0" y="5258"/>
                  </a:lnTo>
                  <a:lnTo>
                    <a:pt x="8706" y="12644"/>
                  </a:lnTo>
                  <a:lnTo>
                    <a:pt x="14640" y="8854"/>
                  </a:lnTo>
                  <a:cubicBezTo>
                    <a:pt x="14640" y="8854"/>
                    <a:pt x="15546" y="4793"/>
                    <a:pt x="8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6"/>
            <p:cNvSpPr/>
            <p:nvPr/>
          </p:nvSpPr>
          <p:spPr>
            <a:xfrm>
              <a:off x="1428575" y="1761200"/>
              <a:ext cx="518675" cy="396300"/>
            </a:xfrm>
            <a:custGeom>
              <a:avLst/>
              <a:gdLst/>
              <a:ahLst/>
              <a:cxnLst/>
              <a:rect l="l" t="t" r="r" b="b"/>
              <a:pathLst>
                <a:path w="20747" h="15852" extrusionOk="0">
                  <a:moveTo>
                    <a:pt x="11404" y="0"/>
                  </a:moveTo>
                  <a:cubicBezTo>
                    <a:pt x="10946" y="0"/>
                    <a:pt x="10432" y="39"/>
                    <a:pt x="9860" y="119"/>
                  </a:cubicBezTo>
                  <a:cubicBezTo>
                    <a:pt x="6610" y="575"/>
                    <a:pt x="675" y="8803"/>
                    <a:pt x="3" y="8803"/>
                  </a:cubicBezTo>
                  <a:cubicBezTo>
                    <a:pt x="2" y="8803"/>
                    <a:pt x="1" y="8803"/>
                    <a:pt x="1" y="8803"/>
                  </a:cubicBezTo>
                  <a:lnTo>
                    <a:pt x="1" y="8803"/>
                  </a:lnTo>
                  <a:cubicBezTo>
                    <a:pt x="1" y="8803"/>
                    <a:pt x="4183" y="15631"/>
                    <a:pt x="7497" y="15852"/>
                  </a:cubicBezTo>
                  <a:cubicBezTo>
                    <a:pt x="7497" y="15852"/>
                    <a:pt x="20747" y="0"/>
                    <a:pt x="11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p:nvPr/>
          </p:nvSpPr>
          <p:spPr>
            <a:xfrm>
              <a:off x="1459425" y="1167550"/>
              <a:ext cx="502700" cy="535750"/>
            </a:xfrm>
            <a:custGeom>
              <a:avLst/>
              <a:gdLst/>
              <a:ahLst/>
              <a:cxnLst/>
              <a:rect l="l" t="t" r="r" b="b"/>
              <a:pathLst>
                <a:path w="20108" h="21430" extrusionOk="0">
                  <a:moveTo>
                    <a:pt x="8519" y="0"/>
                  </a:moveTo>
                  <a:cubicBezTo>
                    <a:pt x="7903" y="0"/>
                    <a:pt x="7136" y="612"/>
                    <a:pt x="4496" y="2181"/>
                  </a:cubicBezTo>
                  <a:cubicBezTo>
                    <a:pt x="0" y="4853"/>
                    <a:pt x="2562" y="9473"/>
                    <a:pt x="4570" y="11863"/>
                  </a:cubicBezTo>
                  <a:cubicBezTo>
                    <a:pt x="6468" y="14121"/>
                    <a:pt x="8642" y="15089"/>
                    <a:pt x="10598" y="15252"/>
                  </a:cubicBezTo>
                  <a:lnTo>
                    <a:pt x="13378" y="21430"/>
                  </a:lnTo>
                  <a:lnTo>
                    <a:pt x="20108" y="18501"/>
                  </a:lnTo>
                  <a:cubicBezTo>
                    <a:pt x="20108" y="18501"/>
                    <a:pt x="15381" y="14968"/>
                    <a:pt x="15545" y="13560"/>
                  </a:cubicBezTo>
                  <a:cubicBezTo>
                    <a:pt x="15586" y="13205"/>
                    <a:pt x="16240" y="12629"/>
                    <a:pt x="16411" y="12118"/>
                  </a:cubicBezTo>
                  <a:cubicBezTo>
                    <a:pt x="17328" y="9368"/>
                    <a:pt x="12908" y="2281"/>
                    <a:pt x="10191" y="788"/>
                  </a:cubicBezTo>
                  <a:cubicBezTo>
                    <a:pt x="9310" y="303"/>
                    <a:pt x="8952" y="0"/>
                    <a:pt x="8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1726500" y="1584050"/>
              <a:ext cx="314900" cy="221175"/>
            </a:xfrm>
            <a:custGeom>
              <a:avLst/>
              <a:gdLst/>
              <a:ahLst/>
              <a:cxnLst/>
              <a:rect l="l" t="t" r="r" b="b"/>
              <a:pathLst>
                <a:path w="12596" h="8847" extrusionOk="0">
                  <a:moveTo>
                    <a:pt x="7496" y="0"/>
                  </a:moveTo>
                  <a:cubicBezTo>
                    <a:pt x="6592" y="0"/>
                    <a:pt x="5626" y="184"/>
                    <a:pt x="4676" y="571"/>
                  </a:cubicBezTo>
                  <a:cubicBezTo>
                    <a:pt x="1693" y="1788"/>
                    <a:pt x="0" y="4550"/>
                    <a:pt x="895" y="6744"/>
                  </a:cubicBezTo>
                  <a:cubicBezTo>
                    <a:pt x="1509" y="8254"/>
                    <a:pt x="3810" y="8846"/>
                    <a:pt x="5732" y="8846"/>
                  </a:cubicBezTo>
                  <a:cubicBezTo>
                    <a:pt x="6601" y="8846"/>
                    <a:pt x="7393" y="8725"/>
                    <a:pt x="7915" y="8512"/>
                  </a:cubicBezTo>
                  <a:cubicBezTo>
                    <a:pt x="9591" y="7828"/>
                    <a:pt x="12596" y="4531"/>
                    <a:pt x="11699" y="2338"/>
                  </a:cubicBezTo>
                  <a:cubicBezTo>
                    <a:pt x="11088" y="844"/>
                    <a:pt x="9433" y="0"/>
                    <a:pt x="7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6"/>
            <p:cNvSpPr/>
            <p:nvPr/>
          </p:nvSpPr>
          <p:spPr>
            <a:xfrm>
              <a:off x="1528800" y="1464075"/>
              <a:ext cx="100250" cy="43525"/>
            </a:xfrm>
            <a:custGeom>
              <a:avLst/>
              <a:gdLst/>
              <a:ahLst/>
              <a:cxnLst/>
              <a:rect l="l" t="t" r="r" b="b"/>
              <a:pathLst>
                <a:path w="4010" h="1741" extrusionOk="0">
                  <a:moveTo>
                    <a:pt x="1710" y="0"/>
                  </a:moveTo>
                  <a:cubicBezTo>
                    <a:pt x="1385" y="0"/>
                    <a:pt x="238" y="63"/>
                    <a:pt x="91" y="939"/>
                  </a:cubicBezTo>
                  <a:cubicBezTo>
                    <a:pt x="0" y="1487"/>
                    <a:pt x="814" y="1741"/>
                    <a:pt x="1759" y="1741"/>
                  </a:cubicBezTo>
                  <a:cubicBezTo>
                    <a:pt x="2578" y="1741"/>
                    <a:pt x="3496" y="1550"/>
                    <a:pt x="4010" y="1194"/>
                  </a:cubicBezTo>
                  <a:lnTo>
                    <a:pt x="1795" y="2"/>
                  </a:lnTo>
                  <a:cubicBezTo>
                    <a:pt x="1795" y="2"/>
                    <a:pt x="1764" y="0"/>
                    <a:pt x="17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1433250" y="1054775"/>
              <a:ext cx="321425" cy="432775"/>
            </a:xfrm>
            <a:custGeom>
              <a:avLst/>
              <a:gdLst/>
              <a:ahLst/>
              <a:cxnLst/>
              <a:rect l="l" t="t" r="r" b="b"/>
              <a:pathLst>
                <a:path w="12857" h="17311" extrusionOk="0">
                  <a:moveTo>
                    <a:pt x="7494" y="1"/>
                  </a:moveTo>
                  <a:cubicBezTo>
                    <a:pt x="7462" y="1"/>
                    <a:pt x="7432" y="3"/>
                    <a:pt x="7404" y="7"/>
                  </a:cubicBezTo>
                  <a:cubicBezTo>
                    <a:pt x="6404" y="174"/>
                    <a:pt x="6163" y="1508"/>
                    <a:pt x="6091" y="2625"/>
                  </a:cubicBezTo>
                  <a:cubicBezTo>
                    <a:pt x="5754" y="2303"/>
                    <a:pt x="5340" y="2162"/>
                    <a:pt x="4933" y="2162"/>
                  </a:cubicBezTo>
                  <a:cubicBezTo>
                    <a:pt x="4496" y="2162"/>
                    <a:pt x="4067" y="2326"/>
                    <a:pt x="3751" y="2607"/>
                  </a:cubicBezTo>
                  <a:cubicBezTo>
                    <a:pt x="3142" y="3149"/>
                    <a:pt x="2855" y="4009"/>
                    <a:pt x="2589" y="4840"/>
                  </a:cubicBezTo>
                  <a:cubicBezTo>
                    <a:pt x="2324" y="5672"/>
                    <a:pt x="2044" y="6534"/>
                    <a:pt x="1445" y="7086"/>
                  </a:cubicBezTo>
                  <a:cubicBezTo>
                    <a:pt x="885" y="7601"/>
                    <a:pt x="1" y="7991"/>
                    <a:pt x="115" y="8866"/>
                  </a:cubicBezTo>
                  <a:cubicBezTo>
                    <a:pt x="254" y="9910"/>
                    <a:pt x="1616" y="10280"/>
                    <a:pt x="2247" y="11169"/>
                  </a:cubicBezTo>
                  <a:cubicBezTo>
                    <a:pt x="2236" y="11153"/>
                    <a:pt x="2225" y="11146"/>
                    <a:pt x="2214" y="11146"/>
                  </a:cubicBezTo>
                  <a:cubicBezTo>
                    <a:pt x="2075" y="11146"/>
                    <a:pt x="1966" y="12361"/>
                    <a:pt x="2050" y="12580"/>
                  </a:cubicBezTo>
                  <a:cubicBezTo>
                    <a:pt x="2318" y="13292"/>
                    <a:pt x="2989" y="13762"/>
                    <a:pt x="3475" y="14306"/>
                  </a:cubicBezTo>
                  <a:cubicBezTo>
                    <a:pt x="4510" y="15467"/>
                    <a:pt x="5016" y="16635"/>
                    <a:pt x="6384" y="17311"/>
                  </a:cubicBezTo>
                  <a:cubicBezTo>
                    <a:pt x="6092" y="15464"/>
                    <a:pt x="4125" y="14091"/>
                    <a:pt x="4222" y="12292"/>
                  </a:cubicBezTo>
                  <a:lnTo>
                    <a:pt x="4222" y="12292"/>
                  </a:lnTo>
                  <a:cubicBezTo>
                    <a:pt x="4225" y="12292"/>
                    <a:pt x="4227" y="12292"/>
                    <a:pt x="4230" y="12292"/>
                  </a:cubicBezTo>
                  <a:cubicBezTo>
                    <a:pt x="5169" y="12292"/>
                    <a:pt x="5771" y="11128"/>
                    <a:pt x="5342" y="10132"/>
                  </a:cubicBezTo>
                  <a:cubicBezTo>
                    <a:pt x="5173" y="9739"/>
                    <a:pt x="4887" y="9404"/>
                    <a:pt x="4703" y="9017"/>
                  </a:cubicBezTo>
                  <a:cubicBezTo>
                    <a:pt x="4521" y="8629"/>
                    <a:pt x="4472" y="8124"/>
                    <a:pt x="4752" y="7905"/>
                  </a:cubicBezTo>
                  <a:cubicBezTo>
                    <a:pt x="4885" y="7802"/>
                    <a:pt x="5065" y="7784"/>
                    <a:pt x="5236" y="7766"/>
                  </a:cubicBezTo>
                  <a:cubicBezTo>
                    <a:pt x="5461" y="7743"/>
                    <a:pt x="5712" y="7735"/>
                    <a:pt x="5980" y="7735"/>
                  </a:cubicBezTo>
                  <a:cubicBezTo>
                    <a:pt x="6728" y="7735"/>
                    <a:pt x="7609" y="7801"/>
                    <a:pt x="8432" y="7801"/>
                  </a:cubicBezTo>
                  <a:cubicBezTo>
                    <a:pt x="9146" y="7801"/>
                    <a:pt x="9816" y="7751"/>
                    <a:pt x="10318" y="7565"/>
                  </a:cubicBezTo>
                  <a:cubicBezTo>
                    <a:pt x="11544" y="7111"/>
                    <a:pt x="12857" y="6228"/>
                    <a:pt x="12729" y="4726"/>
                  </a:cubicBezTo>
                  <a:cubicBezTo>
                    <a:pt x="12618" y="3420"/>
                    <a:pt x="11463" y="2359"/>
                    <a:pt x="10404" y="1559"/>
                  </a:cubicBezTo>
                  <a:cubicBezTo>
                    <a:pt x="9822" y="1119"/>
                    <a:pt x="8205" y="1"/>
                    <a:pt x="74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1724375" y="1530550"/>
              <a:ext cx="85950" cy="39525"/>
            </a:xfrm>
            <a:custGeom>
              <a:avLst/>
              <a:gdLst/>
              <a:ahLst/>
              <a:cxnLst/>
              <a:rect l="l" t="t" r="r" b="b"/>
              <a:pathLst>
                <a:path w="3438" h="1581" extrusionOk="0">
                  <a:moveTo>
                    <a:pt x="3438" y="0"/>
                  </a:moveTo>
                  <a:lnTo>
                    <a:pt x="3438" y="0"/>
                  </a:lnTo>
                  <a:cubicBezTo>
                    <a:pt x="2269" y="720"/>
                    <a:pt x="148" y="732"/>
                    <a:pt x="7" y="732"/>
                  </a:cubicBezTo>
                  <a:cubicBezTo>
                    <a:pt x="3" y="732"/>
                    <a:pt x="0" y="732"/>
                    <a:pt x="0" y="732"/>
                  </a:cubicBezTo>
                  <a:lnTo>
                    <a:pt x="0" y="732"/>
                  </a:lnTo>
                  <a:lnTo>
                    <a:pt x="368" y="1581"/>
                  </a:lnTo>
                  <a:cubicBezTo>
                    <a:pt x="2414" y="1257"/>
                    <a:pt x="3438" y="0"/>
                    <a:pt x="3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5"/>
          <p:cNvSpPr txBox="1">
            <a:spLocks noGrp="1"/>
          </p:cNvSpPr>
          <p:nvPr>
            <p:ph type="ctrTitle"/>
          </p:nvPr>
        </p:nvSpPr>
        <p:spPr>
          <a:xfrm>
            <a:off x="5347800" y="1283075"/>
            <a:ext cx="38985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vs. Solution</a:t>
            </a:r>
            <a:endParaRPr/>
          </a:p>
        </p:txBody>
      </p:sp>
      <p:sp>
        <p:nvSpPr>
          <p:cNvPr id="378" name="Google Shape;378;p35"/>
          <p:cNvSpPr txBox="1">
            <a:spLocks noGrp="1"/>
          </p:cNvSpPr>
          <p:nvPr>
            <p:ph type="subTitle" idx="1"/>
          </p:nvPr>
        </p:nvSpPr>
        <p:spPr>
          <a:xfrm>
            <a:off x="5347800" y="3372625"/>
            <a:ext cx="29145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You could enter a subtitle here if you need it</a:t>
            </a:r>
            <a:endParaRPr/>
          </a:p>
        </p:txBody>
      </p:sp>
      <p:sp>
        <p:nvSpPr>
          <p:cNvPr id="379" name="Google Shape;379;p35"/>
          <p:cNvSpPr txBox="1">
            <a:spLocks noGrp="1"/>
          </p:cNvSpPr>
          <p:nvPr>
            <p:ph type="title" idx="2"/>
          </p:nvPr>
        </p:nvSpPr>
        <p:spPr>
          <a:xfrm>
            <a:off x="5347800" y="1262375"/>
            <a:ext cx="1913700" cy="79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80" name="Google Shape;380;p35"/>
          <p:cNvSpPr/>
          <p:nvPr/>
        </p:nvSpPr>
        <p:spPr>
          <a:xfrm>
            <a:off x="-449032" y="766006"/>
            <a:ext cx="5261828" cy="3282219"/>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35"/>
          <p:cNvGrpSpPr/>
          <p:nvPr/>
        </p:nvGrpSpPr>
        <p:grpSpPr>
          <a:xfrm>
            <a:off x="-366069" y="828012"/>
            <a:ext cx="4884806" cy="3861723"/>
            <a:chOff x="-366069" y="828012"/>
            <a:chExt cx="4884806" cy="3861723"/>
          </a:xfrm>
        </p:grpSpPr>
        <p:grpSp>
          <p:nvGrpSpPr>
            <p:cNvPr id="382" name="Google Shape;382;p35"/>
            <p:cNvGrpSpPr/>
            <p:nvPr/>
          </p:nvGrpSpPr>
          <p:grpSpPr>
            <a:xfrm>
              <a:off x="-366069" y="828012"/>
              <a:ext cx="4884806" cy="3861723"/>
              <a:chOff x="-366069" y="828012"/>
              <a:chExt cx="4884806" cy="3861723"/>
            </a:xfrm>
          </p:grpSpPr>
          <p:sp>
            <p:nvSpPr>
              <p:cNvPr id="383" name="Google Shape;383;p35"/>
              <p:cNvSpPr/>
              <p:nvPr/>
            </p:nvSpPr>
            <p:spPr>
              <a:xfrm>
                <a:off x="-366069" y="4450023"/>
                <a:ext cx="4884806" cy="239712"/>
              </a:xfrm>
              <a:custGeom>
                <a:avLst/>
                <a:gdLst/>
                <a:ahLst/>
                <a:cxnLst/>
                <a:rect l="l" t="t" r="r" b="b"/>
                <a:pathLst>
                  <a:path w="260836" h="12800" extrusionOk="0">
                    <a:moveTo>
                      <a:pt x="130418" y="1"/>
                    </a:moveTo>
                    <a:cubicBezTo>
                      <a:pt x="95830" y="1"/>
                      <a:pt x="62657" y="674"/>
                      <a:pt x="38199" y="1875"/>
                    </a:cubicBezTo>
                    <a:cubicBezTo>
                      <a:pt x="13742" y="3075"/>
                      <a:pt x="1" y="4703"/>
                      <a:pt x="1" y="6399"/>
                    </a:cubicBezTo>
                    <a:cubicBezTo>
                      <a:pt x="1" y="8096"/>
                      <a:pt x="13742" y="9724"/>
                      <a:pt x="38199" y="10924"/>
                    </a:cubicBezTo>
                    <a:cubicBezTo>
                      <a:pt x="62657" y="12124"/>
                      <a:pt x="95830" y="12799"/>
                      <a:pt x="130419" y="12799"/>
                    </a:cubicBezTo>
                    <a:cubicBezTo>
                      <a:pt x="165007" y="12799"/>
                      <a:pt x="198180" y="12124"/>
                      <a:pt x="222637" y="10924"/>
                    </a:cubicBezTo>
                    <a:cubicBezTo>
                      <a:pt x="247095" y="9724"/>
                      <a:pt x="260836" y="8096"/>
                      <a:pt x="260836" y="6399"/>
                    </a:cubicBezTo>
                    <a:cubicBezTo>
                      <a:pt x="260836" y="4703"/>
                      <a:pt x="247095" y="3075"/>
                      <a:pt x="222637" y="1875"/>
                    </a:cubicBezTo>
                    <a:cubicBezTo>
                      <a:pt x="198180" y="674"/>
                      <a:pt x="165007" y="1"/>
                      <a:pt x="130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5"/>
              <p:cNvSpPr/>
              <p:nvPr/>
            </p:nvSpPr>
            <p:spPr>
              <a:xfrm>
                <a:off x="1720043" y="2281566"/>
                <a:ext cx="842569" cy="1414413"/>
              </a:xfrm>
              <a:custGeom>
                <a:avLst/>
                <a:gdLst/>
                <a:ahLst/>
                <a:cxnLst/>
                <a:rect l="l" t="t" r="r" b="b"/>
                <a:pathLst>
                  <a:path w="44991" h="75526" extrusionOk="0">
                    <a:moveTo>
                      <a:pt x="22682" y="0"/>
                    </a:moveTo>
                    <a:lnTo>
                      <a:pt x="8861" y="7179"/>
                    </a:lnTo>
                    <a:lnTo>
                      <a:pt x="8380" y="15390"/>
                    </a:lnTo>
                    <a:cubicBezTo>
                      <a:pt x="8152" y="19298"/>
                      <a:pt x="10426" y="22924"/>
                      <a:pt x="14044" y="24420"/>
                    </a:cubicBezTo>
                    <a:lnTo>
                      <a:pt x="24757" y="28850"/>
                    </a:lnTo>
                    <a:cubicBezTo>
                      <a:pt x="25245" y="29052"/>
                      <a:pt x="25403" y="29665"/>
                      <a:pt x="25076" y="30078"/>
                    </a:cubicBezTo>
                    <a:lnTo>
                      <a:pt x="5607" y="54622"/>
                    </a:lnTo>
                    <a:cubicBezTo>
                      <a:pt x="5491" y="54770"/>
                      <a:pt x="5535" y="54987"/>
                      <a:pt x="5701" y="55079"/>
                    </a:cubicBezTo>
                    <a:lnTo>
                      <a:pt x="7154" y="55869"/>
                    </a:lnTo>
                    <a:lnTo>
                      <a:pt x="5404" y="58748"/>
                    </a:lnTo>
                    <a:lnTo>
                      <a:pt x="5409" y="58752"/>
                    </a:lnTo>
                    <a:cubicBezTo>
                      <a:pt x="5175" y="58665"/>
                      <a:pt x="4934" y="58623"/>
                      <a:pt x="4696" y="58623"/>
                    </a:cubicBezTo>
                    <a:cubicBezTo>
                      <a:pt x="4018" y="58623"/>
                      <a:pt x="3365" y="58962"/>
                      <a:pt x="2979" y="59558"/>
                    </a:cubicBezTo>
                    <a:lnTo>
                      <a:pt x="0" y="64165"/>
                    </a:lnTo>
                    <a:lnTo>
                      <a:pt x="17575" y="75526"/>
                    </a:lnTo>
                    <a:cubicBezTo>
                      <a:pt x="18455" y="74167"/>
                      <a:pt x="18065" y="72354"/>
                      <a:pt x="16705" y="71476"/>
                    </a:cubicBezTo>
                    <a:lnTo>
                      <a:pt x="15173" y="70486"/>
                    </a:lnTo>
                    <a:cubicBezTo>
                      <a:pt x="14149" y="69822"/>
                      <a:pt x="13501" y="68708"/>
                      <a:pt x="13435" y="67489"/>
                    </a:cubicBezTo>
                    <a:lnTo>
                      <a:pt x="13294" y="64926"/>
                    </a:lnTo>
                    <a:cubicBezTo>
                      <a:pt x="13252" y="64185"/>
                      <a:pt x="12859" y="63507"/>
                      <a:pt x="12236" y="63104"/>
                    </a:cubicBezTo>
                    <a:lnTo>
                      <a:pt x="12040" y="62977"/>
                    </a:lnTo>
                    <a:lnTo>
                      <a:pt x="13602" y="59372"/>
                    </a:lnTo>
                    <a:lnTo>
                      <a:pt x="14396" y="59804"/>
                    </a:lnTo>
                    <a:cubicBezTo>
                      <a:pt x="14614" y="59922"/>
                      <a:pt x="14852" y="59980"/>
                      <a:pt x="15088" y="59980"/>
                    </a:cubicBezTo>
                    <a:cubicBezTo>
                      <a:pt x="15473" y="59980"/>
                      <a:pt x="15854" y="59826"/>
                      <a:pt x="16135" y="59532"/>
                    </a:cubicBezTo>
                    <a:lnTo>
                      <a:pt x="40884" y="33644"/>
                    </a:lnTo>
                    <a:cubicBezTo>
                      <a:pt x="44904" y="29931"/>
                      <a:pt x="44990" y="23607"/>
                      <a:pt x="41074" y="19786"/>
                    </a:cubicBezTo>
                    <a:lnTo>
                      <a:pt x="226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5"/>
              <p:cNvSpPr/>
              <p:nvPr/>
            </p:nvSpPr>
            <p:spPr>
              <a:xfrm>
                <a:off x="1703057" y="3483197"/>
                <a:ext cx="349418" cy="247840"/>
              </a:xfrm>
              <a:custGeom>
                <a:avLst/>
                <a:gdLst/>
                <a:ahLst/>
                <a:cxnLst/>
                <a:rect l="l" t="t" r="r" b="b"/>
                <a:pathLst>
                  <a:path w="18658" h="13234" extrusionOk="0">
                    <a:moveTo>
                      <a:pt x="907" y="1"/>
                    </a:moveTo>
                    <a:lnTo>
                      <a:pt x="284" y="963"/>
                    </a:lnTo>
                    <a:cubicBezTo>
                      <a:pt x="0" y="1402"/>
                      <a:pt x="126" y="1988"/>
                      <a:pt x="566" y="2273"/>
                    </a:cubicBezTo>
                    <a:lnTo>
                      <a:pt x="17522" y="13234"/>
                    </a:lnTo>
                    <a:lnTo>
                      <a:pt x="18658" y="11475"/>
                    </a:lnTo>
                    <a:lnTo>
                      <a:pt x="9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5"/>
              <p:cNvSpPr/>
              <p:nvPr/>
            </p:nvSpPr>
            <p:spPr>
              <a:xfrm>
                <a:off x="655497" y="2970644"/>
                <a:ext cx="871746" cy="249825"/>
              </a:xfrm>
              <a:custGeom>
                <a:avLst/>
                <a:gdLst/>
                <a:ahLst/>
                <a:cxnLst/>
                <a:rect l="l" t="t" r="r" b="b"/>
                <a:pathLst>
                  <a:path w="46549" h="13340" extrusionOk="0">
                    <a:moveTo>
                      <a:pt x="902" y="1"/>
                    </a:moveTo>
                    <a:cubicBezTo>
                      <a:pt x="402" y="7"/>
                      <a:pt x="1" y="414"/>
                      <a:pt x="1" y="915"/>
                    </a:cubicBezTo>
                    <a:cubicBezTo>
                      <a:pt x="1" y="1414"/>
                      <a:pt x="402" y="1821"/>
                      <a:pt x="902" y="1829"/>
                    </a:cubicBezTo>
                    <a:lnTo>
                      <a:pt x="29998" y="1829"/>
                    </a:lnTo>
                    <a:cubicBezTo>
                      <a:pt x="32369" y="1829"/>
                      <a:pt x="34597" y="2751"/>
                      <a:pt x="36274" y="4428"/>
                    </a:cubicBezTo>
                    <a:lnTo>
                      <a:pt x="44916" y="13071"/>
                    </a:lnTo>
                    <a:cubicBezTo>
                      <a:pt x="45087" y="13243"/>
                      <a:pt x="45321" y="13339"/>
                      <a:pt x="45562" y="13339"/>
                    </a:cubicBezTo>
                    <a:cubicBezTo>
                      <a:pt x="45932" y="13339"/>
                      <a:pt x="46266" y="13116"/>
                      <a:pt x="46407" y="12775"/>
                    </a:cubicBezTo>
                    <a:cubicBezTo>
                      <a:pt x="46548" y="12432"/>
                      <a:pt x="46471" y="12040"/>
                      <a:pt x="46209" y="11778"/>
                    </a:cubicBezTo>
                    <a:lnTo>
                      <a:pt x="37566" y="3135"/>
                    </a:lnTo>
                    <a:cubicBezTo>
                      <a:pt x="35544" y="1113"/>
                      <a:pt x="32856" y="1"/>
                      <a:pt x="29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5"/>
              <p:cNvSpPr/>
              <p:nvPr/>
            </p:nvSpPr>
            <p:spPr>
              <a:xfrm>
                <a:off x="2471952" y="3196479"/>
                <a:ext cx="1424769" cy="1424769"/>
              </a:xfrm>
              <a:custGeom>
                <a:avLst/>
                <a:gdLst/>
                <a:ahLst/>
                <a:cxnLst/>
                <a:rect l="l" t="t" r="r" b="b"/>
                <a:pathLst>
                  <a:path w="76079" h="76079" extrusionOk="0">
                    <a:moveTo>
                      <a:pt x="38039" y="6094"/>
                    </a:moveTo>
                    <a:cubicBezTo>
                      <a:pt x="55655" y="6094"/>
                      <a:pt x="69985" y="20426"/>
                      <a:pt x="69985" y="38040"/>
                    </a:cubicBezTo>
                    <a:cubicBezTo>
                      <a:pt x="69985" y="55654"/>
                      <a:pt x="55655" y="69984"/>
                      <a:pt x="38039" y="69984"/>
                    </a:cubicBezTo>
                    <a:cubicBezTo>
                      <a:pt x="20425" y="69984"/>
                      <a:pt x="6095" y="55654"/>
                      <a:pt x="6095" y="38040"/>
                    </a:cubicBezTo>
                    <a:cubicBezTo>
                      <a:pt x="6095" y="20426"/>
                      <a:pt x="20425" y="6094"/>
                      <a:pt x="38039" y="6094"/>
                    </a:cubicBezTo>
                    <a:close/>
                    <a:moveTo>
                      <a:pt x="38039" y="1"/>
                    </a:moveTo>
                    <a:cubicBezTo>
                      <a:pt x="17065" y="1"/>
                      <a:pt x="0" y="17065"/>
                      <a:pt x="0" y="38040"/>
                    </a:cubicBezTo>
                    <a:cubicBezTo>
                      <a:pt x="0" y="59014"/>
                      <a:pt x="17065" y="76079"/>
                      <a:pt x="38039" y="76079"/>
                    </a:cubicBezTo>
                    <a:cubicBezTo>
                      <a:pt x="59014" y="76079"/>
                      <a:pt x="76078" y="59014"/>
                      <a:pt x="76078" y="38040"/>
                    </a:cubicBezTo>
                    <a:cubicBezTo>
                      <a:pt x="76078" y="17065"/>
                      <a:pt x="59014" y="1"/>
                      <a:pt x="38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5"/>
              <p:cNvSpPr/>
              <p:nvPr/>
            </p:nvSpPr>
            <p:spPr>
              <a:xfrm>
                <a:off x="3093780" y="3818289"/>
                <a:ext cx="189710" cy="189747"/>
              </a:xfrm>
              <a:custGeom>
                <a:avLst/>
                <a:gdLst/>
                <a:ahLst/>
                <a:cxnLst/>
                <a:rect l="l" t="t" r="r" b="b"/>
                <a:pathLst>
                  <a:path w="10130" h="10132" extrusionOk="0">
                    <a:moveTo>
                      <a:pt x="5065" y="1"/>
                    </a:moveTo>
                    <a:cubicBezTo>
                      <a:pt x="2260" y="1"/>
                      <a:pt x="1" y="2260"/>
                      <a:pt x="1" y="5067"/>
                    </a:cubicBezTo>
                    <a:cubicBezTo>
                      <a:pt x="1" y="7872"/>
                      <a:pt x="2260" y="10131"/>
                      <a:pt x="5065" y="10131"/>
                    </a:cubicBezTo>
                    <a:cubicBezTo>
                      <a:pt x="7872" y="10131"/>
                      <a:pt x="10130" y="7872"/>
                      <a:pt x="10130" y="5067"/>
                    </a:cubicBezTo>
                    <a:cubicBezTo>
                      <a:pt x="10130" y="2260"/>
                      <a:pt x="7872" y="1"/>
                      <a:pt x="5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5"/>
              <p:cNvSpPr/>
              <p:nvPr/>
            </p:nvSpPr>
            <p:spPr>
              <a:xfrm>
                <a:off x="2413523" y="3126626"/>
                <a:ext cx="826501" cy="826501"/>
              </a:xfrm>
              <a:custGeom>
                <a:avLst/>
                <a:gdLst/>
                <a:ahLst/>
                <a:cxnLst/>
                <a:rect l="l" t="t" r="r" b="b"/>
                <a:pathLst>
                  <a:path w="44133" h="44133" extrusionOk="0">
                    <a:moveTo>
                      <a:pt x="37414" y="0"/>
                    </a:moveTo>
                    <a:cubicBezTo>
                      <a:pt x="16784" y="0"/>
                      <a:pt x="0" y="16784"/>
                      <a:pt x="0" y="37415"/>
                    </a:cubicBezTo>
                    <a:lnTo>
                      <a:pt x="0" y="42609"/>
                    </a:lnTo>
                    <a:cubicBezTo>
                      <a:pt x="0" y="43451"/>
                      <a:pt x="682" y="44133"/>
                      <a:pt x="1523" y="44133"/>
                    </a:cubicBezTo>
                    <a:cubicBezTo>
                      <a:pt x="2365" y="44133"/>
                      <a:pt x="3047" y="43451"/>
                      <a:pt x="3047" y="42609"/>
                    </a:cubicBezTo>
                    <a:lnTo>
                      <a:pt x="3047" y="37415"/>
                    </a:lnTo>
                    <a:cubicBezTo>
                      <a:pt x="3047" y="18464"/>
                      <a:pt x="18463" y="3047"/>
                      <a:pt x="37414" y="3047"/>
                    </a:cubicBezTo>
                    <a:lnTo>
                      <a:pt x="42608" y="3047"/>
                    </a:lnTo>
                    <a:cubicBezTo>
                      <a:pt x="43450" y="3047"/>
                      <a:pt x="44132" y="2365"/>
                      <a:pt x="44132" y="1523"/>
                    </a:cubicBezTo>
                    <a:cubicBezTo>
                      <a:pt x="44132" y="683"/>
                      <a:pt x="43450" y="0"/>
                      <a:pt x="42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5"/>
              <p:cNvSpPr/>
              <p:nvPr/>
            </p:nvSpPr>
            <p:spPr>
              <a:xfrm>
                <a:off x="368030" y="3196479"/>
                <a:ext cx="1424788" cy="1424769"/>
              </a:xfrm>
              <a:custGeom>
                <a:avLst/>
                <a:gdLst/>
                <a:ahLst/>
                <a:cxnLst/>
                <a:rect l="l" t="t" r="r" b="b"/>
                <a:pathLst>
                  <a:path w="76080" h="76079" extrusionOk="0">
                    <a:moveTo>
                      <a:pt x="38041" y="6094"/>
                    </a:moveTo>
                    <a:cubicBezTo>
                      <a:pt x="55655" y="6094"/>
                      <a:pt x="69985" y="20426"/>
                      <a:pt x="69985" y="38040"/>
                    </a:cubicBezTo>
                    <a:cubicBezTo>
                      <a:pt x="69985" y="55654"/>
                      <a:pt x="55655" y="69984"/>
                      <a:pt x="38041" y="69984"/>
                    </a:cubicBezTo>
                    <a:cubicBezTo>
                      <a:pt x="20425" y="69984"/>
                      <a:pt x="6096" y="55654"/>
                      <a:pt x="6096" y="38040"/>
                    </a:cubicBezTo>
                    <a:cubicBezTo>
                      <a:pt x="6096" y="20426"/>
                      <a:pt x="20425" y="6094"/>
                      <a:pt x="38041" y="6094"/>
                    </a:cubicBezTo>
                    <a:close/>
                    <a:moveTo>
                      <a:pt x="38041" y="1"/>
                    </a:moveTo>
                    <a:cubicBezTo>
                      <a:pt x="17066" y="1"/>
                      <a:pt x="1" y="17065"/>
                      <a:pt x="1" y="38040"/>
                    </a:cubicBezTo>
                    <a:cubicBezTo>
                      <a:pt x="1" y="59014"/>
                      <a:pt x="17066" y="76079"/>
                      <a:pt x="38041" y="76079"/>
                    </a:cubicBezTo>
                    <a:cubicBezTo>
                      <a:pt x="59016" y="76079"/>
                      <a:pt x="76080" y="59014"/>
                      <a:pt x="76080" y="38040"/>
                    </a:cubicBezTo>
                    <a:cubicBezTo>
                      <a:pt x="76080" y="17065"/>
                      <a:pt x="59016" y="1"/>
                      <a:pt x="380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5"/>
              <p:cNvSpPr/>
              <p:nvPr/>
            </p:nvSpPr>
            <p:spPr>
              <a:xfrm>
                <a:off x="284487" y="3115202"/>
                <a:ext cx="1430669" cy="826501"/>
              </a:xfrm>
              <a:custGeom>
                <a:avLst/>
                <a:gdLst/>
                <a:ahLst/>
                <a:cxnLst/>
                <a:rect l="l" t="t" r="r" b="b"/>
                <a:pathLst>
                  <a:path w="76394" h="44133" extrusionOk="0">
                    <a:moveTo>
                      <a:pt x="38582" y="0"/>
                    </a:moveTo>
                    <a:cubicBezTo>
                      <a:pt x="17306" y="0"/>
                      <a:pt x="0" y="16784"/>
                      <a:pt x="0" y="37414"/>
                    </a:cubicBezTo>
                    <a:lnTo>
                      <a:pt x="0" y="42610"/>
                    </a:lnTo>
                    <a:cubicBezTo>
                      <a:pt x="0" y="43450"/>
                      <a:pt x="682" y="44133"/>
                      <a:pt x="1524" y="44133"/>
                    </a:cubicBezTo>
                    <a:cubicBezTo>
                      <a:pt x="2366" y="44133"/>
                      <a:pt x="3048" y="43450"/>
                      <a:pt x="3048" y="42610"/>
                    </a:cubicBezTo>
                    <a:lnTo>
                      <a:pt x="3048" y="37414"/>
                    </a:lnTo>
                    <a:cubicBezTo>
                      <a:pt x="3048" y="18465"/>
                      <a:pt x="18989" y="3047"/>
                      <a:pt x="38582" y="3047"/>
                    </a:cubicBezTo>
                    <a:lnTo>
                      <a:pt x="43944" y="3047"/>
                    </a:lnTo>
                    <a:cubicBezTo>
                      <a:pt x="55777" y="3047"/>
                      <a:pt x="66797" y="8719"/>
                      <a:pt x="73423" y="18220"/>
                    </a:cubicBezTo>
                    <a:cubicBezTo>
                      <a:pt x="73720" y="18637"/>
                      <a:pt x="74188" y="18859"/>
                      <a:pt x="74664" y="18859"/>
                    </a:cubicBezTo>
                    <a:cubicBezTo>
                      <a:pt x="74965" y="18859"/>
                      <a:pt x="75270" y="18770"/>
                      <a:pt x="75535" y="18584"/>
                    </a:cubicBezTo>
                    <a:cubicBezTo>
                      <a:pt x="76220" y="18106"/>
                      <a:pt x="76393" y="17167"/>
                      <a:pt x="75923" y="16476"/>
                    </a:cubicBezTo>
                    <a:cubicBezTo>
                      <a:pt x="68727" y="6160"/>
                      <a:pt x="56771" y="0"/>
                      <a:pt x="439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5"/>
              <p:cNvSpPr/>
              <p:nvPr/>
            </p:nvSpPr>
            <p:spPr>
              <a:xfrm>
                <a:off x="989896" y="3818289"/>
                <a:ext cx="189710" cy="189747"/>
              </a:xfrm>
              <a:custGeom>
                <a:avLst/>
                <a:gdLst/>
                <a:ahLst/>
                <a:cxnLst/>
                <a:rect l="l" t="t" r="r" b="b"/>
                <a:pathLst>
                  <a:path w="10130" h="10132" extrusionOk="0">
                    <a:moveTo>
                      <a:pt x="5065" y="1"/>
                    </a:moveTo>
                    <a:cubicBezTo>
                      <a:pt x="2268" y="1"/>
                      <a:pt x="1" y="2269"/>
                      <a:pt x="1" y="5067"/>
                    </a:cubicBezTo>
                    <a:cubicBezTo>
                      <a:pt x="1" y="7863"/>
                      <a:pt x="2268" y="10131"/>
                      <a:pt x="5065" y="10131"/>
                    </a:cubicBezTo>
                    <a:cubicBezTo>
                      <a:pt x="7862" y="10131"/>
                      <a:pt x="10130" y="7863"/>
                      <a:pt x="10130" y="5067"/>
                    </a:cubicBezTo>
                    <a:cubicBezTo>
                      <a:pt x="10130" y="2269"/>
                      <a:pt x="7862" y="1"/>
                      <a:pt x="5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5"/>
              <p:cNvSpPr/>
              <p:nvPr/>
            </p:nvSpPr>
            <p:spPr>
              <a:xfrm>
                <a:off x="1053400" y="2463410"/>
                <a:ext cx="2177184" cy="1558727"/>
              </a:xfrm>
              <a:custGeom>
                <a:avLst/>
                <a:gdLst/>
                <a:ahLst/>
                <a:cxnLst/>
                <a:rect l="l" t="t" r="r" b="b"/>
                <a:pathLst>
                  <a:path w="116256" h="83232" extrusionOk="0">
                    <a:moveTo>
                      <a:pt x="91950" y="26828"/>
                    </a:moveTo>
                    <a:lnTo>
                      <a:pt x="45697" y="74629"/>
                    </a:lnTo>
                    <a:cubicBezTo>
                      <a:pt x="45653" y="74560"/>
                      <a:pt x="45621" y="74482"/>
                      <a:pt x="45604" y="74402"/>
                    </a:cubicBezTo>
                    <a:lnTo>
                      <a:pt x="34477" y="27590"/>
                    </a:lnTo>
                    <a:cubicBezTo>
                      <a:pt x="35563" y="27093"/>
                      <a:pt x="36725" y="26828"/>
                      <a:pt x="37916" y="26828"/>
                    </a:cubicBezTo>
                    <a:close/>
                    <a:moveTo>
                      <a:pt x="30803" y="30576"/>
                    </a:moveTo>
                    <a:lnTo>
                      <a:pt x="41455" y="75389"/>
                    </a:lnTo>
                    <a:cubicBezTo>
                      <a:pt x="41855" y="77071"/>
                      <a:pt x="43068" y="78382"/>
                      <a:pt x="44621" y="78807"/>
                    </a:cubicBezTo>
                    <a:cubicBezTo>
                      <a:pt x="44673" y="78821"/>
                      <a:pt x="44723" y="78834"/>
                      <a:pt x="44775" y="78847"/>
                    </a:cubicBezTo>
                    <a:lnTo>
                      <a:pt x="5169" y="74996"/>
                    </a:lnTo>
                    <a:lnTo>
                      <a:pt x="29935" y="31877"/>
                    </a:lnTo>
                    <a:cubicBezTo>
                      <a:pt x="30196" y="31425"/>
                      <a:pt x="30485" y="30990"/>
                      <a:pt x="30803" y="30576"/>
                    </a:cubicBezTo>
                    <a:close/>
                    <a:moveTo>
                      <a:pt x="89153" y="1"/>
                    </a:moveTo>
                    <a:cubicBezTo>
                      <a:pt x="88930" y="1"/>
                      <a:pt x="88703" y="36"/>
                      <a:pt x="88480" y="110"/>
                    </a:cubicBezTo>
                    <a:cubicBezTo>
                      <a:pt x="87361" y="483"/>
                      <a:pt x="86757" y="1690"/>
                      <a:pt x="87130" y="2808"/>
                    </a:cubicBezTo>
                    <a:lnTo>
                      <a:pt x="93708" y="22563"/>
                    </a:lnTo>
                    <a:lnTo>
                      <a:pt x="37916" y="22563"/>
                    </a:lnTo>
                    <a:cubicBezTo>
                      <a:pt x="36399" y="22563"/>
                      <a:pt x="34895" y="22840"/>
                      <a:pt x="33477" y="23381"/>
                    </a:cubicBezTo>
                    <a:lnTo>
                      <a:pt x="31375" y="14532"/>
                    </a:lnTo>
                    <a:cubicBezTo>
                      <a:pt x="31141" y="13552"/>
                      <a:pt x="30265" y="12892"/>
                      <a:pt x="29300" y="12892"/>
                    </a:cubicBezTo>
                    <a:cubicBezTo>
                      <a:pt x="29137" y="12892"/>
                      <a:pt x="28971" y="12911"/>
                      <a:pt x="28806" y="12950"/>
                    </a:cubicBezTo>
                    <a:cubicBezTo>
                      <a:pt x="27659" y="13224"/>
                      <a:pt x="26952" y="14374"/>
                      <a:pt x="27224" y="15519"/>
                    </a:cubicBezTo>
                    <a:lnTo>
                      <a:pt x="29633" y="25655"/>
                    </a:lnTo>
                    <a:cubicBezTo>
                      <a:pt x="28316" y="26762"/>
                      <a:pt x="27162" y="28141"/>
                      <a:pt x="26237" y="29753"/>
                    </a:cubicBezTo>
                    <a:lnTo>
                      <a:pt x="550" y="74475"/>
                    </a:lnTo>
                    <a:cubicBezTo>
                      <a:pt x="25" y="75389"/>
                      <a:pt x="1" y="76537"/>
                      <a:pt x="486" y="77476"/>
                    </a:cubicBezTo>
                    <a:cubicBezTo>
                      <a:pt x="945" y="78367"/>
                      <a:pt x="1798" y="78955"/>
                      <a:pt x="2767" y="79049"/>
                    </a:cubicBezTo>
                    <a:lnTo>
                      <a:pt x="45668" y="83221"/>
                    </a:lnTo>
                    <a:cubicBezTo>
                      <a:pt x="45738" y="83227"/>
                      <a:pt x="45807" y="83231"/>
                      <a:pt x="45877" y="83231"/>
                    </a:cubicBezTo>
                    <a:cubicBezTo>
                      <a:pt x="47016" y="83230"/>
                      <a:pt x="47952" y="82336"/>
                      <a:pt x="48006" y="81199"/>
                    </a:cubicBezTo>
                    <a:cubicBezTo>
                      <a:pt x="48060" y="80063"/>
                      <a:pt x="47214" y="79083"/>
                      <a:pt x="46082" y="78974"/>
                    </a:cubicBezTo>
                    <a:lnTo>
                      <a:pt x="45863" y="78954"/>
                    </a:lnTo>
                    <a:cubicBezTo>
                      <a:pt x="46919" y="78914"/>
                      <a:pt x="47935" y="78459"/>
                      <a:pt x="48724" y="77643"/>
                    </a:cubicBezTo>
                    <a:lnTo>
                      <a:pt x="95834" y="28948"/>
                    </a:lnTo>
                    <a:lnTo>
                      <a:pt x="111993" y="77473"/>
                    </a:lnTo>
                    <a:cubicBezTo>
                      <a:pt x="112284" y="78345"/>
                      <a:pt x="113098" y="78932"/>
                      <a:pt x="114016" y="78932"/>
                    </a:cubicBezTo>
                    <a:cubicBezTo>
                      <a:pt x="114701" y="78932"/>
                      <a:pt x="115345" y="78603"/>
                      <a:pt x="115745" y="78047"/>
                    </a:cubicBezTo>
                    <a:cubicBezTo>
                      <a:pt x="116146" y="77492"/>
                      <a:pt x="116256" y="76776"/>
                      <a:pt x="116040" y="76126"/>
                    </a:cubicBezTo>
                    <a:lnTo>
                      <a:pt x="91178" y="1460"/>
                    </a:lnTo>
                    <a:cubicBezTo>
                      <a:pt x="90880" y="566"/>
                      <a:pt x="90047" y="1"/>
                      <a:pt x="891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5"/>
              <p:cNvSpPr/>
              <p:nvPr/>
            </p:nvSpPr>
            <p:spPr>
              <a:xfrm>
                <a:off x="2680146" y="2456537"/>
                <a:ext cx="495324" cy="300651"/>
              </a:xfrm>
              <a:custGeom>
                <a:avLst/>
                <a:gdLst/>
                <a:ahLst/>
                <a:cxnLst/>
                <a:rect l="l" t="t" r="r" b="b"/>
                <a:pathLst>
                  <a:path w="26449" h="16054" extrusionOk="0">
                    <a:moveTo>
                      <a:pt x="1830" y="1"/>
                    </a:moveTo>
                    <a:cubicBezTo>
                      <a:pt x="820" y="1"/>
                      <a:pt x="1" y="819"/>
                      <a:pt x="1" y="1828"/>
                    </a:cubicBezTo>
                    <a:cubicBezTo>
                      <a:pt x="1" y="2839"/>
                      <a:pt x="820" y="3657"/>
                      <a:pt x="1830" y="3657"/>
                    </a:cubicBezTo>
                    <a:lnTo>
                      <a:pt x="19002" y="3657"/>
                    </a:lnTo>
                    <a:cubicBezTo>
                      <a:pt x="21092" y="3657"/>
                      <a:pt x="22792" y="5357"/>
                      <a:pt x="22792" y="7447"/>
                    </a:cubicBezTo>
                    <a:lnTo>
                      <a:pt x="22792" y="9528"/>
                    </a:lnTo>
                    <a:cubicBezTo>
                      <a:pt x="22792" y="11110"/>
                      <a:pt x="21505" y="12396"/>
                      <a:pt x="19923" y="12396"/>
                    </a:cubicBezTo>
                    <a:lnTo>
                      <a:pt x="17763" y="12396"/>
                    </a:lnTo>
                    <a:cubicBezTo>
                      <a:pt x="16753" y="12396"/>
                      <a:pt x="15934" y="13215"/>
                      <a:pt x="15934" y="14224"/>
                    </a:cubicBezTo>
                    <a:cubicBezTo>
                      <a:pt x="15934" y="15234"/>
                      <a:pt x="16753" y="16053"/>
                      <a:pt x="17763" y="16053"/>
                    </a:cubicBezTo>
                    <a:lnTo>
                      <a:pt x="19923" y="16053"/>
                    </a:lnTo>
                    <a:cubicBezTo>
                      <a:pt x="23521" y="16053"/>
                      <a:pt x="26449" y="13126"/>
                      <a:pt x="26449" y="9528"/>
                    </a:cubicBezTo>
                    <a:lnTo>
                      <a:pt x="26449" y="7447"/>
                    </a:lnTo>
                    <a:cubicBezTo>
                      <a:pt x="26449" y="3341"/>
                      <a:pt x="23108" y="1"/>
                      <a:pt x="190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5"/>
              <p:cNvSpPr/>
              <p:nvPr/>
            </p:nvSpPr>
            <p:spPr>
              <a:xfrm>
                <a:off x="1722815" y="3783830"/>
                <a:ext cx="362152" cy="362152"/>
              </a:xfrm>
              <a:custGeom>
                <a:avLst/>
                <a:gdLst/>
                <a:ahLst/>
                <a:cxnLst/>
                <a:rect l="l" t="t" r="r" b="b"/>
                <a:pathLst>
                  <a:path w="19338" h="19338" extrusionOk="0">
                    <a:moveTo>
                      <a:pt x="9669" y="0"/>
                    </a:moveTo>
                    <a:cubicBezTo>
                      <a:pt x="7104" y="0"/>
                      <a:pt x="4645" y="1019"/>
                      <a:pt x="2831" y="2831"/>
                    </a:cubicBezTo>
                    <a:cubicBezTo>
                      <a:pt x="1019" y="4644"/>
                      <a:pt x="0" y="7104"/>
                      <a:pt x="0" y="9669"/>
                    </a:cubicBezTo>
                    <a:cubicBezTo>
                      <a:pt x="0" y="12233"/>
                      <a:pt x="1019" y="14693"/>
                      <a:pt x="2831" y="16506"/>
                    </a:cubicBezTo>
                    <a:cubicBezTo>
                      <a:pt x="4645" y="18320"/>
                      <a:pt x="7104" y="19337"/>
                      <a:pt x="9669" y="19337"/>
                    </a:cubicBezTo>
                    <a:cubicBezTo>
                      <a:pt x="12233" y="19337"/>
                      <a:pt x="14693" y="18320"/>
                      <a:pt x="16506" y="16506"/>
                    </a:cubicBezTo>
                    <a:cubicBezTo>
                      <a:pt x="18320" y="14693"/>
                      <a:pt x="19337" y="12233"/>
                      <a:pt x="19337" y="9669"/>
                    </a:cubicBezTo>
                    <a:cubicBezTo>
                      <a:pt x="19337" y="7104"/>
                      <a:pt x="18320" y="4644"/>
                      <a:pt x="16506" y="2831"/>
                    </a:cubicBezTo>
                    <a:cubicBezTo>
                      <a:pt x="14693" y="1019"/>
                      <a:pt x="12233" y="0"/>
                      <a:pt x="9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5"/>
              <p:cNvSpPr/>
              <p:nvPr/>
            </p:nvSpPr>
            <p:spPr>
              <a:xfrm>
                <a:off x="1374427" y="2583996"/>
                <a:ext cx="513620" cy="228269"/>
              </a:xfrm>
              <a:custGeom>
                <a:avLst/>
                <a:gdLst/>
                <a:ahLst/>
                <a:cxnLst/>
                <a:rect l="l" t="t" r="r" b="b"/>
                <a:pathLst>
                  <a:path w="27426" h="12189" extrusionOk="0">
                    <a:moveTo>
                      <a:pt x="6095" y="0"/>
                    </a:moveTo>
                    <a:cubicBezTo>
                      <a:pt x="2744" y="0"/>
                      <a:pt x="1" y="2743"/>
                      <a:pt x="1" y="6095"/>
                    </a:cubicBezTo>
                    <a:cubicBezTo>
                      <a:pt x="1" y="9447"/>
                      <a:pt x="2744" y="12189"/>
                      <a:pt x="6095" y="12189"/>
                    </a:cubicBezTo>
                    <a:lnTo>
                      <a:pt x="21331" y="12189"/>
                    </a:lnTo>
                    <a:cubicBezTo>
                      <a:pt x="24682" y="12189"/>
                      <a:pt x="27424" y="9447"/>
                      <a:pt x="27426" y="6095"/>
                    </a:cubicBezTo>
                    <a:cubicBezTo>
                      <a:pt x="27426" y="2743"/>
                      <a:pt x="24682" y="0"/>
                      <a:pt x="21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5"/>
              <p:cNvSpPr/>
              <p:nvPr/>
            </p:nvSpPr>
            <p:spPr>
              <a:xfrm>
                <a:off x="1788174" y="828012"/>
                <a:ext cx="1331862" cy="1278302"/>
              </a:xfrm>
              <a:custGeom>
                <a:avLst/>
                <a:gdLst/>
                <a:ahLst/>
                <a:cxnLst/>
                <a:rect l="l" t="t" r="r" b="b"/>
                <a:pathLst>
                  <a:path w="71118" h="68258" extrusionOk="0">
                    <a:moveTo>
                      <a:pt x="27369" y="42439"/>
                    </a:moveTo>
                    <a:cubicBezTo>
                      <a:pt x="27378" y="42567"/>
                      <a:pt x="27389" y="42695"/>
                      <a:pt x="27402" y="42823"/>
                    </a:cubicBezTo>
                    <a:cubicBezTo>
                      <a:pt x="27327" y="42735"/>
                      <a:pt x="27251" y="42652"/>
                      <a:pt x="27175" y="42567"/>
                    </a:cubicBezTo>
                    <a:cubicBezTo>
                      <a:pt x="27241" y="42525"/>
                      <a:pt x="27304" y="42482"/>
                      <a:pt x="27369" y="42439"/>
                    </a:cubicBezTo>
                    <a:close/>
                    <a:moveTo>
                      <a:pt x="54505" y="1"/>
                    </a:moveTo>
                    <a:cubicBezTo>
                      <a:pt x="50081" y="1"/>
                      <a:pt x="46059" y="1808"/>
                      <a:pt x="43151" y="4735"/>
                    </a:cubicBezTo>
                    <a:cubicBezTo>
                      <a:pt x="43151" y="4735"/>
                      <a:pt x="43151" y="4735"/>
                      <a:pt x="43151" y="4735"/>
                    </a:cubicBezTo>
                    <a:cubicBezTo>
                      <a:pt x="43099" y="4735"/>
                      <a:pt x="33482" y="14373"/>
                      <a:pt x="26232" y="14373"/>
                    </a:cubicBezTo>
                    <a:cubicBezTo>
                      <a:pt x="26159" y="14373"/>
                      <a:pt x="26087" y="14372"/>
                      <a:pt x="26015" y="14370"/>
                    </a:cubicBezTo>
                    <a:cubicBezTo>
                      <a:pt x="23593" y="14306"/>
                      <a:pt x="19085" y="13023"/>
                      <a:pt x="19061" y="13017"/>
                    </a:cubicBezTo>
                    <a:cubicBezTo>
                      <a:pt x="18070" y="12773"/>
                      <a:pt x="17107" y="12657"/>
                      <a:pt x="16175" y="12657"/>
                    </a:cubicBezTo>
                    <a:cubicBezTo>
                      <a:pt x="8394" y="12657"/>
                      <a:pt x="2834" y="20697"/>
                      <a:pt x="2621" y="28592"/>
                    </a:cubicBezTo>
                    <a:cubicBezTo>
                      <a:pt x="2621" y="28604"/>
                      <a:pt x="2621" y="28615"/>
                      <a:pt x="2621" y="28627"/>
                    </a:cubicBezTo>
                    <a:cubicBezTo>
                      <a:pt x="2581" y="30349"/>
                      <a:pt x="3142" y="32030"/>
                      <a:pt x="4207" y="33385"/>
                    </a:cubicBezTo>
                    <a:cubicBezTo>
                      <a:pt x="5583" y="35133"/>
                      <a:pt x="6736" y="38023"/>
                      <a:pt x="6661" y="40788"/>
                    </a:cubicBezTo>
                    <a:cubicBezTo>
                      <a:pt x="6560" y="44520"/>
                      <a:pt x="4653" y="47969"/>
                      <a:pt x="1547" y="50039"/>
                    </a:cubicBezTo>
                    <a:cubicBezTo>
                      <a:pt x="785" y="50548"/>
                      <a:pt x="268" y="51363"/>
                      <a:pt x="235" y="52280"/>
                    </a:cubicBezTo>
                    <a:cubicBezTo>
                      <a:pt x="232" y="52323"/>
                      <a:pt x="232" y="52366"/>
                      <a:pt x="231" y="52411"/>
                    </a:cubicBezTo>
                    <a:cubicBezTo>
                      <a:pt x="0" y="60929"/>
                      <a:pt x="6720" y="68021"/>
                      <a:pt x="15238" y="68252"/>
                    </a:cubicBezTo>
                    <a:cubicBezTo>
                      <a:pt x="15380" y="68256"/>
                      <a:pt x="15522" y="68257"/>
                      <a:pt x="15663" y="68257"/>
                    </a:cubicBezTo>
                    <a:cubicBezTo>
                      <a:pt x="23991" y="68257"/>
                      <a:pt x="30853" y="61620"/>
                      <a:pt x="31079" y="53244"/>
                    </a:cubicBezTo>
                    <a:cubicBezTo>
                      <a:pt x="31094" y="52688"/>
                      <a:pt x="31079" y="52133"/>
                      <a:pt x="31035" y="51579"/>
                    </a:cubicBezTo>
                    <a:lnTo>
                      <a:pt x="31035" y="51579"/>
                    </a:lnTo>
                    <a:cubicBezTo>
                      <a:pt x="33965" y="55100"/>
                      <a:pt x="38379" y="57355"/>
                      <a:pt x="43351" y="57355"/>
                    </a:cubicBezTo>
                    <a:cubicBezTo>
                      <a:pt x="43750" y="57355"/>
                      <a:pt x="44152" y="57341"/>
                      <a:pt x="44557" y="57311"/>
                    </a:cubicBezTo>
                    <a:cubicBezTo>
                      <a:pt x="52040" y="56768"/>
                      <a:pt x="58235" y="50927"/>
                      <a:pt x="59214" y="43489"/>
                    </a:cubicBezTo>
                    <a:cubicBezTo>
                      <a:pt x="59782" y="39167"/>
                      <a:pt x="58608" y="35109"/>
                      <a:pt x="56291" y="31927"/>
                    </a:cubicBezTo>
                    <a:cubicBezTo>
                      <a:pt x="64637" y="31003"/>
                      <a:pt x="71117" y="23644"/>
                      <a:pt x="70483" y="14811"/>
                    </a:cubicBezTo>
                    <a:cubicBezTo>
                      <a:pt x="69949" y="7383"/>
                      <a:pt x="64202" y="1212"/>
                      <a:pt x="56828" y="166"/>
                    </a:cubicBezTo>
                    <a:cubicBezTo>
                      <a:pt x="56044" y="54"/>
                      <a:pt x="55268" y="1"/>
                      <a:pt x="54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5"/>
              <p:cNvSpPr/>
              <p:nvPr/>
            </p:nvSpPr>
            <p:spPr>
              <a:xfrm>
                <a:off x="1859245" y="3742423"/>
                <a:ext cx="171469" cy="114163"/>
              </a:xfrm>
              <a:custGeom>
                <a:avLst/>
                <a:gdLst/>
                <a:ahLst/>
                <a:cxnLst/>
                <a:rect l="l" t="t" r="r" b="b"/>
                <a:pathLst>
                  <a:path w="9156" h="6096" extrusionOk="0">
                    <a:moveTo>
                      <a:pt x="622" y="1"/>
                    </a:moveTo>
                    <a:lnTo>
                      <a:pt x="0" y="4497"/>
                    </a:lnTo>
                    <a:lnTo>
                      <a:pt x="9155" y="6096"/>
                    </a:lnTo>
                    <a:lnTo>
                      <a:pt x="9155"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5"/>
              <p:cNvSpPr/>
              <p:nvPr/>
            </p:nvSpPr>
            <p:spPr>
              <a:xfrm>
                <a:off x="1789653" y="3983521"/>
                <a:ext cx="467588" cy="122216"/>
              </a:xfrm>
              <a:custGeom>
                <a:avLst/>
                <a:gdLst/>
                <a:ahLst/>
                <a:cxnLst/>
                <a:rect l="l" t="t" r="r" b="b"/>
                <a:pathLst>
                  <a:path w="24968" h="6526" extrusionOk="0">
                    <a:moveTo>
                      <a:pt x="405" y="0"/>
                    </a:moveTo>
                    <a:lnTo>
                      <a:pt x="1" y="2432"/>
                    </a:lnTo>
                    <a:lnTo>
                      <a:pt x="24563" y="6525"/>
                    </a:lnTo>
                    <a:lnTo>
                      <a:pt x="24967" y="4093"/>
                    </a:lnTo>
                    <a:lnTo>
                      <a:pt x="40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5"/>
              <p:cNvSpPr/>
              <p:nvPr/>
            </p:nvSpPr>
            <p:spPr>
              <a:xfrm>
                <a:off x="1797313" y="3826529"/>
                <a:ext cx="461333" cy="233082"/>
              </a:xfrm>
              <a:custGeom>
                <a:avLst/>
                <a:gdLst/>
                <a:ahLst/>
                <a:cxnLst/>
                <a:rect l="l" t="t" r="r" b="b"/>
                <a:pathLst>
                  <a:path w="24634" h="12446" extrusionOk="0">
                    <a:moveTo>
                      <a:pt x="3437" y="1"/>
                    </a:moveTo>
                    <a:cubicBezTo>
                      <a:pt x="2280" y="1"/>
                      <a:pt x="1260" y="837"/>
                      <a:pt x="1064" y="2016"/>
                    </a:cubicBezTo>
                    <a:lnTo>
                      <a:pt x="0" y="8392"/>
                    </a:lnTo>
                    <a:lnTo>
                      <a:pt x="24319" y="12446"/>
                    </a:lnTo>
                    <a:cubicBezTo>
                      <a:pt x="24633" y="10565"/>
                      <a:pt x="23364" y="8786"/>
                      <a:pt x="21483" y="8474"/>
                    </a:cubicBezTo>
                    <a:lnTo>
                      <a:pt x="19364" y="8120"/>
                    </a:lnTo>
                    <a:cubicBezTo>
                      <a:pt x="17945" y="7884"/>
                      <a:pt x="16725" y="6983"/>
                      <a:pt x="16082" y="5695"/>
                    </a:cubicBezTo>
                    <a:lnTo>
                      <a:pt x="14729" y="2991"/>
                    </a:lnTo>
                    <a:cubicBezTo>
                      <a:pt x="14337" y="2208"/>
                      <a:pt x="13595" y="1659"/>
                      <a:pt x="12733" y="1515"/>
                    </a:cubicBezTo>
                    <a:lnTo>
                      <a:pt x="3839" y="34"/>
                    </a:lnTo>
                    <a:cubicBezTo>
                      <a:pt x="3704" y="12"/>
                      <a:pt x="3570" y="1"/>
                      <a:pt x="343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5"/>
              <p:cNvSpPr/>
              <p:nvPr/>
            </p:nvSpPr>
            <p:spPr>
              <a:xfrm>
                <a:off x="1408474" y="2041873"/>
                <a:ext cx="735504" cy="1771959"/>
              </a:xfrm>
              <a:custGeom>
                <a:avLst/>
                <a:gdLst/>
                <a:ahLst/>
                <a:cxnLst/>
                <a:rect l="l" t="t" r="r" b="b"/>
                <a:pathLst>
                  <a:path w="39274" h="94618" extrusionOk="0">
                    <a:moveTo>
                      <a:pt x="8238" y="1"/>
                    </a:moveTo>
                    <a:lnTo>
                      <a:pt x="4791" y="4259"/>
                    </a:lnTo>
                    <a:cubicBezTo>
                      <a:pt x="615" y="9417"/>
                      <a:pt x="0" y="16597"/>
                      <a:pt x="3237" y="22390"/>
                    </a:cubicBezTo>
                    <a:lnTo>
                      <a:pt x="24692" y="57896"/>
                    </a:lnTo>
                    <a:lnTo>
                      <a:pt x="24026" y="91245"/>
                    </a:lnTo>
                    <a:cubicBezTo>
                      <a:pt x="24006" y="92304"/>
                      <a:pt x="24760" y="93222"/>
                      <a:pt x="25806" y="93405"/>
                    </a:cubicBezTo>
                    <a:lnTo>
                      <a:pt x="32559" y="94586"/>
                    </a:lnTo>
                    <a:cubicBezTo>
                      <a:pt x="32678" y="94607"/>
                      <a:pt x="32796" y="94617"/>
                      <a:pt x="32913" y="94617"/>
                    </a:cubicBezTo>
                    <a:cubicBezTo>
                      <a:pt x="33922" y="94617"/>
                      <a:pt x="34806" y="93868"/>
                      <a:pt x="34939" y="92831"/>
                    </a:cubicBezTo>
                    <a:lnTo>
                      <a:pt x="39185" y="59560"/>
                    </a:lnTo>
                    <a:cubicBezTo>
                      <a:pt x="39274" y="58865"/>
                      <a:pt x="39226" y="58158"/>
                      <a:pt x="39047" y="57479"/>
                    </a:cubicBezTo>
                    <a:lnTo>
                      <a:pt x="30645" y="25902"/>
                    </a:lnTo>
                    <a:lnTo>
                      <a:pt x="32006" y="20722"/>
                    </a:lnTo>
                    <a:lnTo>
                      <a:pt x="82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5"/>
              <p:cNvSpPr/>
              <p:nvPr/>
            </p:nvSpPr>
            <p:spPr>
              <a:xfrm>
                <a:off x="1877186" y="4045565"/>
                <a:ext cx="298067" cy="134089"/>
              </a:xfrm>
              <a:custGeom>
                <a:avLst/>
                <a:gdLst/>
                <a:ahLst/>
                <a:cxnLst/>
                <a:rect l="l" t="t" r="r" b="b"/>
                <a:pathLst>
                  <a:path w="15916" h="7160" extrusionOk="0">
                    <a:moveTo>
                      <a:pt x="1257" y="0"/>
                    </a:moveTo>
                    <a:cubicBezTo>
                      <a:pt x="965" y="0"/>
                      <a:pt x="708" y="211"/>
                      <a:pt x="657" y="510"/>
                    </a:cubicBezTo>
                    <a:lnTo>
                      <a:pt x="57" y="4116"/>
                    </a:lnTo>
                    <a:cubicBezTo>
                      <a:pt x="1" y="4449"/>
                      <a:pt x="225" y="4762"/>
                      <a:pt x="558" y="4818"/>
                    </a:cubicBezTo>
                    <a:lnTo>
                      <a:pt x="14557" y="7151"/>
                    </a:lnTo>
                    <a:cubicBezTo>
                      <a:pt x="14591" y="7157"/>
                      <a:pt x="14624" y="7160"/>
                      <a:pt x="14657" y="7160"/>
                    </a:cubicBezTo>
                    <a:cubicBezTo>
                      <a:pt x="14950" y="7160"/>
                      <a:pt x="15209" y="6949"/>
                      <a:pt x="15259" y="6651"/>
                    </a:cubicBezTo>
                    <a:lnTo>
                      <a:pt x="15861" y="3044"/>
                    </a:lnTo>
                    <a:cubicBezTo>
                      <a:pt x="15915" y="2712"/>
                      <a:pt x="15691" y="2398"/>
                      <a:pt x="15358" y="2342"/>
                    </a:cubicBezTo>
                    <a:lnTo>
                      <a:pt x="1360" y="9"/>
                    </a:lnTo>
                    <a:cubicBezTo>
                      <a:pt x="1325" y="3"/>
                      <a:pt x="1291" y="0"/>
                      <a:pt x="12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5"/>
              <p:cNvSpPr/>
              <p:nvPr/>
            </p:nvSpPr>
            <p:spPr>
              <a:xfrm>
                <a:off x="2444460" y="1904937"/>
                <a:ext cx="545158" cy="616303"/>
              </a:xfrm>
              <a:custGeom>
                <a:avLst/>
                <a:gdLst/>
                <a:ahLst/>
                <a:cxnLst/>
                <a:rect l="l" t="t" r="r" b="b"/>
                <a:pathLst>
                  <a:path w="29110" h="32909" extrusionOk="0">
                    <a:moveTo>
                      <a:pt x="4718" y="1"/>
                    </a:moveTo>
                    <a:cubicBezTo>
                      <a:pt x="3668" y="1"/>
                      <a:pt x="2617" y="386"/>
                      <a:pt x="1794" y="1162"/>
                    </a:cubicBezTo>
                    <a:cubicBezTo>
                      <a:pt x="81" y="2778"/>
                      <a:pt x="0" y="5478"/>
                      <a:pt x="1617" y="7192"/>
                    </a:cubicBezTo>
                    <a:lnTo>
                      <a:pt x="21728" y="28522"/>
                    </a:lnTo>
                    <a:cubicBezTo>
                      <a:pt x="21989" y="28800"/>
                      <a:pt x="22220" y="28916"/>
                      <a:pt x="22449" y="28944"/>
                    </a:cubicBezTo>
                    <a:lnTo>
                      <a:pt x="22394" y="29008"/>
                    </a:lnTo>
                    <a:cubicBezTo>
                      <a:pt x="22394" y="29008"/>
                      <a:pt x="24832" y="29008"/>
                      <a:pt x="24832" y="29983"/>
                    </a:cubicBezTo>
                    <a:lnTo>
                      <a:pt x="24832" y="31989"/>
                    </a:lnTo>
                    <a:cubicBezTo>
                      <a:pt x="24832" y="32497"/>
                      <a:pt x="25243" y="32909"/>
                      <a:pt x="25751" y="32909"/>
                    </a:cubicBezTo>
                    <a:cubicBezTo>
                      <a:pt x="27432" y="32909"/>
                      <a:pt x="28831" y="31613"/>
                      <a:pt x="28961" y="29937"/>
                    </a:cubicBezTo>
                    <a:cubicBezTo>
                      <a:pt x="29109" y="27997"/>
                      <a:pt x="27840" y="26232"/>
                      <a:pt x="25954" y="25756"/>
                    </a:cubicBezTo>
                    <a:lnTo>
                      <a:pt x="26049" y="25596"/>
                    </a:lnTo>
                    <a:lnTo>
                      <a:pt x="7824" y="1340"/>
                    </a:lnTo>
                    <a:cubicBezTo>
                      <a:pt x="6984" y="450"/>
                      <a:pt x="5852" y="1"/>
                      <a:pt x="4718"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5"/>
              <p:cNvSpPr/>
              <p:nvPr/>
            </p:nvSpPr>
            <p:spPr>
              <a:xfrm>
                <a:off x="1509696" y="1425382"/>
                <a:ext cx="1158839" cy="1016341"/>
              </a:xfrm>
              <a:custGeom>
                <a:avLst/>
                <a:gdLst/>
                <a:ahLst/>
                <a:cxnLst/>
                <a:rect l="l" t="t" r="r" b="b"/>
                <a:pathLst>
                  <a:path w="61879" h="54270" extrusionOk="0">
                    <a:moveTo>
                      <a:pt x="50439" y="1"/>
                    </a:moveTo>
                    <a:cubicBezTo>
                      <a:pt x="48123" y="1"/>
                      <a:pt x="45813" y="680"/>
                      <a:pt x="43746" y="2047"/>
                    </a:cubicBezTo>
                    <a:lnTo>
                      <a:pt x="2141" y="29552"/>
                    </a:lnTo>
                    <a:cubicBezTo>
                      <a:pt x="218" y="30823"/>
                      <a:pt x="1" y="33897"/>
                      <a:pt x="1716" y="35564"/>
                    </a:cubicBezTo>
                    <a:lnTo>
                      <a:pt x="18775" y="52136"/>
                    </a:lnTo>
                    <a:cubicBezTo>
                      <a:pt x="20237" y="53556"/>
                      <a:pt x="22041" y="54269"/>
                      <a:pt x="23839" y="54269"/>
                    </a:cubicBezTo>
                    <a:cubicBezTo>
                      <a:pt x="25532" y="54269"/>
                      <a:pt x="27220" y="53636"/>
                      <a:pt x="28610" y="52362"/>
                    </a:cubicBezTo>
                    <a:lnTo>
                      <a:pt x="44476" y="35604"/>
                    </a:lnTo>
                    <a:lnTo>
                      <a:pt x="52532" y="32946"/>
                    </a:lnTo>
                    <a:cubicBezTo>
                      <a:pt x="55395" y="32002"/>
                      <a:pt x="57473" y="29418"/>
                      <a:pt x="57872" y="26310"/>
                    </a:cubicBezTo>
                    <a:lnTo>
                      <a:pt x="59499" y="15670"/>
                    </a:lnTo>
                    <a:cubicBezTo>
                      <a:pt x="61472" y="13848"/>
                      <a:pt x="61878" y="9771"/>
                      <a:pt x="60639" y="7199"/>
                    </a:cubicBezTo>
                    <a:lnTo>
                      <a:pt x="57876" y="2526"/>
                    </a:lnTo>
                    <a:cubicBezTo>
                      <a:pt x="55612" y="846"/>
                      <a:pt x="53022" y="1"/>
                      <a:pt x="504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5"/>
              <p:cNvSpPr/>
              <p:nvPr/>
            </p:nvSpPr>
            <p:spPr>
              <a:xfrm>
                <a:off x="2050527" y="1836807"/>
                <a:ext cx="822156" cy="752939"/>
              </a:xfrm>
              <a:custGeom>
                <a:avLst/>
                <a:gdLst/>
                <a:ahLst/>
                <a:cxnLst/>
                <a:rect l="l" t="t" r="r" b="b"/>
                <a:pathLst>
                  <a:path w="43901" h="40205" extrusionOk="0">
                    <a:moveTo>
                      <a:pt x="4008" y="0"/>
                    </a:moveTo>
                    <a:cubicBezTo>
                      <a:pt x="2585" y="2589"/>
                      <a:pt x="0" y="10810"/>
                      <a:pt x="187" y="12425"/>
                    </a:cubicBezTo>
                    <a:cubicBezTo>
                      <a:pt x="504" y="15165"/>
                      <a:pt x="2964" y="18908"/>
                      <a:pt x="6862" y="21311"/>
                    </a:cubicBezTo>
                    <a:lnTo>
                      <a:pt x="35912" y="36033"/>
                    </a:lnTo>
                    <a:cubicBezTo>
                      <a:pt x="36004" y="36083"/>
                      <a:pt x="36098" y="36104"/>
                      <a:pt x="36192" y="36104"/>
                    </a:cubicBezTo>
                    <a:cubicBezTo>
                      <a:pt x="36560" y="36104"/>
                      <a:pt x="36942" y="35778"/>
                      <a:pt x="37325" y="35549"/>
                    </a:cubicBezTo>
                    <a:cubicBezTo>
                      <a:pt x="37976" y="35719"/>
                      <a:pt x="38553" y="36017"/>
                      <a:pt x="38553" y="36548"/>
                    </a:cubicBezTo>
                    <a:lnTo>
                      <a:pt x="38553" y="39055"/>
                    </a:lnTo>
                    <a:cubicBezTo>
                      <a:pt x="38553" y="39690"/>
                      <a:pt x="39067" y="40204"/>
                      <a:pt x="39701" y="40205"/>
                    </a:cubicBezTo>
                    <a:cubicBezTo>
                      <a:pt x="41804" y="40204"/>
                      <a:pt x="43553" y="38586"/>
                      <a:pt x="43714" y="36489"/>
                    </a:cubicBezTo>
                    <a:cubicBezTo>
                      <a:pt x="43901" y="34060"/>
                      <a:pt x="42308" y="31849"/>
                      <a:pt x="39945" y="31258"/>
                    </a:cubicBezTo>
                    <a:lnTo>
                      <a:pt x="39163" y="31063"/>
                    </a:lnTo>
                    <a:lnTo>
                      <a:pt x="10833" y="12745"/>
                    </a:lnTo>
                    <a:cubicBezTo>
                      <a:pt x="10211" y="12355"/>
                      <a:pt x="9733" y="12007"/>
                      <a:pt x="9375" y="11716"/>
                    </a:cubicBezTo>
                    <a:lnTo>
                      <a:pt x="16018" y="3212"/>
                    </a:lnTo>
                    <a:cubicBezTo>
                      <a:pt x="15994" y="3207"/>
                      <a:pt x="15969" y="3205"/>
                      <a:pt x="15945" y="3199"/>
                    </a:cubicBezTo>
                    <a:lnTo>
                      <a:pt x="4584" y="227"/>
                    </a:lnTo>
                    <a:cubicBezTo>
                      <a:pt x="4384" y="174"/>
                      <a:pt x="4191" y="99"/>
                      <a:pt x="4008"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5"/>
              <p:cNvSpPr/>
              <p:nvPr/>
            </p:nvSpPr>
            <p:spPr>
              <a:xfrm>
                <a:off x="2095717" y="1538946"/>
                <a:ext cx="464348" cy="359325"/>
              </a:xfrm>
              <a:custGeom>
                <a:avLst/>
                <a:gdLst/>
                <a:ahLst/>
                <a:cxnLst/>
                <a:rect l="l" t="t" r="r" b="b"/>
                <a:pathLst>
                  <a:path w="24795" h="19187" extrusionOk="0">
                    <a:moveTo>
                      <a:pt x="15388" y="0"/>
                    </a:moveTo>
                    <a:cubicBezTo>
                      <a:pt x="13275" y="0"/>
                      <a:pt x="11272" y="877"/>
                      <a:pt x="9901" y="2365"/>
                    </a:cubicBezTo>
                    <a:lnTo>
                      <a:pt x="995" y="12499"/>
                    </a:lnTo>
                    <a:cubicBezTo>
                      <a:pt x="1" y="13630"/>
                      <a:pt x="352" y="15230"/>
                      <a:pt x="1597" y="15905"/>
                    </a:cubicBezTo>
                    <a:cubicBezTo>
                      <a:pt x="1778" y="16004"/>
                      <a:pt x="1971" y="16081"/>
                      <a:pt x="2173" y="16132"/>
                    </a:cubicBezTo>
                    <a:lnTo>
                      <a:pt x="13532" y="19104"/>
                    </a:lnTo>
                    <a:cubicBezTo>
                      <a:pt x="13556" y="19110"/>
                      <a:pt x="13581" y="19112"/>
                      <a:pt x="13605" y="19117"/>
                    </a:cubicBezTo>
                    <a:cubicBezTo>
                      <a:pt x="13806" y="19164"/>
                      <a:pt x="14010" y="19186"/>
                      <a:pt x="14212" y="19186"/>
                    </a:cubicBezTo>
                    <a:cubicBezTo>
                      <a:pt x="15000" y="19186"/>
                      <a:pt x="15769" y="18844"/>
                      <a:pt x="16263" y="18234"/>
                    </a:cubicBezTo>
                    <a:cubicBezTo>
                      <a:pt x="18824" y="15070"/>
                      <a:pt x="24795" y="6963"/>
                      <a:pt x="21918" y="3357"/>
                    </a:cubicBezTo>
                    <a:cubicBezTo>
                      <a:pt x="20046" y="1010"/>
                      <a:pt x="17654" y="0"/>
                      <a:pt x="15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5"/>
              <p:cNvSpPr/>
              <p:nvPr/>
            </p:nvSpPr>
            <p:spPr>
              <a:xfrm>
                <a:off x="2502216" y="1108363"/>
                <a:ext cx="505905" cy="457794"/>
              </a:xfrm>
              <a:custGeom>
                <a:avLst/>
                <a:gdLst/>
                <a:ahLst/>
                <a:cxnLst/>
                <a:rect l="l" t="t" r="r" b="b"/>
                <a:pathLst>
                  <a:path w="27014" h="24445" extrusionOk="0">
                    <a:moveTo>
                      <a:pt x="27014" y="0"/>
                    </a:moveTo>
                    <a:cubicBezTo>
                      <a:pt x="25588" y="3944"/>
                      <a:pt x="15510" y="4560"/>
                      <a:pt x="11736" y="4652"/>
                    </a:cubicBezTo>
                    <a:cubicBezTo>
                      <a:pt x="11274" y="3474"/>
                      <a:pt x="10134" y="2636"/>
                      <a:pt x="8793" y="2636"/>
                    </a:cubicBezTo>
                    <a:cubicBezTo>
                      <a:pt x="8573" y="2636"/>
                      <a:pt x="8348" y="2659"/>
                      <a:pt x="8119" y="2706"/>
                    </a:cubicBezTo>
                    <a:cubicBezTo>
                      <a:pt x="6932" y="2952"/>
                      <a:pt x="5967" y="3901"/>
                      <a:pt x="5708" y="5084"/>
                    </a:cubicBezTo>
                    <a:cubicBezTo>
                      <a:pt x="5405" y="6458"/>
                      <a:pt x="5998" y="7723"/>
                      <a:pt x="7011" y="8415"/>
                    </a:cubicBezTo>
                    <a:lnTo>
                      <a:pt x="6586" y="9901"/>
                    </a:lnTo>
                    <a:cubicBezTo>
                      <a:pt x="6344" y="11456"/>
                      <a:pt x="6408" y="12770"/>
                      <a:pt x="6683" y="13893"/>
                    </a:cubicBezTo>
                    <a:lnTo>
                      <a:pt x="6331" y="13893"/>
                    </a:lnTo>
                    <a:lnTo>
                      <a:pt x="0" y="18114"/>
                    </a:lnTo>
                    <a:lnTo>
                      <a:pt x="6331" y="24445"/>
                    </a:lnTo>
                    <a:lnTo>
                      <a:pt x="12616" y="20225"/>
                    </a:lnTo>
                    <a:cubicBezTo>
                      <a:pt x="13039" y="20481"/>
                      <a:pt x="13467" y="20732"/>
                      <a:pt x="13893" y="20972"/>
                    </a:cubicBezTo>
                    <a:cubicBezTo>
                      <a:pt x="14870" y="21519"/>
                      <a:pt x="15917" y="21774"/>
                      <a:pt x="16944" y="21774"/>
                    </a:cubicBezTo>
                    <a:cubicBezTo>
                      <a:pt x="19636" y="21774"/>
                      <a:pt x="22185" y="20021"/>
                      <a:pt x="22942" y="17186"/>
                    </a:cubicBezTo>
                    <a:cubicBezTo>
                      <a:pt x="24856" y="10018"/>
                      <a:pt x="27014" y="2"/>
                      <a:pt x="27014"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5"/>
              <p:cNvSpPr/>
              <p:nvPr/>
            </p:nvSpPr>
            <p:spPr>
              <a:xfrm>
                <a:off x="2723069" y="2498393"/>
                <a:ext cx="38073" cy="14551"/>
              </a:xfrm>
              <a:custGeom>
                <a:avLst/>
                <a:gdLst/>
                <a:ahLst/>
                <a:cxnLst/>
                <a:rect l="l" t="t" r="r" b="b"/>
                <a:pathLst>
                  <a:path w="2033" h="777" extrusionOk="0">
                    <a:moveTo>
                      <a:pt x="2032" y="1"/>
                    </a:moveTo>
                    <a:cubicBezTo>
                      <a:pt x="1831" y="1"/>
                      <a:pt x="1628" y="91"/>
                      <a:pt x="1426" y="211"/>
                    </a:cubicBezTo>
                    <a:lnTo>
                      <a:pt x="1426" y="211"/>
                    </a:lnTo>
                    <a:lnTo>
                      <a:pt x="2032" y="1"/>
                    </a:lnTo>
                    <a:close/>
                    <a:moveTo>
                      <a:pt x="1426" y="211"/>
                    </a:moveTo>
                    <a:lnTo>
                      <a:pt x="0" y="706"/>
                    </a:lnTo>
                    <a:cubicBezTo>
                      <a:pt x="92" y="755"/>
                      <a:pt x="185" y="777"/>
                      <a:pt x="279" y="777"/>
                    </a:cubicBezTo>
                    <a:cubicBezTo>
                      <a:pt x="651" y="777"/>
                      <a:pt x="1038" y="441"/>
                      <a:pt x="1426" y="211"/>
                    </a:cubicBezTo>
                    <a:close/>
                  </a:path>
                </a:pathLst>
              </a:custGeom>
              <a:solidFill>
                <a:srgbClr val="FFC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5"/>
              <p:cNvSpPr/>
              <p:nvPr/>
            </p:nvSpPr>
            <p:spPr>
              <a:xfrm>
                <a:off x="469908" y="2156017"/>
                <a:ext cx="850341" cy="810339"/>
              </a:xfrm>
              <a:custGeom>
                <a:avLst/>
                <a:gdLst/>
                <a:ahLst/>
                <a:cxnLst/>
                <a:rect l="l" t="t" r="r" b="b"/>
                <a:pathLst>
                  <a:path w="45406" h="43270" extrusionOk="0">
                    <a:moveTo>
                      <a:pt x="2240" y="1"/>
                    </a:moveTo>
                    <a:cubicBezTo>
                      <a:pt x="1004" y="1"/>
                      <a:pt x="1" y="1004"/>
                      <a:pt x="1" y="2242"/>
                    </a:cubicBezTo>
                    <a:lnTo>
                      <a:pt x="1" y="41029"/>
                    </a:lnTo>
                    <a:cubicBezTo>
                      <a:pt x="1" y="42266"/>
                      <a:pt x="1002" y="43270"/>
                      <a:pt x="2240" y="43270"/>
                    </a:cubicBezTo>
                    <a:lnTo>
                      <a:pt x="43166" y="43270"/>
                    </a:lnTo>
                    <a:cubicBezTo>
                      <a:pt x="44402" y="43268"/>
                      <a:pt x="45405" y="42266"/>
                      <a:pt x="45405" y="41029"/>
                    </a:cubicBezTo>
                    <a:lnTo>
                      <a:pt x="45405" y="2242"/>
                    </a:lnTo>
                    <a:cubicBezTo>
                      <a:pt x="45405" y="1004"/>
                      <a:pt x="44402" y="1"/>
                      <a:pt x="43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5"/>
              <p:cNvSpPr/>
              <p:nvPr/>
            </p:nvSpPr>
            <p:spPr>
              <a:xfrm>
                <a:off x="800916" y="2144593"/>
                <a:ext cx="188324" cy="247372"/>
              </a:xfrm>
              <a:custGeom>
                <a:avLst/>
                <a:gdLst/>
                <a:ahLst/>
                <a:cxnLst/>
                <a:rect l="l" t="t" r="r" b="b"/>
                <a:pathLst>
                  <a:path w="10056" h="13209" extrusionOk="0">
                    <a:moveTo>
                      <a:pt x="573" y="0"/>
                    </a:moveTo>
                    <a:cubicBezTo>
                      <a:pt x="256" y="0"/>
                      <a:pt x="0" y="258"/>
                      <a:pt x="0" y="575"/>
                    </a:cubicBezTo>
                    <a:lnTo>
                      <a:pt x="0" y="12634"/>
                    </a:lnTo>
                    <a:cubicBezTo>
                      <a:pt x="0" y="12979"/>
                      <a:pt x="283" y="13208"/>
                      <a:pt x="578" y="13208"/>
                    </a:cubicBezTo>
                    <a:cubicBezTo>
                      <a:pt x="719" y="13208"/>
                      <a:pt x="862" y="13156"/>
                      <a:pt x="979" y="13039"/>
                    </a:cubicBezTo>
                    <a:lnTo>
                      <a:pt x="4775" y="9243"/>
                    </a:lnTo>
                    <a:cubicBezTo>
                      <a:pt x="4887" y="9131"/>
                      <a:pt x="5034" y="9075"/>
                      <a:pt x="5181" y="9075"/>
                    </a:cubicBezTo>
                    <a:cubicBezTo>
                      <a:pt x="5328" y="9075"/>
                      <a:pt x="5475" y="9131"/>
                      <a:pt x="5587" y="9243"/>
                    </a:cubicBezTo>
                    <a:lnTo>
                      <a:pt x="9076" y="12733"/>
                    </a:lnTo>
                    <a:cubicBezTo>
                      <a:pt x="9193" y="12850"/>
                      <a:pt x="9337" y="12902"/>
                      <a:pt x="9478" y="12902"/>
                    </a:cubicBezTo>
                    <a:cubicBezTo>
                      <a:pt x="9773" y="12902"/>
                      <a:pt x="10056" y="12673"/>
                      <a:pt x="10056" y="12327"/>
                    </a:cubicBezTo>
                    <a:lnTo>
                      <a:pt x="10056" y="575"/>
                    </a:lnTo>
                    <a:cubicBezTo>
                      <a:pt x="10056" y="258"/>
                      <a:pt x="9798" y="0"/>
                      <a:pt x="94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5"/>
              <p:cNvSpPr/>
              <p:nvPr/>
            </p:nvSpPr>
            <p:spPr>
              <a:xfrm>
                <a:off x="554631" y="2669600"/>
                <a:ext cx="273908" cy="171207"/>
              </a:xfrm>
              <a:custGeom>
                <a:avLst/>
                <a:gdLst/>
                <a:ahLst/>
                <a:cxnLst/>
                <a:rect l="l" t="t" r="r" b="b"/>
                <a:pathLst>
                  <a:path w="14626" h="9142" extrusionOk="0">
                    <a:moveTo>
                      <a:pt x="11882" y="2440"/>
                    </a:moveTo>
                    <a:cubicBezTo>
                      <a:pt x="12219" y="2440"/>
                      <a:pt x="12492" y="2712"/>
                      <a:pt x="12492" y="3048"/>
                    </a:cubicBezTo>
                    <a:cubicBezTo>
                      <a:pt x="12492" y="3385"/>
                      <a:pt x="12219" y="3659"/>
                      <a:pt x="11882" y="3659"/>
                    </a:cubicBezTo>
                    <a:lnTo>
                      <a:pt x="2742" y="3659"/>
                    </a:lnTo>
                    <a:cubicBezTo>
                      <a:pt x="2405" y="3659"/>
                      <a:pt x="2132" y="3385"/>
                      <a:pt x="2132" y="3048"/>
                    </a:cubicBezTo>
                    <a:cubicBezTo>
                      <a:pt x="2132" y="2712"/>
                      <a:pt x="2405" y="2440"/>
                      <a:pt x="2742" y="2440"/>
                    </a:cubicBezTo>
                    <a:close/>
                    <a:moveTo>
                      <a:pt x="10370" y="5181"/>
                    </a:moveTo>
                    <a:cubicBezTo>
                      <a:pt x="10705" y="5181"/>
                      <a:pt x="10978" y="5454"/>
                      <a:pt x="10978" y="5791"/>
                    </a:cubicBezTo>
                    <a:cubicBezTo>
                      <a:pt x="10978" y="6128"/>
                      <a:pt x="10705" y="6400"/>
                      <a:pt x="10370" y="6400"/>
                    </a:cubicBezTo>
                    <a:cubicBezTo>
                      <a:pt x="10366" y="6400"/>
                      <a:pt x="10363" y="6400"/>
                      <a:pt x="10359" y="6400"/>
                    </a:cubicBezTo>
                    <a:lnTo>
                      <a:pt x="4264" y="6400"/>
                    </a:lnTo>
                    <a:cubicBezTo>
                      <a:pt x="4261" y="6400"/>
                      <a:pt x="4257" y="6400"/>
                      <a:pt x="4254" y="6400"/>
                    </a:cubicBezTo>
                    <a:cubicBezTo>
                      <a:pt x="3918" y="6400"/>
                      <a:pt x="3644" y="6128"/>
                      <a:pt x="3644" y="5791"/>
                    </a:cubicBezTo>
                    <a:cubicBezTo>
                      <a:pt x="3644" y="5454"/>
                      <a:pt x="3918" y="5181"/>
                      <a:pt x="4254" y="5181"/>
                    </a:cubicBezTo>
                    <a:cubicBezTo>
                      <a:pt x="4257" y="5181"/>
                      <a:pt x="4261" y="5181"/>
                      <a:pt x="4264" y="5181"/>
                    </a:cubicBezTo>
                    <a:lnTo>
                      <a:pt x="10359" y="5181"/>
                    </a:lnTo>
                    <a:cubicBezTo>
                      <a:pt x="10363" y="5181"/>
                      <a:pt x="10366" y="5181"/>
                      <a:pt x="10370" y="5181"/>
                    </a:cubicBezTo>
                    <a:close/>
                    <a:moveTo>
                      <a:pt x="1022" y="0"/>
                    </a:moveTo>
                    <a:cubicBezTo>
                      <a:pt x="456" y="0"/>
                      <a:pt x="0" y="458"/>
                      <a:pt x="0" y="1022"/>
                    </a:cubicBezTo>
                    <a:lnTo>
                      <a:pt x="0" y="8120"/>
                    </a:lnTo>
                    <a:cubicBezTo>
                      <a:pt x="0" y="8684"/>
                      <a:pt x="456" y="9142"/>
                      <a:pt x="1022" y="9142"/>
                    </a:cubicBezTo>
                    <a:lnTo>
                      <a:pt x="13603" y="9142"/>
                    </a:lnTo>
                    <a:cubicBezTo>
                      <a:pt x="14167" y="9142"/>
                      <a:pt x="14625" y="8684"/>
                      <a:pt x="14625" y="8120"/>
                    </a:cubicBezTo>
                    <a:lnTo>
                      <a:pt x="14625" y="1022"/>
                    </a:lnTo>
                    <a:cubicBezTo>
                      <a:pt x="14625" y="458"/>
                      <a:pt x="14167" y="0"/>
                      <a:pt x="13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5"/>
              <p:cNvSpPr/>
              <p:nvPr/>
            </p:nvSpPr>
            <p:spPr>
              <a:xfrm>
                <a:off x="602704" y="2121783"/>
                <a:ext cx="640911" cy="890230"/>
              </a:xfrm>
              <a:custGeom>
                <a:avLst/>
                <a:gdLst/>
                <a:ahLst/>
                <a:cxnLst/>
                <a:rect l="l" t="t" r="r" b="b"/>
                <a:pathLst>
                  <a:path w="34223" h="47536" extrusionOk="0">
                    <a:moveTo>
                      <a:pt x="682" y="0"/>
                    </a:moveTo>
                    <a:cubicBezTo>
                      <a:pt x="623" y="0"/>
                      <a:pt x="563" y="9"/>
                      <a:pt x="504" y="27"/>
                    </a:cubicBezTo>
                    <a:cubicBezTo>
                      <a:pt x="182" y="125"/>
                      <a:pt x="1" y="464"/>
                      <a:pt x="98" y="787"/>
                    </a:cubicBezTo>
                    <a:cubicBezTo>
                      <a:pt x="640" y="2566"/>
                      <a:pt x="13573" y="44391"/>
                      <a:pt x="33496" y="47528"/>
                    </a:cubicBezTo>
                    <a:cubicBezTo>
                      <a:pt x="33528" y="47533"/>
                      <a:pt x="33559" y="47536"/>
                      <a:pt x="33592" y="47536"/>
                    </a:cubicBezTo>
                    <a:cubicBezTo>
                      <a:pt x="33909" y="47536"/>
                      <a:pt x="34174" y="47289"/>
                      <a:pt x="34198" y="46973"/>
                    </a:cubicBezTo>
                    <a:cubicBezTo>
                      <a:pt x="34223" y="46656"/>
                      <a:pt x="34000" y="46374"/>
                      <a:pt x="33686" y="46324"/>
                    </a:cubicBezTo>
                    <a:cubicBezTo>
                      <a:pt x="14515" y="43306"/>
                      <a:pt x="1395" y="860"/>
                      <a:pt x="1266" y="433"/>
                    </a:cubicBezTo>
                    <a:cubicBezTo>
                      <a:pt x="1185" y="170"/>
                      <a:pt x="943" y="0"/>
                      <a:pt x="6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5"/>
              <p:cNvSpPr/>
              <p:nvPr/>
            </p:nvSpPr>
            <p:spPr>
              <a:xfrm>
                <a:off x="712373" y="2134143"/>
                <a:ext cx="607895" cy="880736"/>
              </a:xfrm>
              <a:custGeom>
                <a:avLst/>
                <a:gdLst/>
                <a:ahLst/>
                <a:cxnLst/>
                <a:rect l="l" t="t" r="r" b="b"/>
                <a:pathLst>
                  <a:path w="32460" h="47029" extrusionOk="0">
                    <a:moveTo>
                      <a:pt x="31801" y="1"/>
                    </a:moveTo>
                    <a:cubicBezTo>
                      <a:pt x="31766" y="1"/>
                      <a:pt x="31730" y="4"/>
                      <a:pt x="31694" y="10"/>
                    </a:cubicBezTo>
                    <a:cubicBezTo>
                      <a:pt x="11379" y="3633"/>
                      <a:pt x="537" y="44527"/>
                      <a:pt x="86" y="46265"/>
                    </a:cubicBezTo>
                    <a:cubicBezTo>
                      <a:pt x="1" y="46591"/>
                      <a:pt x="196" y="46923"/>
                      <a:pt x="522" y="47008"/>
                    </a:cubicBezTo>
                    <a:cubicBezTo>
                      <a:pt x="572" y="47021"/>
                      <a:pt x="624" y="47028"/>
                      <a:pt x="676" y="47028"/>
                    </a:cubicBezTo>
                    <a:cubicBezTo>
                      <a:pt x="953" y="47027"/>
                      <a:pt x="1197" y="46840"/>
                      <a:pt x="1266" y="46570"/>
                    </a:cubicBezTo>
                    <a:cubicBezTo>
                      <a:pt x="1374" y="46152"/>
                      <a:pt x="12355" y="4695"/>
                      <a:pt x="31907" y="1210"/>
                    </a:cubicBezTo>
                    <a:cubicBezTo>
                      <a:pt x="32238" y="1151"/>
                      <a:pt x="32460" y="835"/>
                      <a:pt x="32401" y="504"/>
                    </a:cubicBezTo>
                    <a:cubicBezTo>
                      <a:pt x="32348" y="209"/>
                      <a:pt x="32091" y="1"/>
                      <a:pt x="318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5"/>
            <p:cNvGrpSpPr/>
            <p:nvPr/>
          </p:nvGrpSpPr>
          <p:grpSpPr>
            <a:xfrm>
              <a:off x="638305" y="1087763"/>
              <a:ext cx="3321172" cy="1924251"/>
              <a:chOff x="638305" y="1087763"/>
              <a:chExt cx="3321172" cy="1924251"/>
            </a:xfrm>
          </p:grpSpPr>
          <p:grpSp>
            <p:nvGrpSpPr>
              <p:cNvPr id="415" name="Google Shape;415;p35"/>
              <p:cNvGrpSpPr/>
              <p:nvPr/>
            </p:nvGrpSpPr>
            <p:grpSpPr>
              <a:xfrm>
                <a:off x="638305" y="1087763"/>
                <a:ext cx="570646" cy="645986"/>
                <a:chOff x="638305" y="1087763"/>
                <a:chExt cx="570646" cy="645986"/>
              </a:xfrm>
            </p:grpSpPr>
            <p:sp>
              <p:nvSpPr>
                <p:cNvPr id="416" name="Google Shape;416;p35"/>
                <p:cNvSpPr/>
                <p:nvPr/>
              </p:nvSpPr>
              <p:spPr>
                <a:xfrm>
                  <a:off x="638305" y="1087763"/>
                  <a:ext cx="570646" cy="645986"/>
                </a:xfrm>
                <a:custGeom>
                  <a:avLst/>
                  <a:gdLst/>
                  <a:ahLst/>
                  <a:cxnLst/>
                  <a:rect l="l" t="t" r="r" b="b"/>
                  <a:pathLst>
                    <a:path w="30471" h="34494" extrusionOk="0">
                      <a:moveTo>
                        <a:pt x="3695" y="1"/>
                      </a:moveTo>
                      <a:cubicBezTo>
                        <a:pt x="1654" y="1"/>
                        <a:pt x="1" y="2124"/>
                        <a:pt x="1" y="4744"/>
                      </a:cubicBezTo>
                      <a:lnTo>
                        <a:pt x="1" y="21717"/>
                      </a:lnTo>
                      <a:cubicBezTo>
                        <a:pt x="1" y="24336"/>
                        <a:pt x="1654" y="26459"/>
                        <a:pt x="3695" y="26459"/>
                      </a:cubicBezTo>
                      <a:lnTo>
                        <a:pt x="9358" y="26459"/>
                      </a:lnTo>
                      <a:lnTo>
                        <a:pt x="14990" y="34141"/>
                      </a:lnTo>
                      <a:cubicBezTo>
                        <a:pt x="15163" y="34377"/>
                        <a:pt x="15395" y="34494"/>
                        <a:pt x="15626" y="34494"/>
                      </a:cubicBezTo>
                      <a:cubicBezTo>
                        <a:pt x="15883" y="34494"/>
                        <a:pt x="16138" y="34351"/>
                        <a:pt x="16312" y="34069"/>
                      </a:cubicBezTo>
                      <a:lnTo>
                        <a:pt x="20748" y="26885"/>
                      </a:lnTo>
                      <a:cubicBezTo>
                        <a:pt x="20913" y="26616"/>
                        <a:pt x="21165" y="26459"/>
                        <a:pt x="21433" y="26459"/>
                      </a:cubicBezTo>
                      <a:lnTo>
                        <a:pt x="26777" y="26459"/>
                      </a:lnTo>
                      <a:cubicBezTo>
                        <a:pt x="28816" y="26459"/>
                        <a:pt x="30471" y="24336"/>
                        <a:pt x="30471" y="21717"/>
                      </a:cubicBezTo>
                      <a:lnTo>
                        <a:pt x="30471" y="4744"/>
                      </a:lnTo>
                      <a:cubicBezTo>
                        <a:pt x="30471" y="2125"/>
                        <a:pt x="28817" y="1"/>
                        <a:pt x="26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788088" y="1197337"/>
                  <a:ext cx="275350" cy="275350"/>
                </a:xfrm>
                <a:custGeom>
                  <a:avLst/>
                  <a:gdLst/>
                  <a:ahLst/>
                  <a:cxnLst/>
                  <a:rect l="l" t="t" r="r" b="b"/>
                  <a:pathLst>
                    <a:path w="14703" h="14703" extrusionOk="0">
                      <a:moveTo>
                        <a:pt x="7352" y="856"/>
                      </a:moveTo>
                      <a:cubicBezTo>
                        <a:pt x="10934" y="856"/>
                        <a:pt x="13847" y="3771"/>
                        <a:pt x="13847" y="7350"/>
                      </a:cubicBezTo>
                      <a:cubicBezTo>
                        <a:pt x="13847" y="10931"/>
                        <a:pt x="10932" y="13845"/>
                        <a:pt x="7352" y="13845"/>
                      </a:cubicBezTo>
                      <a:cubicBezTo>
                        <a:pt x="3771" y="13845"/>
                        <a:pt x="858" y="10931"/>
                        <a:pt x="858" y="7350"/>
                      </a:cubicBezTo>
                      <a:cubicBezTo>
                        <a:pt x="858" y="3771"/>
                        <a:pt x="3771" y="856"/>
                        <a:pt x="7352" y="856"/>
                      </a:cubicBezTo>
                      <a:close/>
                      <a:moveTo>
                        <a:pt x="7352" y="0"/>
                      </a:moveTo>
                      <a:cubicBezTo>
                        <a:pt x="3299" y="0"/>
                        <a:pt x="0" y="3297"/>
                        <a:pt x="0" y="7351"/>
                      </a:cubicBezTo>
                      <a:cubicBezTo>
                        <a:pt x="0" y="11404"/>
                        <a:pt x="3299" y="14703"/>
                        <a:pt x="7352" y="14703"/>
                      </a:cubicBezTo>
                      <a:cubicBezTo>
                        <a:pt x="11406" y="14703"/>
                        <a:pt x="14703" y="11404"/>
                        <a:pt x="14703" y="7351"/>
                      </a:cubicBezTo>
                      <a:cubicBezTo>
                        <a:pt x="14703" y="3297"/>
                        <a:pt x="11406" y="0"/>
                        <a:pt x="7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915060" y="1262828"/>
                  <a:ext cx="54385" cy="102252"/>
                </a:xfrm>
                <a:custGeom>
                  <a:avLst/>
                  <a:gdLst/>
                  <a:ahLst/>
                  <a:cxnLst/>
                  <a:rect l="l" t="t" r="r" b="b"/>
                  <a:pathLst>
                    <a:path w="2904" h="5460" extrusionOk="0">
                      <a:moveTo>
                        <a:pt x="429" y="0"/>
                      </a:moveTo>
                      <a:cubicBezTo>
                        <a:pt x="193" y="0"/>
                        <a:pt x="0" y="192"/>
                        <a:pt x="0" y="428"/>
                      </a:cubicBezTo>
                      <a:lnTo>
                        <a:pt x="0" y="5459"/>
                      </a:lnTo>
                      <a:lnTo>
                        <a:pt x="2730" y="2729"/>
                      </a:lnTo>
                      <a:cubicBezTo>
                        <a:pt x="2902" y="2562"/>
                        <a:pt x="2903" y="2289"/>
                        <a:pt x="2735" y="2119"/>
                      </a:cubicBezTo>
                      <a:cubicBezTo>
                        <a:pt x="2650" y="2035"/>
                        <a:pt x="2541" y="1994"/>
                        <a:pt x="2431" y="1994"/>
                      </a:cubicBezTo>
                      <a:cubicBezTo>
                        <a:pt x="2320" y="1994"/>
                        <a:pt x="2209" y="2037"/>
                        <a:pt x="2124" y="2123"/>
                      </a:cubicBezTo>
                      <a:lnTo>
                        <a:pt x="857" y="3391"/>
                      </a:lnTo>
                      <a:lnTo>
                        <a:pt x="857" y="428"/>
                      </a:lnTo>
                      <a:cubicBezTo>
                        <a:pt x="857" y="192"/>
                        <a:pt x="665"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5"/>
              <p:cNvGrpSpPr/>
              <p:nvPr/>
            </p:nvGrpSpPr>
            <p:grpSpPr>
              <a:xfrm>
                <a:off x="3388832" y="2366027"/>
                <a:ext cx="570646" cy="645986"/>
                <a:chOff x="3388832" y="2366027"/>
                <a:chExt cx="570646" cy="645986"/>
              </a:xfrm>
            </p:grpSpPr>
            <p:sp>
              <p:nvSpPr>
                <p:cNvPr id="420" name="Google Shape;420;p35"/>
                <p:cNvSpPr/>
                <p:nvPr/>
              </p:nvSpPr>
              <p:spPr>
                <a:xfrm>
                  <a:off x="3388832" y="2366027"/>
                  <a:ext cx="570646" cy="645986"/>
                </a:xfrm>
                <a:custGeom>
                  <a:avLst/>
                  <a:gdLst/>
                  <a:ahLst/>
                  <a:cxnLst/>
                  <a:rect l="l" t="t" r="r" b="b"/>
                  <a:pathLst>
                    <a:path w="30471" h="34494" extrusionOk="0">
                      <a:moveTo>
                        <a:pt x="3696" y="1"/>
                      </a:moveTo>
                      <a:cubicBezTo>
                        <a:pt x="1656" y="1"/>
                        <a:pt x="1" y="2124"/>
                        <a:pt x="1" y="4744"/>
                      </a:cubicBezTo>
                      <a:lnTo>
                        <a:pt x="1" y="21717"/>
                      </a:lnTo>
                      <a:cubicBezTo>
                        <a:pt x="1" y="24336"/>
                        <a:pt x="1656" y="26459"/>
                        <a:pt x="3696" y="26459"/>
                      </a:cubicBezTo>
                      <a:lnTo>
                        <a:pt x="9358" y="26459"/>
                      </a:lnTo>
                      <a:lnTo>
                        <a:pt x="14991" y="34141"/>
                      </a:lnTo>
                      <a:cubicBezTo>
                        <a:pt x="15164" y="34377"/>
                        <a:pt x="15396" y="34493"/>
                        <a:pt x="15627" y="34493"/>
                      </a:cubicBezTo>
                      <a:cubicBezTo>
                        <a:pt x="15883" y="34493"/>
                        <a:pt x="16139" y="34350"/>
                        <a:pt x="16314" y="34069"/>
                      </a:cubicBezTo>
                      <a:lnTo>
                        <a:pt x="20748" y="26885"/>
                      </a:lnTo>
                      <a:cubicBezTo>
                        <a:pt x="20915" y="26615"/>
                        <a:pt x="21167" y="26459"/>
                        <a:pt x="21434" y="26459"/>
                      </a:cubicBezTo>
                      <a:lnTo>
                        <a:pt x="26777" y="26459"/>
                      </a:lnTo>
                      <a:cubicBezTo>
                        <a:pt x="28817" y="26459"/>
                        <a:pt x="30471" y="24336"/>
                        <a:pt x="30471" y="21717"/>
                      </a:cubicBezTo>
                      <a:lnTo>
                        <a:pt x="30471" y="4743"/>
                      </a:lnTo>
                      <a:cubicBezTo>
                        <a:pt x="30471" y="2125"/>
                        <a:pt x="28817" y="1"/>
                        <a:pt x="267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3514569" y="2453915"/>
                  <a:ext cx="313255" cy="276249"/>
                </a:xfrm>
                <a:custGeom>
                  <a:avLst/>
                  <a:gdLst/>
                  <a:ahLst/>
                  <a:cxnLst/>
                  <a:rect l="l" t="t" r="r" b="b"/>
                  <a:pathLst>
                    <a:path w="16727" h="14751" extrusionOk="0">
                      <a:moveTo>
                        <a:pt x="15854" y="2124"/>
                      </a:moveTo>
                      <a:lnTo>
                        <a:pt x="15854" y="2124"/>
                      </a:lnTo>
                      <a:cubicBezTo>
                        <a:pt x="15641" y="4389"/>
                        <a:pt x="15225" y="9079"/>
                        <a:pt x="13639" y="11838"/>
                      </a:cubicBezTo>
                      <a:lnTo>
                        <a:pt x="13639" y="11840"/>
                      </a:lnTo>
                      <a:cubicBezTo>
                        <a:pt x="13175" y="12645"/>
                        <a:pt x="11410" y="14039"/>
                        <a:pt x="9471" y="14039"/>
                      </a:cubicBezTo>
                      <a:cubicBezTo>
                        <a:pt x="9432" y="14039"/>
                        <a:pt x="9392" y="14038"/>
                        <a:pt x="9352" y="14037"/>
                      </a:cubicBezTo>
                      <a:cubicBezTo>
                        <a:pt x="8391" y="14008"/>
                        <a:pt x="7509" y="13626"/>
                        <a:pt x="6708" y="12915"/>
                      </a:cubicBezTo>
                      <a:cubicBezTo>
                        <a:pt x="10439" y="11073"/>
                        <a:pt x="12596" y="8095"/>
                        <a:pt x="12628" y="8052"/>
                      </a:cubicBezTo>
                      <a:cubicBezTo>
                        <a:pt x="12737" y="7891"/>
                        <a:pt x="12698" y="7672"/>
                        <a:pt x="12538" y="7559"/>
                      </a:cubicBezTo>
                      <a:cubicBezTo>
                        <a:pt x="12476" y="7515"/>
                        <a:pt x="12404" y="7494"/>
                        <a:pt x="12333" y="7494"/>
                      </a:cubicBezTo>
                      <a:cubicBezTo>
                        <a:pt x="12223" y="7494"/>
                        <a:pt x="12116" y="7544"/>
                        <a:pt x="12046" y="7639"/>
                      </a:cubicBezTo>
                      <a:cubicBezTo>
                        <a:pt x="12015" y="7682"/>
                        <a:pt x="9872" y="10642"/>
                        <a:pt x="6182" y="12385"/>
                      </a:cubicBezTo>
                      <a:cubicBezTo>
                        <a:pt x="5810" y="11965"/>
                        <a:pt x="5458" y="11474"/>
                        <a:pt x="5130" y="10894"/>
                      </a:cubicBezTo>
                      <a:cubicBezTo>
                        <a:pt x="4666" y="10077"/>
                        <a:pt x="4550" y="9376"/>
                        <a:pt x="4776" y="8751"/>
                      </a:cubicBezTo>
                      <a:cubicBezTo>
                        <a:pt x="5322" y="7241"/>
                        <a:pt x="7814" y="6300"/>
                        <a:pt x="10224" y="5391"/>
                      </a:cubicBezTo>
                      <a:cubicBezTo>
                        <a:pt x="11203" y="5022"/>
                        <a:pt x="12215" y="4639"/>
                        <a:pt x="13078" y="4222"/>
                      </a:cubicBezTo>
                      <a:cubicBezTo>
                        <a:pt x="14209" y="3675"/>
                        <a:pt x="15214" y="2776"/>
                        <a:pt x="15854" y="2124"/>
                      </a:cubicBezTo>
                      <a:close/>
                      <a:moveTo>
                        <a:pt x="16726" y="1"/>
                      </a:moveTo>
                      <a:lnTo>
                        <a:pt x="16020" y="882"/>
                      </a:lnTo>
                      <a:cubicBezTo>
                        <a:pt x="16004" y="899"/>
                        <a:pt x="14512" y="2737"/>
                        <a:pt x="12767" y="3580"/>
                      </a:cubicBezTo>
                      <a:cubicBezTo>
                        <a:pt x="11933" y="3983"/>
                        <a:pt x="10981" y="4343"/>
                        <a:pt x="9972" y="4723"/>
                      </a:cubicBezTo>
                      <a:cubicBezTo>
                        <a:pt x="7411" y="5690"/>
                        <a:pt x="4763" y="6689"/>
                        <a:pt x="4105" y="8508"/>
                      </a:cubicBezTo>
                      <a:cubicBezTo>
                        <a:pt x="3808" y="9328"/>
                        <a:pt x="3945" y="10249"/>
                        <a:pt x="4509" y="11245"/>
                      </a:cubicBezTo>
                      <a:cubicBezTo>
                        <a:pt x="4794" y="11753"/>
                        <a:pt x="5124" y="12235"/>
                        <a:pt x="5497" y="12683"/>
                      </a:cubicBezTo>
                      <a:cubicBezTo>
                        <a:pt x="4110" y="13249"/>
                        <a:pt x="2533" y="13628"/>
                        <a:pt x="785" y="13628"/>
                      </a:cubicBezTo>
                      <a:cubicBezTo>
                        <a:pt x="652" y="13628"/>
                        <a:pt x="518" y="13626"/>
                        <a:pt x="383" y="13621"/>
                      </a:cubicBezTo>
                      <a:cubicBezTo>
                        <a:pt x="380" y="13621"/>
                        <a:pt x="378" y="13621"/>
                        <a:pt x="375" y="13621"/>
                      </a:cubicBezTo>
                      <a:cubicBezTo>
                        <a:pt x="193" y="13621"/>
                        <a:pt x="38" y="13759"/>
                        <a:pt x="19" y="13942"/>
                      </a:cubicBezTo>
                      <a:cubicBezTo>
                        <a:pt x="0" y="14128"/>
                        <a:pt x="127" y="14296"/>
                        <a:pt x="311" y="14329"/>
                      </a:cubicBezTo>
                      <a:cubicBezTo>
                        <a:pt x="329" y="14332"/>
                        <a:pt x="344" y="14334"/>
                        <a:pt x="360" y="14335"/>
                      </a:cubicBezTo>
                      <a:cubicBezTo>
                        <a:pt x="501" y="14340"/>
                        <a:pt x="640" y="14342"/>
                        <a:pt x="778" y="14342"/>
                      </a:cubicBezTo>
                      <a:cubicBezTo>
                        <a:pt x="2734" y="14342"/>
                        <a:pt x="4489" y="13894"/>
                        <a:pt x="6012" y="13238"/>
                      </a:cubicBezTo>
                      <a:cubicBezTo>
                        <a:pt x="6950" y="14151"/>
                        <a:pt x="7899" y="14547"/>
                        <a:pt x="8709" y="14686"/>
                      </a:cubicBezTo>
                      <a:cubicBezTo>
                        <a:pt x="8915" y="14722"/>
                        <a:pt x="9123" y="14742"/>
                        <a:pt x="9332" y="14748"/>
                      </a:cubicBezTo>
                      <a:cubicBezTo>
                        <a:pt x="9377" y="14750"/>
                        <a:pt x="9422" y="14750"/>
                        <a:pt x="9467" y="14750"/>
                      </a:cubicBezTo>
                      <a:cubicBezTo>
                        <a:pt x="11605" y="14750"/>
                        <a:pt x="13569" y="13260"/>
                        <a:pt x="14238" y="12227"/>
                      </a:cubicBezTo>
                      <a:cubicBezTo>
                        <a:pt x="16095" y="9360"/>
                        <a:pt x="16632" y="1462"/>
                        <a:pt x="16653" y="1126"/>
                      </a:cubicBezTo>
                      <a:lnTo>
                        <a:pt x="167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39"/>
          <p:cNvSpPr/>
          <p:nvPr/>
        </p:nvSpPr>
        <p:spPr>
          <a:xfrm>
            <a:off x="2816400" y="1212261"/>
            <a:ext cx="3248066" cy="1843493"/>
          </a:xfrm>
          <a:custGeom>
            <a:avLst/>
            <a:gdLst/>
            <a:ahLst/>
            <a:cxnLst/>
            <a:rect l="l" t="t" r="r" b="b"/>
            <a:pathLst>
              <a:path w="307291" h="174408" extrusionOk="0">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611" name="Google Shape;611;p39"/>
          <p:cNvSpPr txBox="1">
            <a:spLocks noGrp="1"/>
          </p:cNvSpPr>
          <p:nvPr>
            <p:ph type="subTitle" idx="1"/>
          </p:nvPr>
        </p:nvSpPr>
        <p:spPr>
          <a:xfrm>
            <a:off x="2976000" y="3394475"/>
            <a:ext cx="3192000" cy="142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Neptune is the farthest planet from the Sun and the fourth-largest by diameter in the Solar System</a:t>
            </a:r>
            <a:endParaRPr>
              <a:solidFill>
                <a:schemeClr val="dk2"/>
              </a:solidFill>
            </a:endParaRPr>
          </a:p>
          <a:p>
            <a:pPr marL="0" lvl="0" indent="0" algn="ctr" rtl="0">
              <a:spcBef>
                <a:spcPts val="0"/>
              </a:spcBef>
              <a:spcAft>
                <a:spcPts val="0"/>
              </a:spcAft>
              <a:buNone/>
            </a:pPr>
            <a:endParaRPr/>
          </a:p>
        </p:txBody>
      </p:sp>
      <p:grpSp>
        <p:nvGrpSpPr>
          <p:cNvPr id="612" name="Google Shape;612;p39"/>
          <p:cNvGrpSpPr/>
          <p:nvPr/>
        </p:nvGrpSpPr>
        <p:grpSpPr>
          <a:xfrm>
            <a:off x="3076728" y="1151462"/>
            <a:ext cx="2767543" cy="2071519"/>
            <a:chOff x="390600" y="407550"/>
            <a:chExt cx="6545750" cy="4899525"/>
          </a:xfrm>
        </p:grpSpPr>
        <p:sp>
          <p:nvSpPr>
            <p:cNvPr id="613" name="Google Shape;613;p39"/>
            <p:cNvSpPr/>
            <p:nvPr/>
          </p:nvSpPr>
          <p:spPr>
            <a:xfrm>
              <a:off x="3681825" y="5048075"/>
              <a:ext cx="3097350" cy="237425"/>
            </a:xfrm>
            <a:custGeom>
              <a:avLst/>
              <a:gdLst/>
              <a:ahLst/>
              <a:cxnLst/>
              <a:rect l="l" t="t" r="r" b="b"/>
              <a:pathLst>
                <a:path w="123894" h="9497" extrusionOk="0">
                  <a:moveTo>
                    <a:pt x="61948" y="0"/>
                  </a:moveTo>
                  <a:cubicBezTo>
                    <a:pt x="45518" y="0"/>
                    <a:pt x="29762" y="500"/>
                    <a:pt x="18145" y="1391"/>
                  </a:cubicBezTo>
                  <a:cubicBezTo>
                    <a:pt x="6526" y="2281"/>
                    <a:pt x="0" y="3489"/>
                    <a:pt x="0" y="4748"/>
                  </a:cubicBezTo>
                  <a:cubicBezTo>
                    <a:pt x="0" y="6007"/>
                    <a:pt x="6526" y="7215"/>
                    <a:pt x="18145" y="8106"/>
                  </a:cubicBezTo>
                  <a:cubicBezTo>
                    <a:pt x="29762" y="8996"/>
                    <a:pt x="45518" y="9497"/>
                    <a:pt x="61948" y="9497"/>
                  </a:cubicBezTo>
                  <a:cubicBezTo>
                    <a:pt x="78377" y="9497"/>
                    <a:pt x="94132" y="8996"/>
                    <a:pt x="105751" y="8106"/>
                  </a:cubicBezTo>
                  <a:cubicBezTo>
                    <a:pt x="117367" y="7215"/>
                    <a:pt x="123894" y="6007"/>
                    <a:pt x="123894" y="4748"/>
                  </a:cubicBezTo>
                  <a:cubicBezTo>
                    <a:pt x="123894" y="3489"/>
                    <a:pt x="117367" y="2281"/>
                    <a:pt x="105751" y="1391"/>
                  </a:cubicBezTo>
                  <a:cubicBezTo>
                    <a:pt x="94132" y="500"/>
                    <a:pt x="78377" y="0"/>
                    <a:pt x="61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9"/>
            <p:cNvSpPr/>
            <p:nvPr/>
          </p:nvSpPr>
          <p:spPr>
            <a:xfrm>
              <a:off x="4383300" y="869900"/>
              <a:ext cx="2553050" cy="4271950"/>
            </a:xfrm>
            <a:custGeom>
              <a:avLst/>
              <a:gdLst/>
              <a:ahLst/>
              <a:cxnLst/>
              <a:rect l="l" t="t" r="r" b="b"/>
              <a:pathLst>
                <a:path w="102122" h="170878" extrusionOk="0">
                  <a:moveTo>
                    <a:pt x="29665" y="0"/>
                  </a:moveTo>
                  <a:cubicBezTo>
                    <a:pt x="25188" y="0"/>
                    <a:pt x="21284" y="3301"/>
                    <a:pt x="20652" y="7862"/>
                  </a:cubicBezTo>
                  <a:lnTo>
                    <a:pt x="20027" y="12364"/>
                  </a:lnTo>
                  <a:cubicBezTo>
                    <a:pt x="19176" y="12563"/>
                    <a:pt x="18492" y="13261"/>
                    <a:pt x="18364" y="14179"/>
                  </a:cubicBezTo>
                  <a:lnTo>
                    <a:pt x="17937" y="17256"/>
                  </a:lnTo>
                  <a:cubicBezTo>
                    <a:pt x="17810" y="18174"/>
                    <a:pt x="18278" y="19032"/>
                    <a:pt x="19044" y="19454"/>
                  </a:cubicBezTo>
                  <a:lnTo>
                    <a:pt x="17918" y="27583"/>
                  </a:lnTo>
                  <a:cubicBezTo>
                    <a:pt x="17066" y="27780"/>
                    <a:pt x="16383" y="28478"/>
                    <a:pt x="16254" y="29396"/>
                  </a:cubicBezTo>
                  <a:lnTo>
                    <a:pt x="15320" y="36137"/>
                  </a:lnTo>
                  <a:cubicBezTo>
                    <a:pt x="15191" y="37054"/>
                    <a:pt x="15661" y="37913"/>
                    <a:pt x="16427" y="38335"/>
                  </a:cubicBezTo>
                  <a:lnTo>
                    <a:pt x="15896" y="42155"/>
                  </a:lnTo>
                  <a:cubicBezTo>
                    <a:pt x="15045" y="42354"/>
                    <a:pt x="14361" y="43053"/>
                    <a:pt x="14233" y="43970"/>
                  </a:cubicBezTo>
                  <a:lnTo>
                    <a:pt x="13299" y="50709"/>
                  </a:lnTo>
                  <a:cubicBezTo>
                    <a:pt x="13170" y="51628"/>
                    <a:pt x="13640" y="52486"/>
                    <a:pt x="14404" y="52909"/>
                  </a:cubicBezTo>
                  <a:lnTo>
                    <a:pt x="691" y="151817"/>
                  </a:lnTo>
                  <a:cubicBezTo>
                    <a:pt x="0" y="156802"/>
                    <a:pt x="3481" y="161402"/>
                    <a:pt x="8464" y="162094"/>
                  </a:cubicBezTo>
                  <a:lnTo>
                    <a:pt x="71193" y="170790"/>
                  </a:lnTo>
                  <a:cubicBezTo>
                    <a:pt x="71618" y="170849"/>
                    <a:pt x="72040" y="170878"/>
                    <a:pt x="72457" y="170878"/>
                  </a:cubicBezTo>
                  <a:cubicBezTo>
                    <a:pt x="76933" y="170878"/>
                    <a:pt x="80837" y="167577"/>
                    <a:pt x="81469" y="163017"/>
                  </a:cubicBezTo>
                  <a:lnTo>
                    <a:pt x="101430" y="19062"/>
                  </a:lnTo>
                  <a:cubicBezTo>
                    <a:pt x="102121" y="14077"/>
                    <a:pt x="98641" y="9476"/>
                    <a:pt x="93656" y="8784"/>
                  </a:cubicBezTo>
                  <a:lnTo>
                    <a:pt x="30929" y="88"/>
                  </a:lnTo>
                  <a:cubicBezTo>
                    <a:pt x="30504" y="29"/>
                    <a:pt x="30082" y="0"/>
                    <a:pt x="296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9"/>
            <p:cNvSpPr/>
            <p:nvPr/>
          </p:nvSpPr>
          <p:spPr>
            <a:xfrm>
              <a:off x="4675175" y="1552575"/>
              <a:ext cx="139325" cy="277300"/>
            </a:xfrm>
            <a:custGeom>
              <a:avLst/>
              <a:gdLst/>
              <a:ahLst/>
              <a:cxnLst/>
              <a:rect l="l" t="t" r="r" b="b"/>
              <a:pathLst>
                <a:path w="5573" h="11092" extrusionOk="0">
                  <a:moveTo>
                    <a:pt x="3252" y="1"/>
                  </a:moveTo>
                  <a:cubicBezTo>
                    <a:pt x="2183" y="1"/>
                    <a:pt x="1250" y="789"/>
                    <a:pt x="1099" y="1877"/>
                  </a:cubicBezTo>
                  <a:lnTo>
                    <a:pt x="165" y="8618"/>
                  </a:lnTo>
                  <a:cubicBezTo>
                    <a:pt x="1" y="9807"/>
                    <a:pt x="831" y="10905"/>
                    <a:pt x="2020" y="11071"/>
                  </a:cubicBezTo>
                  <a:cubicBezTo>
                    <a:pt x="2121" y="11084"/>
                    <a:pt x="2221" y="11091"/>
                    <a:pt x="2320" y="11091"/>
                  </a:cubicBezTo>
                  <a:cubicBezTo>
                    <a:pt x="3388" y="11091"/>
                    <a:pt x="4321" y="10303"/>
                    <a:pt x="4473" y="9215"/>
                  </a:cubicBezTo>
                  <a:lnTo>
                    <a:pt x="5407" y="2475"/>
                  </a:lnTo>
                  <a:cubicBezTo>
                    <a:pt x="5572" y="1285"/>
                    <a:pt x="4742" y="188"/>
                    <a:pt x="3551" y="21"/>
                  </a:cubicBezTo>
                  <a:cubicBezTo>
                    <a:pt x="3451" y="7"/>
                    <a:pt x="3351" y="1"/>
                    <a:pt x="32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9"/>
            <p:cNvSpPr/>
            <p:nvPr/>
          </p:nvSpPr>
          <p:spPr>
            <a:xfrm>
              <a:off x="4624650" y="1916900"/>
              <a:ext cx="139325" cy="277275"/>
            </a:xfrm>
            <a:custGeom>
              <a:avLst/>
              <a:gdLst/>
              <a:ahLst/>
              <a:cxnLst/>
              <a:rect l="l" t="t" r="r" b="b"/>
              <a:pathLst>
                <a:path w="5573" h="11091" extrusionOk="0">
                  <a:moveTo>
                    <a:pt x="3251" y="1"/>
                  </a:moveTo>
                  <a:cubicBezTo>
                    <a:pt x="2182" y="1"/>
                    <a:pt x="1250" y="789"/>
                    <a:pt x="1099" y="1878"/>
                  </a:cubicBezTo>
                  <a:lnTo>
                    <a:pt x="165" y="8617"/>
                  </a:lnTo>
                  <a:cubicBezTo>
                    <a:pt x="1" y="9808"/>
                    <a:pt x="831" y="10904"/>
                    <a:pt x="2020" y="11070"/>
                  </a:cubicBezTo>
                  <a:cubicBezTo>
                    <a:pt x="2122" y="11084"/>
                    <a:pt x="2222" y="11091"/>
                    <a:pt x="2322" y="11091"/>
                  </a:cubicBezTo>
                  <a:cubicBezTo>
                    <a:pt x="3390" y="11091"/>
                    <a:pt x="4321" y="10303"/>
                    <a:pt x="4473" y="9215"/>
                  </a:cubicBezTo>
                  <a:lnTo>
                    <a:pt x="5407" y="2474"/>
                  </a:lnTo>
                  <a:cubicBezTo>
                    <a:pt x="5572" y="1285"/>
                    <a:pt x="4742" y="187"/>
                    <a:pt x="3553" y="22"/>
                  </a:cubicBezTo>
                  <a:cubicBezTo>
                    <a:pt x="3451" y="8"/>
                    <a:pt x="3350" y="1"/>
                    <a:pt x="3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9"/>
            <p:cNvSpPr/>
            <p:nvPr/>
          </p:nvSpPr>
          <p:spPr>
            <a:xfrm>
              <a:off x="4296300" y="864600"/>
              <a:ext cx="2553050" cy="4271950"/>
            </a:xfrm>
            <a:custGeom>
              <a:avLst/>
              <a:gdLst/>
              <a:ahLst/>
              <a:cxnLst/>
              <a:rect l="l" t="t" r="r" b="b"/>
              <a:pathLst>
                <a:path w="102122" h="170878" extrusionOk="0">
                  <a:moveTo>
                    <a:pt x="29665" y="0"/>
                  </a:moveTo>
                  <a:cubicBezTo>
                    <a:pt x="25188" y="0"/>
                    <a:pt x="21284" y="3301"/>
                    <a:pt x="20651" y="7862"/>
                  </a:cubicBezTo>
                  <a:lnTo>
                    <a:pt x="692" y="151817"/>
                  </a:lnTo>
                  <a:cubicBezTo>
                    <a:pt x="0" y="156802"/>
                    <a:pt x="3480" y="161402"/>
                    <a:pt x="8466" y="162094"/>
                  </a:cubicBezTo>
                  <a:lnTo>
                    <a:pt x="71193" y="170790"/>
                  </a:lnTo>
                  <a:cubicBezTo>
                    <a:pt x="71617" y="170849"/>
                    <a:pt x="72039" y="170878"/>
                    <a:pt x="72456" y="170878"/>
                  </a:cubicBezTo>
                  <a:cubicBezTo>
                    <a:pt x="76933" y="170878"/>
                    <a:pt x="80837" y="167577"/>
                    <a:pt x="81470" y="163017"/>
                  </a:cubicBezTo>
                  <a:lnTo>
                    <a:pt x="101429" y="19062"/>
                  </a:lnTo>
                  <a:cubicBezTo>
                    <a:pt x="102121" y="14077"/>
                    <a:pt x="98641" y="9476"/>
                    <a:pt x="93656" y="8784"/>
                  </a:cubicBezTo>
                  <a:lnTo>
                    <a:pt x="30929" y="88"/>
                  </a:lnTo>
                  <a:cubicBezTo>
                    <a:pt x="30504" y="29"/>
                    <a:pt x="30082" y="0"/>
                    <a:pt x="296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9"/>
            <p:cNvSpPr/>
            <p:nvPr/>
          </p:nvSpPr>
          <p:spPr>
            <a:xfrm>
              <a:off x="4443625" y="1192875"/>
              <a:ext cx="2308725" cy="3457400"/>
            </a:xfrm>
            <a:custGeom>
              <a:avLst/>
              <a:gdLst/>
              <a:ahLst/>
              <a:cxnLst/>
              <a:rect l="l" t="t" r="r" b="b"/>
              <a:pathLst>
                <a:path w="92349" h="138296" extrusionOk="0">
                  <a:moveTo>
                    <a:pt x="18072" y="1"/>
                  </a:moveTo>
                  <a:lnTo>
                    <a:pt x="0" y="127793"/>
                  </a:lnTo>
                  <a:lnTo>
                    <a:pt x="74277" y="138295"/>
                  </a:lnTo>
                  <a:lnTo>
                    <a:pt x="92349" y="10503"/>
                  </a:lnTo>
                  <a:lnTo>
                    <a:pt x="180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9"/>
            <p:cNvSpPr/>
            <p:nvPr/>
          </p:nvSpPr>
          <p:spPr>
            <a:xfrm>
              <a:off x="5681450" y="1112425"/>
              <a:ext cx="315600" cy="88450"/>
            </a:xfrm>
            <a:custGeom>
              <a:avLst/>
              <a:gdLst/>
              <a:ahLst/>
              <a:cxnLst/>
              <a:rect l="l" t="t" r="r" b="b"/>
              <a:pathLst>
                <a:path w="12624" h="3538" extrusionOk="0">
                  <a:moveTo>
                    <a:pt x="1118" y="1"/>
                  </a:moveTo>
                  <a:cubicBezTo>
                    <a:pt x="603" y="1"/>
                    <a:pt x="153" y="381"/>
                    <a:pt x="81" y="905"/>
                  </a:cubicBezTo>
                  <a:cubicBezTo>
                    <a:pt x="1" y="1479"/>
                    <a:pt x="401" y="2008"/>
                    <a:pt x="975" y="2088"/>
                  </a:cubicBezTo>
                  <a:lnTo>
                    <a:pt x="11362" y="3527"/>
                  </a:lnTo>
                  <a:cubicBezTo>
                    <a:pt x="11411" y="3534"/>
                    <a:pt x="11460" y="3538"/>
                    <a:pt x="11508" y="3538"/>
                  </a:cubicBezTo>
                  <a:cubicBezTo>
                    <a:pt x="12022" y="3538"/>
                    <a:pt x="12471" y="3158"/>
                    <a:pt x="12543" y="2634"/>
                  </a:cubicBezTo>
                  <a:cubicBezTo>
                    <a:pt x="12624" y="2059"/>
                    <a:pt x="12223" y="1530"/>
                    <a:pt x="11650" y="1451"/>
                  </a:cubicBezTo>
                  <a:lnTo>
                    <a:pt x="1263" y="10"/>
                  </a:lnTo>
                  <a:cubicBezTo>
                    <a:pt x="1214" y="4"/>
                    <a:pt x="1166" y="1"/>
                    <a:pt x="11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9"/>
            <p:cNvSpPr/>
            <p:nvPr/>
          </p:nvSpPr>
          <p:spPr>
            <a:xfrm>
              <a:off x="5163825" y="4585225"/>
              <a:ext cx="354050" cy="332100"/>
            </a:xfrm>
            <a:custGeom>
              <a:avLst/>
              <a:gdLst/>
              <a:ahLst/>
              <a:cxnLst/>
              <a:rect l="l" t="t" r="r" b="b"/>
              <a:pathLst>
                <a:path w="14162" h="13284" extrusionOk="0">
                  <a:moveTo>
                    <a:pt x="7073" y="0"/>
                  </a:moveTo>
                  <a:cubicBezTo>
                    <a:pt x="3810" y="0"/>
                    <a:pt x="962" y="2407"/>
                    <a:pt x="502" y="5731"/>
                  </a:cubicBezTo>
                  <a:cubicBezTo>
                    <a:pt x="0" y="9363"/>
                    <a:pt x="2536" y="12718"/>
                    <a:pt x="6169" y="13221"/>
                  </a:cubicBezTo>
                  <a:cubicBezTo>
                    <a:pt x="6477" y="13263"/>
                    <a:pt x="6783" y="13284"/>
                    <a:pt x="7086" y="13284"/>
                  </a:cubicBezTo>
                  <a:cubicBezTo>
                    <a:pt x="10351" y="13284"/>
                    <a:pt x="13198" y="10878"/>
                    <a:pt x="13659" y="7554"/>
                  </a:cubicBezTo>
                  <a:cubicBezTo>
                    <a:pt x="14162" y="3920"/>
                    <a:pt x="11625" y="568"/>
                    <a:pt x="7992" y="64"/>
                  </a:cubicBezTo>
                  <a:cubicBezTo>
                    <a:pt x="7683" y="21"/>
                    <a:pt x="7376" y="0"/>
                    <a:pt x="7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9"/>
            <p:cNvSpPr/>
            <p:nvPr/>
          </p:nvSpPr>
          <p:spPr>
            <a:xfrm>
              <a:off x="5152350" y="4567725"/>
              <a:ext cx="384175" cy="367075"/>
            </a:xfrm>
            <a:custGeom>
              <a:avLst/>
              <a:gdLst/>
              <a:ahLst/>
              <a:cxnLst/>
              <a:rect l="l" t="t" r="r" b="b"/>
              <a:pathLst>
                <a:path w="15367" h="14683" extrusionOk="0">
                  <a:moveTo>
                    <a:pt x="7527" y="1399"/>
                  </a:moveTo>
                  <a:cubicBezTo>
                    <a:pt x="7805" y="1399"/>
                    <a:pt x="8081" y="1418"/>
                    <a:pt x="8356" y="1456"/>
                  </a:cubicBezTo>
                  <a:cubicBezTo>
                    <a:pt x="11601" y="1906"/>
                    <a:pt x="13875" y="4911"/>
                    <a:pt x="13426" y="8158"/>
                  </a:cubicBezTo>
                  <a:cubicBezTo>
                    <a:pt x="13014" y="11129"/>
                    <a:pt x="10457" y="13283"/>
                    <a:pt x="7538" y="13283"/>
                  </a:cubicBezTo>
                  <a:cubicBezTo>
                    <a:pt x="7270" y="13283"/>
                    <a:pt x="6998" y="13265"/>
                    <a:pt x="6724" y="13227"/>
                  </a:cubicBezTo>
                  <a:cubicBezTo>
                    <a:pt x="3479" y="12777"/>
                    <a:pt x="1205" y="9770"/>
                    <a:pt x="1654" y="6526"/>
                  </a:cubicBezTo>
                  <a:cubicBezTo>
                    <a:pt x="2062" y="3592"/>
                    <a:pt x="4566" y="1406"/>
                    <a:pt x="7527" y="1399"/>
                  </a:cubicBezTo>
                  <a:close/>
                  <a:moveTo>
                    <a:pt x="7522" y="1"/>
                  </a:moveTo>
                  <a:cubicBezTo>
                    <a:pt x="5936" y="1"/>
                    <a:pt x="4399" y="515"/>
                    <a:pt x="3112" y="1488"/>
                  </a:cubicBezTo>
                  <a:cubicBezTo>
                    <a:pt x="1555" y="2659"/>
                    <a:pt x="532" y="4404"/>
                    <a:pt x="269" y="6334"/>
                  </a:cubicBezTo>
                  <a:cubicBezTo>
                    <a:pt x="0" y="8276"/>
                    <a:pt x="503" y="10206"/>
                    <a:pt x="1686" y="11769"/>
                  </a:cubicBezTo>
                  <a:cubicBezTo>
                    <a:pt x="2869" y="13333"/>
                    <a:pt x="4590" y="14343"/>
                    <a:pt x="6532" y="14612"/>
                  </a:cubicBezTo>
                  <a:cubicBezTo>
                    <a:pt x="6867" y="14658"/>
                    <a:pt x="7205" y="14681"/>
                    <a:pt x="7544" y="14682"/>
                  </a:cubicBezTo>
                  <a:cubicBezTo>
                    <a:pt x="11148" y="14682"/>
                    <a:pt x="14302" y="12018"/>
                    <a:pt x="14809" y="8349"/>
                  </a:cubicBezTo>
                  <a:cubicBezTo>
                    <a:pt x="15366" y="4341"/>
                    <a:pt x="12556" y="628"/>
                    <a:pt x="8548" y="72"/>
                  </a:cubicBezTo>
                  <a:cubicBezTo>
                    <a:pt x="8205" y="25"/>
                    <a:pt x="7862" y="1"/>
                    <a:pt x="75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9"/>
            <p:cNvSpPr/>
            <p:nvPr/>
          </p:nvSpPr>
          <p:spPr>
            <a:xfrm>
              <a:off x="3930025" y="4890725"/>
              <a:ext cx="471275" cy="359450"/>
            </a:xfrm>
            <a:custGeom>
              <a:avLst/>
              <a:gdLst/>
              <a:ahLst/>
              <a:cxnLst/>
              <a:rect l="l" t="t" r="r" b="b"/>
              <a:pathLst>
                <a:path w="18851" h="14378" extrusionOk="0">
                  <a:moveTo>
                    <a:pt x="14996" y="0"/>
                  </a:moveTo>
                  <a:lnTo>
                    <a:pt x="12320" y="5610"/>
                  </a:lnTo>
                  <a:cubicBezTo>
                    <a:pt x="6545" y="1886"/>
                    <a:pt x="3757" y="474"/>
                    <a:pt x="2849" y="474"/>
                  </a:cubicBezTo>
                  <a:cubicBezTo>
                    <a:pt x="1" y="474"/>
                    <a:pt x="15669" y="14378"/>
                    <a:pt x="15669" y="14378"/>
                  </a:cubicBezTo>
                  <a:lnTo>
                    <a:pt x="18851" y="6540"/>
                  </a:lnTo>
                  <a:lnTo>
                    <a:pt x="149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9"/>
            <p:cNvSpPr/>
            <p:nvPr/>
          </p:nvSpPr>
          <p:spPr>
            <a:xfrm>
              <a:off x="4249600" y="2964875"/>
              <a:ext cx="1643525" cy="2143650"/>
            </a:xfrm>
            <a:custGeom>
              <a:avLst/>
              <a:gdLst/>
              <a:ahLst/>
              <a:cxnLst/>
              <a:rect l="l" t="t" r="r" b="b"/>
              <a:pathLst>
                <a:path w="65741" h="85746" extrusionOk="0">
                  <a:moveTo>
                    <a:pt x="38557" y="0"/>
                  </a:moveTo>
                  <a:cubicBezTo>
                    <a:pt x="18240" y="22663"/>
                    <a:pt x="1" y="81244"/>
                    <a:pt x="1" y="81244"/>
                  </a:cubicBezTo>
                  <a:lnTo>
                    <a:pt x="5613" y="85745"/>
                  </a:lnTo>
                  <a:cubicBezTo>
                    <a:pt x="12528" y="67829"/>
                    <a:pt x="44418" y="18980"/>
                    <a:pt x="44419" y="18978"/>
                  </a:cubicBezTo>
                  <a:lnTo>
                    <a:pt x="44419" y="18978"/>
                  </a:lnTo>
                  <a:cubicBezTo>
                    <a:pt x="44419" y="18980"/>
                    <a:pt x="38378" y="45417"/>
                    <a:pt x="39111" y="49472"/>
                  </a:cubicBezTo>
                  <a:cubicBezTo>
                    <a:pt x="39399" y="51068"/>
                    <a:pt x="47174" y="57069"/>
                    <a:pt x="52614" y="62956"/>
                  </a:cubicBezTo>
                  <a:lnTo>
                    <a:pt x="65740" y="65100"/>
                  </a:lnTo>
                  <a:lnTo>
                    <a:pt x="65740" y="65100"/>
                  </a:lnTo>
                  <a:lnTo>
                    <a:pt x="52673" y="46385"/>
                  </a:lnTo>
                  <a:lnTo>
                    <a:pt x="65145" y="12524"/>
                  </a:lnTo>
                  <a:lnTo>
                    <a:pt x="385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9"/>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9"/>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9"/>
            <p:cNvSpPr/>
            <p:nvPr/>
          </p:nvSpPr>
          <p:spPr>
            <a:xfrm>
              <a:off x="6161350" y="1492625"/>
              <a:ext cx="164425" cy="216450"/>
            </a:xfrm>
            <a:custGeom>
              <a:avLst/>
              <a:gdLst/>
              <a:ahLst/>
              <a:cxnLst/>
              <a:rect l="l" t="t" r="r" b="b"/>
              <a:pathLst>
                <a:path w="6577" h="8658" extrusionOk="0">
                  <a:moveTo>
                    <a:pt x="4409" y="1"/>
                  </a:moveTo>
                  <a:cubicBezTo>
                    <a:pt x="3184" y="1"/>
                    <a:pt x="1724" y="1375"/>
                    <a:pt x="925" y="3393"/>
                  </a:cubicBezTo>
                  <a:cubicBezTo>
                    <a:pt x="1" y="5726"/>
                    <a:pt x="309" y="8036"/>
                    <a:pt x="1615" y="8554"/>
                  </a:cubicBezTo>
                  <a:cubicBezTo>
                    <a:pt x="1792" y="8624"/>
                    <a:pt x="1978" y="8657"/>
                    <a:pt x="2169" y="8657"/>
                  </a:cubicBezTo>
                  <a:cubicBezTo>
                    <a:pt x="3394" y="8657"/>
                    <a:pt x="4854" y="7283"/>
                    <a:pt x="5653" y="5265"/>
                  </a:cubicBezTo>
                  <a:cubicBezTo>
                    <a:pt x="6577" y="2932"/>
                    <a:pt x="6268" y="622"/>
                    <a:pt x="4963" y="104"/>
                  </a:cubicBezTo>
                  <a:cubicBezTo>
                    <a:pt x="4786" y="34"/>
                    <a:pt x="4600" y="1"/>
                    <a:pt x="4409"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9"/>
            <p:cNvSpPr/>
            <p:nvPr/>
          </p:nvSpPr>
          <p:spPr>
            <a:xfrm>
              <a:off x="5642375" y="1238400"/>
              <a:ext cx="718950" cy="631850"/>
            </a:xfrm>
            <a:custGeom>
              <a:avLst/>
              <a:gdLst/>
              <a:ahLst/>
              <a:cxnLst/>
              <a:rect l="l" t="t" r="r" b="b"/>
              <a:pathLst>
                <a:path w="28758" h="25274" extrusionOk="0">
                  <a:moveTo>
                    <a:pt x="8795" y="0"/>
                  </a:moveTo>
                  <a:cubicBezTo>
                    <a:pt x="8795" y="0"/>
                    <a:pt x="0" y="19675"/>
                    <a:pt x="4072" y="22990"/>
                  </a:cubicBezTo>
                  <a:cubicBezTo>
                    <a:pt x="5698" y="24315"/>
                    <a:pt x="8439" y="25274"/>
                    <a:pt x="11411" y="25274"/>
                  </a:cubicBezTo>
                  <a:cubicBezTo>
                    <a:pt x="15873" y="25274"/>
                    <a:pt x="20856" y="23112"/>
                    <a:pt x="23370" y="16785"/>
                  </a:cubicBezTo>
                  <a:cubicBezTo>
                    <a:pt x="28757" y="3225"/>
                    <a:pt x="25814" y="2741"/>
                    <a:pt x="25814" y="2741"/>
                  </a:cubicBezTo>
                  <a:lnTo>
                    <a:pt x="8795"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9"/>
            <p:cNvSpPr/>
            <p:nvPr/>
          </p:nvSpPr>
          <p:spPr>
            <a:xfrm>
              <a:off x="6077025" y="1278575"/>
              <a:ext cx="331525" cy="534000"/>
            </a:xfrm>
            <a:custGeom>
              <a:avLst/>
              <a:gdLst/>
              <a:ahLst/>
              <a:cxnLst/>
              <a:rect l="l" t="t" r="r" b="b"/>
              <a:pathLst>
                <a:path w="13261" h="21360" extrusionOk="0">
                  <a:moveTo>
                    <a:pt x="2100" y="1"/>
                  </a:moveTo>
                  <a:cubicBezTo>
                    <a:pt x="2100" y="1"/>
                    <a:pt x="0" y="7492"/>
                    <a:pt x="5107" y="9514"/>
                  </a:cubicBezTo>
                  <a:lnTo>
                    <a:pt x="4320" y="13334"/>
                  </a:lnTo>
                  <a:lnTo>
                    <a:pt x="5889" y="14048"/>
                  </a:lnTo>
                  <a:lnTo>
                    <a:pt x="7474" y="10121"/>
                  </a:lnTo>
                  <a:cubicBezTo>
                    <a:pt x="7474" y="10121"/>
                    <a:pt x="7493" y="10121"/>
                    <a:pt x="7526" y="10121"/>
                  </a:cubicBezTo>
                  <a:cubicBezTo>
                    <a:pt x="7887" y="10121"/>
                    <a:pt x="9977" y="10215"/>
                    <a:pt x="9257" y="12433"/>
                  </a:cubicBezTo>
                  <a:cubicBezTo>
                    <a:pt x="8224" y="15608"/>
                    <a:pt x="6632" y="16185"/>
                    <a:pt x="5611" y="16185"/>
                  </a:cubicBezTo>
                  <a:cubicBezTo>
                    <a:pt x="5028" y="16185"/>
                    <a:pt x="4631" y="15997"/>
                    <a:pt x="4631" y="15997"/>
                  </a:cubicBezTo>
                  <a:lnTo>
                    <a:pt x="2336" y="21359"/>
                  </a:lnTo>
                  <a:lnTo>
                    <a:pt x="2336" y="21359"/>
                  </a:lnTo>
                  <a:cubicBezTo>
                    <a:pt x="2336" y="21359"/>
                    <a:pt x="10332" y="16050"/>
                    <a:pt x="11902" y="8541"/>
                  </a:cubicBezTo>
                  <a:cubicBezTo>
                    <a:pt x="13261" y="2045"/>
                    <a:pt x="11642" y="1607"/>
                    <a:pt x="11181" y="1607"/>
                  </a:cubicBezTo>
                  <a:cubicBezTo>
                    <a:pt x="11109" y="1607"/>
                    <a:pt x="11066" y="1618"/>
                    <a:pt x="11066" y="1618"/>
                  </a:cubicBezTo>
                  <a:lnTo>
                    <a:pt x="21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9"/>
            <p:cNvSpPr/>
            <p:nvPr/>
          </p:nvSpPr>
          <p:spPr>
            <a:xfrm>
              <a:off x="5337225" y="1032250"/>
              <a:ext cx="1177975" cy="445400"/>
            </a:xfrm>
            <a:custGeom>
              <a:avLst/>
              <a:gdLst/>
              <a:ahLst/>
              <a:cxnLst/>
              <a:rect l="l" t="t" r="r" b="b"/>
              <a:pathLst>
                <a:path w="47119" h="17816" extrusionOk="0">
                  <a:moveTo>
                    <a:pt x="27039" y="1"/>
                  </a:moveTo>
                  <a:cubicBezTo>
                    <a:pt x="23023" y="1"/>
                    <a:pt x="21095" y="8298"/>
                    <a:pt x="21095" y="8298"/>
                  </a:cubicBezTo>
                  <a:cubicBezTo>
                    <a:pt x="17236" y="7896"/>
                    <a:pt x="14567" y="7718"/>
                    <a:pt x="12862" y="7718"/>
                  </a:cubicBezTo>
                  <a:cubicBezTo>
                    <a:pt x="0" y="7718"/>
                    <a:pt x="42007" y="17816"/>
                    <a:pt x="42007" y="17816"/>
                  </a:cubicBezTo>
                  <a:cubicBezTo>
                    <a:pt x="47118" y="2134"/>
                    <a:pt x="38321" y="1714"/>
                    <a:pt x="27501" y="37"/>
                  </a:cubicBezTo>
                  <a:cubicBezTo>
                    <a:pt x="27344" y="13"/>
                    <a:pt x="27190" y="1"/>
                    <a:pt x="2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9"/>
            <p:cNvSpPr/>
            <p:nvPr/>
          </p:nvSpPr>
          <p:spPr>
            <a:xfrm>
              <a:off x="5337325" y="1225225"/>
              <a:ext cx="1050200" cy="252425"/>
            </a:xfrm>
            <a:custGeom>
              <a:avLst/>
              <a:gdLst/>
              <a:ahLst/>
              <a:cxnLst/>
              <a:rect l="l" t="t" r="r" b="b"/>
              <a:pathLst>
                <a:path w="42008" h="10097" extrusionOk="0">
                  <a:moveTo>
                    <a:pt x="12856" y="0"/>
                  </a:moveTo>
                  <a:cubicBezTo>
                    <a:pt x="0" y="0"/>
                    <a:pt x="42003" y="10097"/>
                    <a:pt x="42003" y="10097"/>
                  </a:cubicBezTo>
                  <a:lnTo>
                    <a:pt x="42008" y="10087"/>
                  </a:lnTo>
                  <a:cubicBezTo>
                    <a:pt x="41958" y="10075"/>
                    <a:pt x="41911" y="10068"/>
                    <a:pt x="41862" y="10056"/>
                  </a:cubicBezTo>
                  <a:cubicBezTo>
                    <a:pt x="27658" y="6717"/>
                    <a:pt x="21091" y="580"/>
                    <a:pt x="21091" y="580"/>
                  </a:cubicBezTo>
                  <a:cubicBezTo>
                    <a:pt x="17231" y="178"/>
                    <a:pt x="14561" y="0"/>
                    <a:pt x="12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9"/>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9"/>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9"/>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9"/>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9"/>
            <p:cNvSpPr/>
            <p:nvPr/>
          </p:nvSpPr>
          <p:spPr>
            <a:xfrm>
              <a:off x="5137125" y="1918975"/>
              <a:ext cx="1250700" cy="1413475"/>
            </a:xfrm>
            <a:custGeom>
              <a:avLst/>
              <a:gdLst/>
              <a:ahLst/>
              <a:cxnLst/>
              <a:rect l="l" t="t" r="r" b="b"/>
              <a:pathLst>
                <a:path w="50028" h="56539" extrusionOk="0">
                  <a:moveTo>
                    <a:pt x="22822" y="0"/>
                  </a:moveTo>
                  <a:cubicBezTo>
                    <a:pt x="20563" y="0"/>
                    <a:pt x="18801" y="499"/>
                    <a:pt x="17961" y="1720"/>
                  </a:cubicBezTo>
                  <a:cubicBezTo>
                    <a:pt x="14335" y="7000"/>
                    <a:pt x="1" y="42816"/>
                    <a:pt x="1" y="42816"/>
                  </a:cubicBezTo>
                  <a:cubicBezTo>
                    <a:pt x="1" y="42816"/>
                    <a:pt x="15218" y="53027"/>
                    <a:pt x="30222" y="56538"/>
                  </a:cubicBezTo>
                  <a:cubicBezTo>
                    <a:pt x="30222" y="56538"/>
                    <a:pt x="50028" y="11831"/>
                    <a:pt x="46256" y="8252"/>
                  </a:cubicBezTo>
                  <a:cubicBezTo>
                    <a:pt x="45066" y="7123"/>
                    <a:pt x="42166" y="5529"/>
                    <a:pt x="38643" y="4042"/>
                  </a:cubicBezTo>
                  <a:cubicBezTo>
                    <a:pt x="37372" y="5046"/>
                    <a:pt x="35683" y="5523"/>
                    <a:pt x="33981" y="5523"/>
                  </a:cubicBezTo>
                  <a:cubicBezTo>
                    <a:pt x="30646" y="5523"/>
                    <a:pt x="27261" y="3692"/>
                    <a:pt x="26868" y="404"/>
                  </a:cubicBezTo>
                  <a:cubicBezTo>
                    <a:pt x="25419" y="147"/>
                    <a:pt x="24047" y="0"/>
                    <a:pt x="2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9"/>
            <p:cNvSpPr/>
            <p:nvPr/>
          </p:nvSpPr>
          <p:spPr>
            <a:xfrm>
              <a:off x="5137125" y="2388775"/>
              <a:ext cx="869825" cy="943675"/>
            </a:xfrm>
            <a:custGeom>
              <a:avLst/>
              <a:gdLst/>
              <a:ahLst/>
              <a:cxnLst/>
              <a:rect l="l" t="t" r="r" b="b"/>
              <a:pathLst>
                <a:path w="34793" h="37747" extrusionOk="0">
                  <a:moveTo>
                    <a:pt x="9933" y="1"/>
                  </a:moveTo>
                  <a:cubicBezTo>
                    <a:pt x="5063" y="11375"/>
                    <a:pt x="1" y="24025"/>
                    <a:pt x="1" y="24025"/>
                  </a:cubicBezTo>
                  <a:cubicBezTo>
                    <a:pt x="1" y="24025"/>
                    <a:pt x="15218" y="34237"/>
                    <a:pt x="30222" y="37746"/>
                  </a:cubicBezTo>
                  <a:cubicBezTo>
                    <a:pt x="30222" y="37746"/>
                    <a:pt x="32203" y="33272"/>
                    <a:pt x="34793" y="27042"/>
                  </a:cubicBezTo>
                  <a:cubicBezTo>
                    <a:pt x="31931" y="25026"/>
                    <a:pt x="29172" y="22905"/>
                    <a:pt x="26532" y="20754"/>
                  </a:cubicBezTo>
                  <a:cubicBezTo>
                    <a:pt x="19764" y="15235"/>
                    <a:pt x="13128" y="8295"/>
                    <a:pt x="99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9"/>
            <p:cNvSpPr/>
            <p:nvPr/>
          </p:nvSpPr>
          <p:spPr>
            <a:xfrm>
              <a:off x="4134150" y="1941375"/>
              <a:ext cx="1152200" cy="1100325"/>
            </a:xfrm>
            <a:custGeom>
              <a:avLst/>
              <a:gdLst/>
              <a:ahLst/>
              <a:cxnLst/>
              <a:rect l="l" t="t" r="r" b="b"/>
              <a:pathLst>
                <a:path w="46088" h="44013" extrusionOk="0">
                  <a:moveTo>
                    <a:pt x="6063" y="1"/>
                  </a:moveTo>
                  <a:lnTo>
                    <a:pt x="1" y="39090"/>
                  </a:lnTo>
                  <a:lnTo>
                    <a:pt x="38020" y="44012"/>
                  </a:lnTo>
                  <a:lnTo>
                    <a:pt x="46088" y="5726"/>
                  </a:lnTo>
                  <a:lnTo>
                    <a:pt x="60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9"/>
            <p:cNvSpPr/>
            <p:nvPr/>
          </p:nvSpPr>
          <p:spPr>
            <a:xfrm>
              <a:off x="4134150" y="1941375"/>
              <a:ext cx="318625" cy="1001400"/>
            </a:xfrm>
            <a:custGeom>
              <a:avLst/>
              <a:gdLst/>
              <a:ahLst/>
              <a:cxnLst/>
              <a:rect l="l" t="t" r="r" b="b"/>
              <a:pathLst>
                <a:path w="12745" h="40056" extrusionOk="0">
                  <a:moveTo>
                    <a:pt x="6063" y="1"/>
                  </a:moveTo>
                  <a:lnTo>
                    <a:pt x="1" y="39090"/>
                  </a:lnTo>
                  <a:lnTo>
                    <a:pt x="7457" y="40055"/>
                  </a:lnTo>
                  <a:lnTo>
                    <a:pt x="12745" y="956"/>
                  </a:lnTo>
                  <a:lnTo>
                    <a:pt x="60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9"/>
            <p:cNvSpPr/>
            <p:nvPr/>
          </p:nvSpPr>
          <p:spPr>
            <a:xfrm>
              <a:off x="4854750" y="2398675"/>
              <a:ext cx="1267875" cy="618250"/>
            </a:xfrm>
            <a:custGeom>
              <a:avLst/>
              <a:gdLst/>
              <a:ahLst/>
              <a:cxnLst/>
              <a:rect l="l" t="t" r="r" b="b"/>
              <a:pathLst>
                <a:path w="50715" h="24730" extrusionOk="0">
                  <a:moveTo>
                    <a:pt x="41863" y="1"/>
                  </a:moveTo>
                  <a:lnTo>
                    <a:pt x="29237" y="16436"/>
                  </a:lnTo>
                  <a:lnTo>
                    <a:pt x="9857" y="14728"/>
                  </a:lnTo>
                  <a:cubicBezTo>
                    <a:pt x="7955" y="12999"/>
                    <a:pt x="7135" y="12425"/>
                    <a:pt x="6886" y="12425"/>
                  </a:cubicBezTo>
                  <a:cubicBezTo>
                    <a:pt x="6392" y="12425"/>
                    <a:pt x="8130" y="14673"/>
                    <a:pt x="8130" y="14673"/>
                  </a:cubicBezTo>
                  <a:cubicBezTo>
                    <a:pt x="5526" y="14221"/>
                    <a:pt x="4119" y="14050"/>
                    <a:pt x="3483" y="14050"/>
                  </a:cubicBezTo>
                  <a:cubicBezTo>
                    <a:pt x="1496" y="14050"/>
                    <a:pt x="7017" y="15717"/>
                    <a:pt x="7017" y="15717"/>
                  </a:cubicBezTo>
                  <a:cubicBezTo>
                    <a:pt x="4408" y="15029"/>
                    <a:pt x="3079" y="14772"/>
                    <a:pt x="2548" y="14772"/>
                  </a:cubicBezTo>
                  <a:cubicBezTo>
                    <a:pt x="989" y="14772"/>
                    <a:pt x="6328" y="16989"/>
                    <a:pt x="6328" y="16989"/>
                  </a:cubicBezTo>
                  <a:cubicBezTo>
                    <a:pt x="3561" y="16471"/>
                    <a:pt x="2163" y="16276"/>
                    <a:pt x="1627" y="16276"/>
                  </a:cubicBezTo>
                  <a:cubicBezTo>
                    <a:pt x="0" y="16276"/>
                    <a:pt x="6293" y="18068"/>
                    <a:pt x="6293" y="18068"/>
                  </a:cubicBezTo>
                  <a:cubicBezTo>
                    <a:pt x="4241" y="17720"/>
                    <a:pt x="3068" y="17584"/>
                    <a:pt x="2489" y="17584"/>
                  </a:cubicBezTo>
                  <a:cubicBezTo>
                    <a:pt x="400" y="17584"/>
                    <a:pt x="6034" y="19355"/>
                    <a:pt x="6034" y="19355"/>
                  </a:cubicBezTo>
                  <a:cubicBezTo>
                    <a:pt x="6034" y="19355"/>
                    <a:pt x="27907" y="24166"/>
                    <a:pt x="31560" y="24717"/>
                  </a:cubicBezTo>
                  <a:cubicBezTo>
                    <a:pt x="31613" y="24725"/>
                    <a:pt x="31669" y="24729"/>
                    <a:pt x="31728" y="24729"/>
                  </a:cubicBezTo>
                  <a:cubicBezTo>
                    <a:pt x="35666" y="24729"/>
                    <a:pt x="50715" y="6767"/>
                    <a:pt x="50715" y="6767"/>
                  </a:cubicBezTo>
                  <a:lnTo>
                    <a:pt x="41863"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9"/>
            <p:cNvSpPr/>
            <p:nvPr/>
          </p:nvSpPr>
          <p:spPr>
            <a:xfrm>
              <a:off x="390600" y="5071275"/>
              <a:ext cx="3075800" cy="235800"/>
            </a:xfrm>
            <a:custGeom>
              <a:avLst/>
              <a:gdLst/>
              <a:ahLst/>
              <a:cxnLst/>
              <a:rect l="l" t="t" r="r" b="b"/>
              <a:pathLst>
                <a:path w="123032" h="9432" extrusionOk="0">
                  <a:moveTo>
                    <a:pt x="61517" y="1"/>
                  </a:moveTo>
                  <a:cubicBezTo>
                    <a:pt x="45201" y="1"/>
                    <a:pt x="29554" y="498"/>
                    <a:pt x="18018" y="1383"/>
                  </a:cubicBezTo>
                  <a:cubicBezTo>
                    <a:pt x="6482" y="2266"/>
                    <a:pt x="0" y="3467"/>
                    <a:pt x="0" y="4717"/>
                  </a:cubicBezTo>
                  <a:cubicBezTo>
                    <a:pt x="0" y="5967"/>
                    <a:pt x="6482" y="7166"/>
                    <a:pt x="18018" y="8051"/>
                  </a:cubicBezTo>
                  <a:cubicBezTo>
                    <a:pt x="29554" y="8936"/>
                    <a:pt x="45201" y="9431"/>
                    <a:pt x="61517" y="9431"/>
                  </a:cubicBezTo>
                  <a:cubicBezTo>
                    <a:pt x="77832" y="9431"/>
                    <a:pt x="93478" y="8936"/>
                    <a:pt x="105014" y="8051"/>
                  </a:cubicBezTo>
                  <a:cubicBezTo>
                    <a:pt x="116550" y="7166"/>
                    <a:pt x="123031" y="5967"/>
                    <a:pt x="123031" y="4717"/>
                  </a:cubicBezTo>
                  <a:cubicBezTo>
                    <a:pt x="123031" y="3467"/>
                    <a:pt x="116550" y="2266"/>
                    <a:pt x="105014" y="1383"/>
                  </a:cubicBezTo>
                  <a:cubicBezTo>
                    <a:pt x="93478" y="498"/>
                    <a:pt x="77832" y="1"/>
                    <a:pt x="61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9"/>
            <p:cNvSpPr/>
            <p:nvPr/>
          </p:nvSpPr>
          <p:spPr>
            <a:xfrm>
              <a:off x="2175350" y="4956975"/>
              <a:ext cx="229900" cy="253675"/>
            </a:xfrm>
            <a:custGeom>
              <a:avLst/>
              <a:gdLst/>
              <a:ahLst/>
              <a:cxnLst/>
              <a:rect l="l" t="t" r="r" b="b"/>
              <a:pathLst>
                <a:path w="9196" h="10147" extrusionOk="0">
                  <a:moveTo>
                    <a:pt x="3146" y="0"/>
                  </a:moveTo>
                  <a:cubicBezTo>
                    <a:pt x="3146" y="0"/>
                    <a:pt x="0" y="8574"/>
                    <a:pt x="1937" y="10002"/>
                  </a:cubicBezTo>
                  <a:cubicBezTo>
                    <a:pt x="2069" y="10100"/>
                    <a:pt x="2218" y="10146"/>
                    <a:pt x="2380" y="10146"/>
                  </a:cubicBezTo>
                  <a:cubicBezTo>
                    <a:pt x="4577" y="10146"/>
                    <a:pt x="9196" y="1715"/>
                    <a:pt x="9196" y="1715"/>
                  </a:cubicBezTo>
                  <a:lnTo>
                    <a:pt x="3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9"/>
            <p:cNvSpPr/>
            <p:nvPr/>
          </p:nvSpPr>
          <p:spPr>
            <a:xfrm>
              <a:off x="2770125" y="5049850"/>
              <a:ext cx="385125" cy="107550"/>
            </a:xfrm>
            <a:custGeom>
              <a:avLst/>
              <a:gdLst/>
              <a:ahLst/>
              <a:cxnLst/>
              <a:rect l="l" t="t" r="r" b="b"/>
              <a:pathLst>
                <a:path w="15405" h="4302" extrusionOk="0">
                  <a:moveTo>
                    <a:pt x="1135" y="1"/>
                  </a:moveTo>
                  <a:cubicBezTo>
                    <a:pt x="1135" y="1"/>
                    <a:pt x="0" y="2725"/>
                    <a:pt x="1135" y="2952"/>
                  </a:cubicBezTo>
                  <a:cubicBezTo>
                    <a:pt x="1742" y="3074"/>
                    <a:pt x="8401" y="4302"/>
                    <a:pt x="11846" y="4302"/>
                  </a:cubicBezTo>
                  <a:cubicBezTo>
                    <a:pt x="14836" y="4302"/>
                    <a:pt x="15405" y="3377"/>
                    <a:pt x="74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9"/>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rgbClr val="FFC3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9"/>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rgbClr val="0B0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9"/>
            <p:cNvSpPr/>
            <p:nvPr/>
          </p:nvSpPr>
          <p:spPr>
            <a:xfrm>
              <a:off x="2108050" y="2392825"/>
              <a:ext cx="1001550" cy="2661075"/>
            </a:xfrm>
            <a:custGeom>
              <a:avLst/>
              <a:gdLst/>
              <a:ahLst/>
              <a:cxnLst/>
              <a:rect l="l" t="t" r="r" b="b"/>
              <a:pathLst>
                <a:path w="40062" h="106443" extrusionOk="0">
                  <a:moveTo>
                    <a:pt x="13467" y="1"/>
                  </a:moveTo>
                  <a:cubicBezTo>
                    <a:pt x="13467" y="1"/>
                    <a:pt x="0" y="23255"/>
                    <a:pt x="3503" y="34930"/>
                  </a:cubicBezTo>
                  <a:cubicBezTo>
                    <a:pt x="6203" y="43934"/>
                    <a:pt x="16930" y="59742"/>
                    <a:pt x="16930" y="59742"/>
                  </a:cubicBezTo>
                  <a:cubicBezTo>
                    <a:pt x="16930" y="59742"/>
                    <a:pt x="6130" y="73751"/>
                    <a:pt x="2627" y="103815"/>
                  </a:cubicBezTo>
                  <a:lnTo>
                    <a:pt x="13135" y="106443"/>
                  </a:lnTo>
                  <a:cubicBezTo>
                    <a:pt x="13135" y="106443"/>
                    <a:pt x="31231" y="65870"/>
                    <a:pt x="32107" y="61492"/>
                  </a:cubicBezTo>
                  <a:cubicBezTo>
                    <a:pt x="32983" y="57114"/>
                    <a:pt x="28605" y="29385"/>
                    <a:pt x="28605" y="29385"/>
                  </a:cubicBezTo>
                  <a:lnTo>
                    <a:pt x="40061" y="21781"/>
                  </a:lnTo>
                  <a:lnTo>
                    <a:pt x="34848" y="3720"/>
                  </a:lnTo>
                  <a:lnTo>
                    <a:pt x="134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9"/>
            <p:cNvSpPr/>
            <p:nvPr/>
          </p:nvSpPr>
          <p:spPr>
            <a:xfrm>
              <a:off x="2746000" y="407550"/>
              <a:ext cx="334750" cy="1739375"/>
            </a:xfrm>
            <a:custGeom>
              <a:avLst/>
              <a:gdLst/>
              <a:ahLst/>
              <a:cxnLst/>
              <a:rect l="l" t="t" r="r" b="b"/>
              <a:pathLst>
                <a:path w="13390" h="69575" extrusionOk="0">
                  <a:moveTo>
                    <a:pt x="10624" y="0"/>
                  </a:moveTo>
                  <a:cubicBezTo>
                    <a:pt x="10199" y="0"/>
                    <a:pt x="9214" y="5620"/>
                    <a:pt x="9214" y="5620"/>
                  </a:cubicBezTo>
                  <a:cubicBezTo>
                    <a:pt x="8910" y="1387"/>
                    <a:pt x="8678" y="23"/>
                    <a:pt x="8506" y="23"/>
                  </a:cubicBezTo>
                  <a:cubicBezTo>
                    <a:pt x="8195" y="23"/>
                    <a:pt x="8078" y="4497"/>
                    <a:pt x="8078" y="4497"/>
                  </a:cubicBezTo>
                  <a:cubicBezTo>
                    <a:pt x="5364" y="23674"/>
                    <a:pt x="0" y="54381"/>
                    <a:pt x="0" y="54381"/>
                  </a:cubicBezTo>
                  <a:cubicBezTo>
                    <a:pt x="0" y="54381"/>
                    <a:pt x="1063" y="69575"/>
                    <a:pt x="3795" y="69575"/>
                  </a:cubicBezTo>
                  <a:cubicBezTo>
                    <a:pt x="4673" y="69575"/>
                    <a:pt x="5724" y="68004"/>
                    <a:pt x="6967" y="63853"/>
                  </a:cubicBezTo>
                  <a:cubicBezTo>
                    <a:pt x="12075" y="46790"/>
                    <a:pt x="13046" y="6812"/>
                    <a:pt x="13046" y="6812"/>
                  </a:cubicBezTo>
                  <a:cubicBezTo>
                    <a:pt x="13389" y="3405"/>
                    <a:pt x="13343" y="2298"/>
                    <a:pt x="13138" y="2298"/>
                  </a:cubicBezTo>
                  <a:cubicBezTo>
                    <a:pt x="12756" y="2298"/>
                    <a:pt x="11825" y="6124"/>
                    <a:pt x="11825" y="6124"/>
                  </a:cubicBezTo>
                  <a:cubicBezTo>
                    <a:pt x="12237" y="2320"/>
                    <a:pt x="12208" y="1100"/>
                    <a:pt x="12000" y="1100"/>
                  </a:cubicBezTo>
                  <a:cubicBezTo>
                    <a:pt x="11629" y="1100"/>
                    <a:pt x="10688" y="5003"/>
                    <a:pt x="10688" y="5003"/>
                  </a:cubicBezTo>
                  <a:cubicBezTo>
                    <a:pt x="10903" y="1267"/>
                    <a:pt x="10827" y="0"/>
                    <a:pt x="10624"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9"/>
            <p:cNvSpPr/>
            <p:nvPr/>
          </p:nvSpPr>
          <p:spPr>
            <a:xfrm>
              <a:off x="2880350" y="529300"/>
              <a:ext cx="174025" cy="125450"/>
            </a:xfrm>
            <a:custGeom>
              <a:avLst/>
              <a:gdLst/>
              <a:ahLst/>
              <a:cxnLst/>
              <a:rect l="l" t="t" r="r" b="b"/>
              <a:pathLst>
                <a:path w="6961" h="5018" extrusionOk="0">
                  <a:moveTo>
                    <a:pt x="593" y="1"/>
                  </a:moveTo>
                  <a:cubicBezTo>
                    <a:pt x="0" y="1"/>
                    <a:pt x="3738" y="3803"/>
                    <a:pt x="3738" y="3803"/>
                  </a:cubicBezTo>
                  <a:cubicBezTo>
                    <a:pt x="3738" y="3803"/>
                    <a:pt x="5956" y="5017"/>
                    <a:pt x="6533" y="5017"/>
                  </a:cubicBezTo>
                  <a:cubicBezTo>
                    <a:pt x="6960" y="5017"/>
                    <a:pt x="6488" y="4352"/>
                    <a:pt x="3551" y="2035"/>
                  </a:cubicBezTo>
                  <a:cubicBezTo>
                    <a:pt x="1658" y="542"/>
                    <a:pt x="817" y="1"/>
                    <a:pt x="593"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9"/>
            <p:cNvSpPr/>
            <p:nvPr/>
          </p:nvSpPr>
          <p:spPr>
            <a:xfrm>
              <a:off x="1905825" y="951875"/>
              <a:ext cx="811375" cy="1078925"/>
            </a:xfrm>
            <a:custGeom>
              <a:avLst/>
              <a:gdLst/>
              <a:ahLst/>
              <a:cxnLst/>
              <a:rect l="l" t="t" r="r" b="b"/>
              <a:pathLst>
                <a:path w="32455" h="43157" extrusionOk="0">
                  <a:moveTo>
                    <a:pt x="23629" y="1"/>
                  </a:moveTo>
                  <a:cubicBezTo>
                    <a:pt x="22178" y="1"/>
                    <a:pt x="20524" y="415"/>
                    <a:pt x="18700" y="1528"/>
                  </a:cubicBezTo>
                  <a:cubicBezTo>
                    <a:pt x="11536" y="5894"/>
                    <a:pt x="16205" y="16176"/>
                    <a:pt x="7931" y="19060"/>
                  </a:cubicBezTo>
                  <a:cubicBezTo>
                    <a:pt x="0" y="21824"/>
                    <a:pt x="486" y="43156"/>
                    <a:pt x="15642" y="43156"/>
                  </a:cubicBezTo>
                  <a:cubicBezTo>
                    <a:pt x="16298" y="43156"/>
                    <a:pt x="16980" y="43116"/>
                    <a:pt x="17691" y="43033"/>
                  </a:cubicBezTo>
                  <a:cubicBezTo>
                    <a:pt x="28580" y="41762"/>
                    <a:pt x="32455" y="31835"/>
                    <a:pt x="32455" y="31835"/>
                  </a:cubicBezTo>
                  <a:lnTo>
                    <a:pt x="30391" y="3552"/>
                  </a:lnTo>
                  <a:cubicBezTo>
                    <a:pt x="30391" y="3552"/>
                    <a:pt x="27876" y="1"/>
                    <a:pt x="236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9"/>
            <p:cNvSpPr/>
            <p:nvPr/>
          </p:nvSpPr>
          <p:spPr>
            <a:xfrm>
              <a:off x="2605275" y="951625"/>
              <a:ext cx="758650" cy="1136325"/>
            </a:xfrm>
            <a:custGeom>
              <a:avLst/>
              <a:gdLst/>
              <a:ahLst/>
              <a:cxnLst/>
              <a:rect l="l" t="t" r="r" b="b"/>
              <a:pathLst>
                <a:path w="30346" h="45453" extrusionOk="0">
                  <a:moveTo>
                    <a:pt x="6549" y="1"/>
                  </a:moveTo>
                  <a:cubicBezTo>
                    <a:pt x="2417" y="1"/>
                    <a:pt x="1260" y="4598"/>
                    <a:pt x="1260" y="4598"/>
                  </a:cubicBezTo>
                  <a:lnTo>
                    <a:pt x="1" y="41613"/>
                  </a:lnTo>
                  <a:cubicBezTo>
                    <a:pt x="1" y="41613"/>
                    <a:pt x="7027" y="45453"/>
                    <a:pt x="12928" y="45453"/>
                  </a:cubicBezTo>
                  <a:cubicBezTo>
                    <a:pt x="15563" y="45453"/>
                    <a:pt x="17974" y="44687"/>
                    <a:pt x="19434" y="42471"/>
                  </a:cubicBezTo>
                  <a:cubicBezTo>
                    <a:pt x="23560" y="36208"/>
                    <a:pt x="18577" y="34470"/>
                    <a:pt x="23721" y="28753"/>
                  </a:cubicBezTo>
                  <a:cubicBezTo>
                    <a:pt x="30346" y="21392"/>
                    <a:pt x="27684" y="12210"/>
                    <a:pt x="21149" y="10464"/>
                  </a:cubicBezTo>
                  <a:cubicBezTo>
                    <a:pt x="14612" y="8716"/>
                    <a:pt x="15433" y="1890"/>
                    <a:pt x="8002" y="175"/>
                  </a:cubicBezTo>
                  <a:cubicBezTo>
                    <a:pt x="7481" y="55"/>
                    <a:pt x="6998" y="1"/>
                    <a:pt x="6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9"/>
            <p:cNvSpPr/>
            <p:nvPr/>
          </p:nvSpPr>
          <p:spPr>
            <a:xfrm>
              <a:off x="2348125" y="1542100"/>
              <a:ext cx="452350" cy="409975"/>
            </a:xfrm>
            <a:custGeom>
              <a:avLst/>
              <a:gdLst/>
              <a:ahLst/>
              <a:cxnLst/>
              <a:rect l="l" t="t" r="r" b="b"/>
              <a:pathLst>
                <a:path w="18094" h="16399" extrusionOk="0">
                  <a:moveTo>
                    <a:pt x="3724" y="0"/>
                  </a:moveTo>
                  <a:lnTo>
                    <a:pt x="4741" y="10160"/>
                  </a:lnTo>
                  <a:lnTo>
                    <a:pt x="1087" y="10709"/>
                  </a:lnTo>
                  <a:lnTo>
                    <a:pt x="0" y="13676"/>
                  </a:lnTo>
                  <a:lnTo>
                    <a:pt x="12265" y="16399"/>
                  </a:lnTo>
                  <a:lnTo>
                    <a:pt x="18094" y="9915"/>
                  </a:lnTo>
                  <a:lnTo>
                    <a:pt x="13081" y="9181"/>
                  </a:lnTo>
                  <a:lnTo>
                    <a:pt x="12749" y="2878"/>
                  </a:lnTo>
                  <a:lnTo>
                    <a:pt x="3724" y="0"/>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9"/>
            <p:cNvSpPr/>
            <p:nvPr/>
          </p:nvSpPr>
          <p:spPr>
            <a:xfrm>
              <a:off x="2348125" y="1551825"/>
              <a:ext cx="452350" cy="400250"/>
            </a:xfrm>
            <a:custGeom>
              <a:avLst/>
              <a:gdLst/>
              <a:ahLst/>
              <a:cxnLst/>
              <a:rect l="l" t="t" r="r" b="b"/>
              <a:pathLst>
                <a:path w="18094" h="16010" extrusionOk="0">
                  <a:moveTo>
                    <a:pt x="3699" y="0"/>
                  </a:moveTo>
                  <a:lnTo>
                    <a:pt x="4741" y="9771"/>
                  </a:lnTo>
                  <a:lnTo>
                    <a:pt x="1087" y="10320"/>
                  </a:lnTo>
                  <a:lnTo>
                    <a:pt x="0" y="13287"/>
                  </a:lnTo>
                  <a:lnTo>
                    <a:pt x="12265" y="16010"/>
                  </a:lnTo>
                  <a:lnTo>
                    <a:pt x="18094" y="9526"/>
                  </a:lnTo>
                  <a:lnTo>
                    <a:pt x="13081" y="8792"/>
                  </a:lnTo>
                  <a:lnTo>
                    <a:pt x="12749" y="2489"/>
                  </a:lnTo>
                  <a:lnTo>
                    <a:pt x="3699"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9"/>
            <p:cNvSpPr/>
            <p:nvPr/>
          </p:nvSpPr>
          <p:spPr>
            <a:xfrm>
              <a:off x="2329625" y="1351525"/>
              <a:ext cx="154750" cy="196925"/>
            </a:xfrm>
            <a:custGeom>
              <a:avLst/>
              <a:gdLst/>
              <a:ahLst/>
              <a:cxnLst/>
              <a:rect l="l" t="t" r="r" b="b"/>
              <a:pathLst>
                <a:path w="6190" h="7877" extrusionOk="0">
                  <a:moveTo>
                    <a:pt x="2782" y="1"/>
                  </a:moveTo>
                  <a:cubicBezTo>
                    <a:pt x="2677" y="1"/>
                    <a:pt x="2571" y="9"/>
                    <a:pt x="2466" y="26"/>
                  </a:cubicBezTo>
                  <a:cubicBezTo>
                    <a:pt x="948" y="270"/>
                    <a:pt x="0" y="2220"/>
                    <a:pt x="349" y="4380"/>
                  </a:cubicBezTo>
                  <a:cubicBezTo>
                    <a:pt x="671" y="6391"/>
                    <a:pt x="2003" y="7876"/>
                    <a:pt x="3408" y="7876"/>
                  </a:cubicBezTo>
                  <a:cubicBezTo>
                    <a:pt x="3513" y="7876"/>
                    <a:pt x="3618" y="7868"/>
                    <a:pt x="3724" y="7851"/>
                  </a:cubicBezTo>
                  <a:cubicBezTo>
                    <a:pt x="5240" y="7607"/>
                    <a:pt x="6189" y="5658"/>
                    <a:pt x="5841" y="3498"/>
                  </a:cubicBezTo>
                  <a:cubicBezTo>
                    <a:pt x="5519" y="1487"/>
                    <a:pt x="4187" y="1"/>
                    <a:pt x="2782"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9"/>
            <p:cNvSpPr/>
            <p:nvPr/>
          </p:nvSpPr>
          <p:spPr>
            <a:xfrm>
              <a:off x="2363225" y="1081675"/>
              <a:ext cx="584600" cy="637050"/>
            </a:xfrm>
            <a:custGeom>
              <a:avLst/>
              <a:gdLst/>
              <a:ahLst/>
              <a:cxnLst/>
              <a:rect l="l" t="t" r="r" b="b"/>
              <a:pathLst>
                <a:path w="23384" h="25482" extrusionOk="0">
                  <a:moveTo>
                    <a:pt x="9056" y="0"/>
                  </a:moveTo>
                  <a:cubicBezTo>
                    <a:pt x="3086" y="0"/>
                    <a:pt x="2778" y="5222"/>
                    <a:pt x="1499" y="10452"/>
                  </a:cubicBezTo>
                  <a:cubicBezTo>
                    <a:pt x="0" y="16577"/>
                    <a:pt x="3987" y="25028"/>
                    <a:pt x="13983" y="25468"/>
                  </a:cubicBezTo>
                  <a:cubicBezTo>
                    <a:pt x="14180" y="25477"/>
                    <a:pt x="14373" y="25481"/>
                    <a:pt x="14564" y="25481"/>
                  </a:cubicBezTo>
                  <a:cubicBezTo>
                    <a:pt x="20139" y="25481"/>
                    <a:pt x="23384" y="21756"/>
                    <a:pt x="22159" y="12426"/>
                  </a:cubicBezTo>
                  <a:cubicBezTo>
                    <a:pt x="20628" y="749"/>
                    <a:pt x="13357" y="485"/>
                    <a:pt x="12703" y="485"/>
                  </a:cubicBezTo>
                  <a:cubicBezTo>
                    <a:pt x="12672" y="485"/>
                    <a:pt x="12655" y="486"/>
                    <a:pt x="12655" y="486"/>
                  </a:cubicBezTo>
                  <a:cubicBezTo>
                    <a:pt x="11267" y="153"/>
                    <a:pt x="10079" y="0"/>
                    <a:pt x="9056"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9"/>
            <p:cNvSpPr/>
            <p:nvPr/>
          </p:nvSpPr>
          <p:spPr>
            <a:xfrm>
              <a:off x="2099925" y="988850"/>
              <a:ext cx="579700" cy="749625"/>
            </a:xfrm>
            <a:custGeom>
              <a:avLst/>
              <a:gdLst/>
              <a:ahLst/>
              <a:cxnLst/>
              <a:rect l="l" t="t" r="r" b="b"/>
              <a:pathLst>
                <a:path w="23188" h="29985" extrusionOk="0">
                  <a:moveTo>
                    <a:pt x="18331" y="1"/>
                  </a:moveTo>
                  <a:cubicBezTo>
                    <a:pt x="14386" y="1"/>
                    <a:pt x="9657" y="3774"/>
                    <a:pt x="9724" y="6334"/>
                  </a:cubicBezTo>
                  <a:cubicBezTo>
                    <a:pt x="9828" y="10294"/>
                    <a:pt x="10775" y="14930"/>
                    <a:pt x="5388" y="17949"/>
                  </a:cubicBezTo>
                  <a:cubicBezTo>
                    <a:pt x="1" y="20967"/>
                    <a:pt x="2545" y="29664"/>
                    <a:pt x="5982" y="29936"/>
                  </a:cubicBezTo>
                  <a:cubicBezTo>
                    <a:pt x="6387" y="29968"/>
                    <a:pt x="6743" y="29984"/>
                    <a:pt x="7049" y="29984"/>
                  </a:cubicBezTo>
                  <a:cubicBezTo>
                    <a:pt x="9334" y="29984"/>
                    <a:pt x="8877" y="29101"/>
                    <a:pt x="6330" y="27608"/>
                  </a:cubicBezTo>
                  <a:cubicBezTo>
                    <a:pt x="3441" y="25915"/>
                    <a:pt x="2153" y="19363"/>
                    <a:pt x="9292" y="18378"/>
                  </a:cubicBezTo>
                  <a:cubicBezTo>
                    <a:pt x="16431" y="17392"/>
                    <a:pt x="14605" y="15029"/>
                    <a:pt x="15400" y="10436"/>
                  </a:cubicBezTo>
                  <a:cubicBezTo>
                    <a:pt x="16196" y="5844"/>
                    <a:pt x="23187" y="4199"/>
                    <a:pt x="23187" y="4199"/>
                  </a:cubicBezTo>
                  <a:cubicBezTo>
                    <a:pt x="22411" y="1129"/>
                    <a:pt x="20488" y="1"/>
                    <a:pt x="183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9"/>
            <p:cNvSpPr/>
            <p:nvPr/>
          </p:nvSpPr>
          <p:spPr>
            <a:xfrm>
              <a:off x="2390200" y="1384525"/>
              <a:ext cx="78475" cy="113100"/>
            </a:xfrm>
            <a:custGeom>
              <a:avLst/>
              <a:gdLst/>
              <a:ahLst/>
              <a:cxnLst/>
              <a:rect l="l" t="t" r="r" b="b"/>
              <a:pathLst>
                <a:path w="3139" h="4524" extrusionOk="0">
                  <a:moveTo>
                    <a:pt x="2030" y="0"/>
                  </a:moveTo>
                  <a:lnTo>
                    <a:pt x="1" y="1008"/>
                  </a:lnTo>
                  <a:cubicBezTo>
                    <a:pt x="1" y="1008"/>
                    <a:pt x="973" y="4523"/>
                    <a:pt x="1944" y="4523"/>
                  </a:cubicBezTo>
                  <a:cubicBezTo>
                    <a:pt x="2001" y="4523"/>
                    <a:pt x="2058" y="4511"/>
                    <a:pt x="2115" y="4485"/>
                  </a:cubicBezTo>
                  <a:cubicBezTo>
                    <a:pt x="3139" y="4020"/>
                    <a:pt x="2030" y="0"/>
                    <a:pt x="20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9"/>
            <p:cNvSpPr/>
            <p:nvPr/>
          </p:nvSpPr>
          <p:spPr>
            <a:xfrm>
              <a:off x="2483250" y="1076950"/>
              <a:ext cx="257800" cy="359325"/>
            </a:xfrm>
            <a:custGeom>
              <a:avLst/>
              <a:gdLst/>
              <a:ahLst/>
              <a:cxnLst/>
              <a:rect l="l" t="t" r="r" b="b"/>
              <a:pathLst>
                <a:path w="10312" h="14373" extrusionOk="0">
                  <a:moveTo>
                    <a:pt x="9499" y="0"/>
                  </a:moveTo>
                  <a:cubicBezTo>
                    <a:pt x="9474" y="0"/>
                    <a:pt x="9448" y="1"/>
                    <a:pt x="9422" y="1"/>
                  </a:cubicBezTo>
                  <a:cubicBezTo>
                    <a:pt x="8637" y="5"/>
                    <a:pt x="7854" y="89"/>
                    <a:pt x="7085" y="249"/>
                  </a:cubicBezTo>
                  <a:cubicBezTo>
                    <a:pt x="6125" y="441"/>
                    <a:pt x="5003" y="785"/>
                    <a:pt x="3889" y="1444"/>
                  </a:cubicBezTo>
                  <a:cubicBezTo>
                    <a:pt x="3334" y="1775"/>
                    <a:pt x="2785" y="2193"/>
                    <a:pt x="2306" y="2728"/>
                  </a:cubicBezTo>
                  <a:cubicBezTo>
                    <a:pt x="1806" y="3278"/>
                    <a:pt x="1423" y="3924"/>
                    <a:pt x="1182" y="4626"/>
                  </a:cubicBezTo>
                  <a:cubicBezTo>
                    <a:pt x="1122" y="4805"/>
                    <a:pt x="1082" y="4990"/>
                    <a:pt x="1034" y="5172"/>
                  </a:cubicBezTo>
                  <a:lnTo>
                    <a:pt x="945" y="5664"/>
                  </a:lnTo>
                  <a:cubicBezTo>
                    <a:pt x="883" y="5963"/>
                    <a:pt x="851" y="6301"/>
                    <a:pt x="816" y="6640"/>
                  </a:cubicBezTo>
                  <a:cubicBezTo>
                    <a:pt x="746" y="7308"/>
                    <a:pt x="746" y="7935"/>
                    <a:pt x="759" y="8550"/>
                  </a:cubicBezTo>
                  <a:cubicBezTo>
                    <a:pt x="797" y="9766"/>
                    <a:pt x="960" y="10864"/>
                    <a:pt x="1002" y="11751"/>
                  </a:cubicBezTo>
                  <a:cubicBezTo>
                    <a:pt x="1022" y="12144"/>
                    <a:pt x="1000" y="12539"/>
                    <a:pt x="935" y="12928"/>
                  </a:cubicBezTo>
                  <a:cubicBezTo>
                    <a:pt x="848" y="13252"/>
                    <a:pt x="734" y="13539"/>
                    <a:pt x="582" y="13750"/>
                  </a:cubicBezTo>
                  <a:lnTo>
                    <a:pt x="366" y="14030"/>
                  </a:lnTo>
                  <a:lnTo>
                    <a:pt x="168" y="14213"/>
                  </a:lnTo>
                  <a:lnTo>
                    <a:pt x="0" y="14373"/>
                  </a:lnTo>
                  <a:lnTo>
                    <a:pt x="221" y="14299"/>
                  </a:lnTo>
                  <a:lnTo>
                    <a:pt x="490" y="14203"/>
                  </a:lnTo>
                  <a:cubicBezTo>
                    <a:pt x="590" y="14150"/>
                    <a:pt x="701" y="14080"/>
                    <a:pt x="829" y="14000"/>
                  </a:cubicBezTo>
                  <a:cubicBezTo>
                    <a:pt x="965" y="13928"/>
                    <a:pt x="1068" y="13794"/>
                    <a:pt x="1210" y="13669"/>
                  </a:cubicBezTo>
                  <a:cubicBezTo>
                    <a:pt x="1346" y="13539"/>
                    <a:pt x="1442" y="13361"/>
                    <a:pt x="1565" y="13178"/>
                  </a:cubicBezTo>
                  <a:cubicBezTo>
                    <a:pt x="1762" y="12799"/>
                    <a:pt x="1936" y="12333"/>
                    <a:pt x="2017" y="11837"/>
                  </a:cubicBezTo>
                  <a:cubicBezTo>
                    <a:pt x="2113" y="11340"/>
                    <a:pt x="2173" y="10809"/>
                    <a:pt x="2213" y="10265"/>
                  </a:cubicBezTo>
                  <a:cubicBezTo>
                    <a:pt x="2251" y="9730"/>
                    <a:pt x="2290" y="9167"/>
                    <a:pt x="2331" y="8583"/>
                  </a:cubicBezTo>
                  <a:cubicBezTo>
                    <a:pt x="2379" y="8017"/>
                    <a:pt x="2436" y="7422"/>
                    <a:pt x="2521" y="6861"/>
                  </a:cubicBezTo>
                  <a:lnTo>
                    <a:pt x="2586" y="6439"/>
                  </a:lnTo>
                  <a:lnTo>
                    <a:pt x="2673" y="5985"/>
                  </a:lnTo>
                  <a:cubicBezTo>
                    <a:pt x="2732" y="5648"/>
                    <a:pt x="2783" y="5432"/>
                    <a:pt x="2863" y="5186"/>
                  </a:cubicBezTo>
                  <a:cubicBezTo>
                    <a:pt x="3020" y="4705"/>
                    <a:pt x="3282" y="4259"/>
                    <a:pt x="3608" y="3848"/>
                  </a:cubicBezTo>
                  <a:cubicBezTo>
                    <a:pt x="3937" y="3440"/>
                    <a:pt x="4335" y="3072"/>
                    <a:pt x="4762" y="2747"/>
                  </a:cubicBezTo>
                  <a:cubicBezTo>
                    <a:pt x="5620" y="2096"/>
                    <a:pt x="6566" y="1609"/>
                    <a:pt x="7398" y="1213"/>
                  </a:cubicBezTo>
                  <a:cubicBezTo>
                    <a:pt x="8236" y="831"/>
                    <a:pt x="8969" y="543"/>
                    <a:pt x="9486" y="346"/>
                  </a:cubicBezTo>
                  <a:lnTo>
                    <a:pt x="10311" y="42"/>
                  </a:lnTo>
                  <a:cubicBezTo>
                    <a:pt x="10311" y="42"/>
                    <a:pt x="10017" y="0"/>
                    <a:pt x="9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9"/>
            <p:cNvSpPr/>
            <p:nvPr/>
          </p:nvSpPr>
          <p:spPr>
            <a:xfrm>
              <a:off x="1852725" y="502325"/>
              <a:ext cx="592200" cy="1685475"/>
            </a:xfrm>
            <a:custGeom>
              <a:avLst/>
              <a:gdLst/>
              <a:ahLst/>
              <a:cxnLst/>
              <a:rect l="l" t="t" r="r" b="b"/>
              <a:pathLst>
                <a:path w="23688" h="67419" extrusionOk="0">
                  <a:moveTo>
                    <a:pt x="2319" y="0"/>
                  </a:moveTo>
                  <a:cubicBezTo>
                    <a:pt x="2086" y="0"/>
                    <a:pt x="2189" y="1265"/>
                    <a:pt x="3026" y="5069"/>
                  </a:cubicBezTo>
                  <a:cubicBezTo>
                    <a:pt x="3026" y="5069"/>
                    <a:pt x="1441" y="1094"/>
                    <a:pt x="1091" y="1094"/>
                  </a:cubicBezTo>
                  <a:cubicBezTo>
                    <a:pt x="901" y="1094"/>
                    <a:pt x="1075" y="2268"/>
                    <a:pt x="2067" y="5891"/>
                  </a:cubicBezTo>
                  <a:cubicBezTo>
                    <a:pt x="2067" y="5891"/>
                    <a:pt x="605" y="2418"/>
                    <a:pt x="217" y="2418"/>
                  </a:cubicBezTo>
                  <a:cubicBezTo>
                    <a:pt x="0" y="2418"/>
                    <a:pt x="120" y="3507"/>
                    <a:pt x="1021" y="6902"/>
                  </a:cubicBezTo>
                  <a:cubicBezTo>
                    <a:pt x="1021" y="6902"/>
                    <a:pt x="9169" y="46221"/>
                    <a:pt x="16914" y="62261"/>
                  </a:cubicBezTo>
                  <a:cubicBezTo>
                    <a:pt x="18713" y="65988"/>
                    <a:pt x="19967" y="67419"/>
                    <a:pt x="20831" y="67419"/>
                  </a:cubicBezTo>
                  <a:cubicBezTo>
                    <a:pt x="23687" y="67419"/>
                    <a:pt x="22294" y="51805"/>
                    <a:pt x="22294" y="51805"/>
                  </a:cubicBezTo>
                  <a:cubicBezTo>
                    <a:pt x="22294" y="51805"/>
                    <a:pt x="11190" y="24414"/>
                    <a:pt x="6347" y="6843"/>
                  </a:cubicBezTo>
                  <a:cubicBezTo>
                    <a:pt x="6347" y="6843"/>
                    <a:pt x="5519" y="167"/>
                    <a:pt x="4990" y="167"/>
                  </a:cubicBezTo>
                  <a:cubicBezTo>
                    <a:pt x="4762" y="167"/>
                    <a:pt x="4590" y="1413"/>
                    <a:pt x="4564" y="4979"/>
                  </a:cubicBezTo>
                  <a:cubicBezTo>
                    <a:pt x="4564" y="4979"/>
                    <a:pt x="2781" y="0"/>
                    <a:pt x="2319"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9"/>
            <p:cNvSpPr/>
            <p:nvPr/>
          </p:nvSpPr>
          <p:spPr>
            <a:xfrm>
              <a:off x="1994150" y="598000"/>
              <a:ext cx="64800" cy="188125"/>
            </a:xfrm>
            <a:custGeom>
              <a:avLst/>
              <a:gdLst/>
              <a:ahLst/>
              <a:cxnLst/>
              <a:rect l="l" t="t" r="r" b="b"/>
              <a:pathLst>
                <a:path w="2592" h="7525" extrusionOk="0">
                  <a:moveTo>
                    <a:pt x="2392" y="0"/>
                  </a:moveTo>
                  <a:cubicBezTo>
                    <a:pt x="2091" y="0"/>
                    <a:pt x="1041" y="2259"/>
                    <a:pt x="1041" y="2259"/>
                  </a:cubicBezTo>
                  <a:cubicBezTo>
                    <a:pt x="1041" y="2259"/>
                    <a:pt x="0" y="7524"/>
                    <a:pt x="304" y="7524"/>
                  </a:cubicBezTo>
                  <a:cubicBezTo>
                    <a:pt x="426" y="7524"/>
                    <a:pt x="765" y="6677"/>
                    <a:pt x="1474" y="4303"/>
                  </a:cubicBezTo>
                  <a:cubicBezTo>
                    <a:pt x="2461" y="995"/>
                    <a:pt x="2591" y="0"/>
                    <a:pt x="2392"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9"/>
            <p:cNvSpPr/>
            <p:nvPr/>
          </p:nvSpPr>
          <p:spPr>
            <a:xfrm>
              <a:off x="2110050" y="1623675"/>
              <a:ext cx="939400" cy="1043450"/>
            </a:xfrm>
            <a:custGeom>
              <a:avLst/>
              <a:gdLst/>
              <a:ahLst/>
              <a:cxnLst/>
              <a:rect l="l" t="t" r="r" b="b"/>
              <a:pathLst>
                <a:path w="37576" h="41738" extrusionOk="0">
                  <a:moveTo>
                    <a:pt x="10212" y="1"/>
                  </a:moveTo>
                  <a:lnTo>
                    <a:pt x="1" y="3714"/>
                  </a:lnTo>
                  <a:cubicBezTo>
                    <a:pt x="3547" y="14822"/>
                    <a:pt x="9550" y="26794"/>
                    <a:pt x="9550" y="26794"/>
                  </a:cubicBezTo>
                  <a:lnTo>
                    <a:pt x="7232" y="39415"/>
                  </a:lnTo>
                  <a:cubicBezTo>
                    <a:pt x="13205" y="41116"/>
                    <a:pt x="18158" y="41738"/>
                    <a:pt x="22209" y="41738"/>
                  </a:cubicBezTo>
                  <a:cubicBezTo>
                    <a:pt x="33237" y="41738"/>
                    <a:pt x="37575" y="37128"/>
                    <a:pt x="37575" y="37128"/>
                  </a:cubicBezTo>
                  <a:lnTo>
                    <a:pt x="34018" y="26288"/>
                  </a:lnTo>
                  <a:cubicBezTo>
                    <a:pt x="34018" y="26288"/>
                    <a:pt x="34807" y="14297"/>
                    <a:pt x="34089" y="9680"/>
                  </a:cubicBezTo>
                  <a:cubicBezTo>
                    <a:pt x="33566" y="6312"/>
                    <a:pt x="27697" y="5856"/>
                    <a:pt x="24558" y="5856"/>
                  </a:cubicBezTo>
                  <a:cubicBezTo>
                    <a:pt x="23393" y="5856"/>
                    <a:pt x="22604" y="5919"/>
                    <a:pt x="22604" y="5919"/>
                  </a:cubicBezTo>
                  <a:cubicBezTo>
                    <a:pt x="21264" y="8155"/>
                    <a:pt x="19759" y="8855"/>
                    <a:pt x="18401" y="8855"/>
                  </a:cubicBezTo>
                  <a:cubicBezTo>
                    <a:pt x="16128" y="8855"/>
                    <a:pt x="14264" y="6896"/>
                    <a:pt x="14264" y="6896"/>
                  </a:cubicBezTo>
                  <a:lnTo>
                    <a:pt x="13065" y="6932"/>
                  </a:lnTo>
                  <a:lnTo>
                    <a:pt x="102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9"/>
            <p:cNvSpPr/>
            <p:nvPr/>
          </p:nvSpPr>
          <p:spPr>
            <a:xfrm>
              <a:off x="2269275" y="2123925"/>
              <a:ext cx="780150" cy="543175"/>
            </a:xfrm>
            <a:custGeom>
              <a:avLst/>
              <a:gdLst/>
              <a:ahLst/>
              <a:cxnLst/>
              <a:rect l="l" t="t" r="r" b="b"/>
              <a:pathLst>
                <a:path w="31206" h="21727" extrusionOk="0">
                  <a:moveTo>
                    <a:pt x="0" y="0"/>
                  </a:moveTo>
                  <a:lnTo>
                    <a:pt x="0" y="0"/>
                  </a:lnTo>
                  <a:cubicBezTo>
                    <a:pt x="1813" y="4055"/>
                    <a:pt x="3181" y="6782"/>
                    <a:pt x="3181" y="6782"/>
                  </a:cubicBezTo>
                  <a:lnTo>
                    <a:pt x="861" y="19404"/>
                  </a:lnTo>
                  <a:cubicBezTo>
                    <a:pt x="6834" y="21104"/>
                    <a:pt x="11787" y="21726"/>
                    <a:pt x="15838" y="21726"/>
                  </a:cubicBezTo>
                  <a:cubicBezTo>
                    <a:pt x="26867" y="21726"/>
                    <a:pt x="31205" y="17117"/>
                    <a:pt x="31205" y="17117"/>
                  </a:cubicBezTo>
                  <a:lnTo>
                    <a:pt x="27951" y="7205"/>
                  </a:lnTo>
                  <a:cubicBezTo>
                    <a:pt x="27851" y="7206"/>
                    <a:pt x="27750" y="7206"/>
                    <a:pt x="27649" y="7206"/>
                  </a:cubicBezTo>
                  <a:cubicBezTo>
                    <a:pt x="24075" y="7206"/>
                    <a:pt x="20481" y="6729"/>
                    <a:pt x="17089" y="5985"/>
                  </a:cubicBezTo>
                  <a:cubicBezTo>
                    <a:pt x="11232" y="4701"/>
                    <a:pt x="5437" y="268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9"/>
            <p:cNvSpPr/>
            <p:nvPr/>
          </p:nvSpPr>
          <p:spPr>
            <a:xfrm>
              <a:off x="2803200" y="1888725"/>
              <a:ext cx="375450" cy="345375"/>
            </a:xfrm>
            <a:custGeom>
              <a:avLst/>
              <a:gdLst/>
              <a:ahLst/>
              <a:cxnLst/>
              <a:rect l="l" t="t" r="r" b="b"/>
              <a:pathLst>
                <a:path w="15018" h="13815" extrusionOk="0">
                  <a:moveTo>
                    <a:pt x="5752" y="1"/>
                  </a:moveTo>
                  <a:cubicBezTo>
                    <a:pt x="5752" y="1"/>
                    <a:pt x="0" y="13815"/>
                    <a:pt x="3819" y="13815"/>
                  </a:cubicBezTo>
                  <a:cubicBezTo>
                    <a:pt x="4439" y="13815"/>
                    <a:pt x="5310" y="13451"/>
                    <a:pt x="6499" y="12606"/>
                  </a:cubicBezTo>
                  <a:cubicBezTo>
                    <a:pt x="15017" y="6552"/>
                    <a:pt x="5752" y="1"/>
                    <a:pt x="57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9"/>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DE7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9"/>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9"/>
            <p:cNvSpPr/>
            <p:nvPr/>
          </p:nvSpPr>
          <p:spPr>
            <a:xfrm>
              <a:off x="1234375" y="1530025"/>
              <a:ext cx="130775" cy="136900"/>
            </a:xfrm>
            <a:custGeom>
              <a:avLst/>
              <a:gdLst/>
              <a:ahLst/>
              <a:cxnLst/>
              <a:rect l="l" t="t" r="r" b="b"/>
              <a:pathLst>
                <a:path w="5231" h="5476" extrusionOk="0">
                  <a:moveTo>
                    <a:pt x="1768" y="0"/>
                  </a:moveTo>
                  <a:cubicBezTo>
                    <a:pt x="1768" y="1"/>
                    <a:pt x="0" y="1475"/>
                    <a:pt x="4026" y="5108"/>
                  </a:cubicBezTo>
                  <a:cubicBezTo>
                    <a:pt x="4309" y="5364"/>
                    <a:pt x="4486" y="5476"/>
                    <a:pt x="4579" y="5476"/>
                  </a:cubicBezTo>
                  <a:cubicBezTo>
                    <a:pt x="5231" y="5476"/>
                    <a:pt x="1768" y="1"/>
                    <a:pt x="17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9"/>
            <p:cNvSpPr/>
            <p:nvPr/>
          </p:nvSpPr>
          <p:spPr>
            <a:xfrm>
              <a:off x="1201600" y="1392475"/>
              <a:ext cx="211750" cy="191875"/>
            </a:xfrm>
            <a:custGeom>
              <a:avLst/>
              <a:gdLst/>
              <a:ahLst/>
              <a:cxnLst/>
              <a:rect l="l" t="t" r="r" b="b"/>
              <a:pathLst>
                <a:path w="8470" h="7675" extrusionOk="0">
                  <a:moveTo>
                    <a:pt x="4203" y="0"/>
                  </a:moveTo>
                  <a:cubicBezTo>
                    <a:pt x="2375" y="0"/>
                    <a:pt x="752" y="1270"/>
                    <a:pt x="400" y="3100"/>
                  </a:cubicBezTo>
                  <a:cubicBezTo>
                    <a:pt x="1" y="5179"/>
                    <a:pt x="1393" y="7194"/>
                    <a:pt x="3511" y="7602"/>
                  </a:cubicBezTo>
                  <a:cubicBezTo>
                    <a:pt x="3764" y="7651"/>
                    <a:pt x="4016" y="7674"/>
                    <a:pt x="4265" y="7674"/>
                  </a:cubicBezTo>
                  <a:cubicBezTo>
                    <a:pt x="6094" y="7674"/>
                    <a:pt x="7717" y="6405"/>
                    <a:pt x="8070" y="4574"/>
                  </a:cubicBezTo>
                  <a:cubicBezTo>
                    <a:pt x="8469" y="2496"/>
                    <a:pt x="7077" y="479"/>
                    <a:pt x="4958" y="73"/>
                  </a:cubicBezTo>
                  <a:cubicBezTo>
                    <a:pt x="4704" y="24"/>
                    <a:pt x="4452" y="0"/>
                    <a:pt x="4203"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9"/>
            <p:cNvSpPr/>
            <p:nvPr/>
          </p:nvSpPr>
          <p:spPr>
            <a:xfrm>
              <a:off x="1253200" y="1204250"/>
              <a:ext cx="558275" cy="657350"/>
            </a:xfrm>
            <a:custGeom>
              <a:avLst/>
              <a:gdLst/>
              <a:ahLst/>
              <a:cxnLst/>
              <a:rect l="l" t="t" r="r" b="b"/>
              <a:pathLst>
                <a:path w="22331" h="26294" extrusionOk="0">
                  <a:moveTo>
                    <a:pt x="10529" y="1"/>
                  </a:moveTo>
                  <a:cubicBezTo>
                    <a:pt x="6466" y="1"/>
                    <a:pt x="4662" y="3389"/>
                    <a:pt x="2704" y="7346"/>
                  </a:cubicBezTo>
                  <a:cubicBezTo>
                    <a:pt x="0" y="12815"/>
                    <a:pt x="2080" y="23494"/>
                    <a:pt x="11427" y="26014"/>
                  </a:cubicBezTo>
                  <a:cubicBezTo>
                    <a:pt x="12121" y="26201"/>
                    <a:pt x="12795" y="26294"/>
                    <a:pt x="13444" y="26294"/>
                  </a:cubicBezTo>
                  <a:cubicBezTo>
                    <a:pt x="17978" y="26294"/>
                    <a:pt x="21293" y="21783"/>
                    <a:pt x="21799" y="13561"/>
                  </a:cubicBezTo>
                  <a:cubicBezTo>
                    <a:pt x="22330" y="4951"/>
                    <a:pt x="16308" y="1641"/>
                    <a:pt x="16308" y="1641"/>
                  </a:cubicBezTo>
                  <a:cubicBezTo>
                    <a:pt x="13963" y="495"/>
                    <a:pt x="12081" y="1"/>
                    <a:pt x="10529"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9"/>
            <p:cNvSpPr/>
            <p:nvPr/>
          </p:nvSpPr>
          <p:spPr>
            <a:xfrm>
              <a:off x="1165600" y="1043800"/>
              <a:ext cx="758725" cy="478450"/>
            </a:xfrm>
            <a:custGeom>
              <a:avLst/>
              <a:gdLst/>
              <a:ahLst/>
              <a:cxnLst/>
              <a:rect l="l" t="t" r="r" b="b"/>
              <a:pathLst>
                <a:path w="30349" h="19138" extrusionOk="0">
                  <a:moveTo>
                    <a:pt x="18688" y="1"/>
                  </a:moveTo>
                  <a:cubicBezTo>
                    <a:pt x="18582" y="1"/>
                    <a:pt x="18474" y="1"/>
                    <a:pt x="18366" y="3"/>
                  </a:cubicBezTo>
                  <a:cubicBezTo>
                    <a:pt x="14461" y="71"/>
                    <a:pt x="11683" y="902"/>
                    <a:pt x="9719" y="1961"/>
                  </a:cubicBezTo>
                  <a:lnTo>
                    <a:pt x="9719" y="1961"/>
                  </a:lnTo>
                  <a:cubicBezTo>
                    <a:pt x="9328" y="1777"/>
                    <a:pt x="8834" y="1663"/>
                    <a:pt x="8211" y="1663"/>
                  </a:cubicBezTo>
                  <a:cubicBezTo>
                    <a:pt x="7871" y="1663"/>
                    <a:pt x="7493" y="1697"/>
                    <a:pt x="7072" y="1771"/>
                  </a:cubicBezTo>
                  <a:cubicBezTo>
                    <a:pt x="2652" y="2557"/>
                    <a:pt x="1" y="9333"/>
                    <a:pt x="2358" y="15522"/>
                  </a:cubicBezTo>
                  <a:cubicBezTo>
                    <a:pt x="2358" y="15522"/>
                    <a:pt x="3835" y="14208"/>
                    <a:pt x="5139" y="14208"/>
                  </a:cubicBezTo>
                  <a:cubicBezTo>
                    <a:pt x="5261" y="14208"/>
                    <a:pt x="5382" y="14220"/>
                    <a:pt x="5500" y="14245"/>
                  </a:cubicBezTo>
                  <a:cubicBezTo>
                    <a:pt x="5500" y="14245"/>
                    <a:pt x="6875" y="16013"/>
                    <a:pt x="5894" y="19058"/>
                  </a:cubicBezTo>
                  <a:cubicBezTo>
                    <a:pt x="5894" y="19058"/>
                    <a:pt x="6078" y="19137"/>
                    <a:pt x="6351" y="19137"/>
                  </a:cubicBezTo>
                  <a:cubicBezTo>
                    <a:pt x="7170" y="19137"/>
                    <a:pt x="8791" y="18419"/>
                    <a:pt x="8643" y="12673"/>
                  </a:cubicBezTo>
                  <a:cubicBezTo>
                    <a:pt x="8643" y="12673"/>
                    <a:pt x="11198" y="11888"/>
                    <a:pt x="11492" y="9333"/>
                  </a:cubicBezTo>
                  <a:cubicBezTo>
                    <a:pt x="11492" y="9333"/>
                    <a:pt x="13947" y="13852"/>
                    <a:pt x="19055" y="14834"/>
                  </a:cubicBezTo>
                  <a:lnTo>
                    <a:pt x="17679" y="11690"/>
                  </a:lnTo>
                  <a:lnTo>
                    <a:pt x="17679" y="11690"/>
                  </a:lnTo>
                  <a:cubicBezTo>
                    <a:pt x="17679" y="11690"/>
                    <a:pt x="22491" y="15030"/>
                    <a:pt x="27993" y="15718"/>
                  </a:cubicBezTo>
                  <a:cubicBezTo>
                    <a:pt x="27993" y="15718"/>
                    <a:pt x="29879" y="9040"/>
                    <a:pt x="25480" y="4670"/>
                  </a:cubicBezTo>
                  <a:lnTo>
                    <a:pt x="25480" y="4670"/>
                  </a:lnTo>
                  <a:cubicBezTo>
                    <a:pt x="27330" y="6104"/>
                    <a:pt x="29584" y="8120"/>
                    <a:pt x="30349" y="9922"/>
                  </a:cubicBezTo>
                  <a:cubicBezTo>
                    <a:pt x="30349" y="9922"/>
                    <a:pt x="29674" y="1"/>
                    <a:pt x="18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9"/>
            <p:cNvSpPr/>
            <p:nvPr/>
          </p:nvSpPr>
          <p:spPr>
            <a:xfrm>
              <a:off x="1484575" y="2389175"/>
              <a:ext cx="445450" cy="466925"/>
            </a:xfrm>
            <a:custGeom>
              <a:avLst/>
              <a:gdLst/>
              <a:ahLst/>
              <a:cxnLst/>
              <a:rect l="l" t="t" r="r" b="b"/>
              <a:pathLst>
                <a:path w="17818" h="18677" extrusionOk="0">
                  <a:moveTo>
                    <a:pt x="1303" y="0"/>
                  </a:moveTo>
                  <a:cubicBezTo>
                    <a:pt x="1269" y="0"/>
                    <a:pt x="1245" y="17"/>
                    <a:pt x="1232" y="52"/>
                  </a:cubicBezTo>
                  <a:cubicBezTo>
                    <a:pt x="1" y="3385"/>
                    <a:pt x="2256" y="18677"/>
                    <a:pt x="4946" y="18677"/>
                  </a:cubicBezTo>
                  <a:cubicBezTo>
                    <a:pt x="5048" y="18677"/>
                    <a:pt x="5151" y="18655"/>
                    <a:pt x="5255" y="18609"/>
                  </a:cubicBezTo>
                  <a:cubicBezTo>
                    <a:pt x="17133" y="13345"/>
                    <a:pt x="17818" y="190"/>
                    <a:pt x="17818" y="189"/>
                  </a:cubicBezTo>
                  <a:lnTo>
                    <a:pt x="17818" y="189"/>
                  </a:lnTo>
                  <a:lnTo>
                    <a:pt x="10724" y="2690"/>
                  </a:lnTo>
                  <a:cubicBezTo>
                    <a:pt x="10724" y="2690"/>
                    <a:pt x="9359" y="4778"/>
                    <a:pt x="8109" y="7462"/>
                  </a:cubicBezTo>
                  <a:cubicBezTo>
                    <a:pt x="8095" y="7492"/>
                    <a:pt x="8072" y="7506"/>
                    <a:pt x="8039" y="7506"/>
                  </a:cubicBezTo>
                  <a:cubicBezTo>
                    <a:pt x="7304" y="7506"/>
                    <a:pt x="2027" y="0"/>
                    <a:pt x="1303"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9"/>
            <p:cNvSpPr/>
            <p:nvPr/>
          </p:nvSpPr>
          <p:spPr>
            <a:xfrm>
              <a:off x="1484575" y="2389175"/>
              <a:ext cx="345550" cy="466925"/>
            </a:xfrm>
            <a:custGeom>
              <a:avLst/>
              <a:gdLst/>
              <a:ahLst/>
              <a:cxnLst/>
              <a:rect l="l" t="t" r="r" b="b"/>
              <a:pathLst>
                <a:path w="13822" h="18677" extrusionOk="0">
                  <a:moveTo>
                    <a:pt x="1304" y="0"/>
                  </a:moveTo>
                  <a:cubicBezTo>
                    <a:pt x="1270" y="0"/>
                    <a:pt x="1246" y="17"/>
                    <a:pt x="1233" y="52"/>
                  </a:cubicBezTo>
                  <a:cubicBezTo>
                    <a:pt x="1" y="3385"/>
                    <a:pt x="2256" y="18677"/>
                    <a:pt x="4947" y="18677"/>
                  </a:cubicBezTo>
                  <a:cubicBezTo>
                    <a:pt x="5049" y="18677"/>
                    <a:pt x="5153" y="18655"/>
                    <a:pt x="5256" y="18609"/>
                  </a:cubicBezTo>
                  <a:cubicBezTo>
                    <a:pt x="9240" y="16844"/>
                    <a:pt x="11960" y="14190"/>
                    <a:pt x="13821" y="11444"/>
                  </a:cubicBezTo>
                  <a:cubicBezTo>
                    <a:pt x="13450" y="10563"/>
                    <a:pt x="13105" y="9724"/>
                    <a:pt x="12871" y="8960"/>
                  </a:cubicBezTo>
                  <a:cubicBezTo>
                    <a:pt x="12217" y="6834"/>
                    <a:pt x="11709" y="4644"/>
                    <a:pt x="11465" y="2430"/>
                  </a:cubicBezTo>
                  <a:lnTo>
                    <a:pt x="10725" y="2690"/>
                  </a:lnTo>
                  <a:cubicBezTo>
                    <a:pt x="10725" y="2690"/>
                    <a:pt x="9361" y="4778"/>
                    <a:pt x="8111" y="7463"/>
                  </a:cubicBezTo>
                  <a:cubicBezTo>
                    <a:pt x="8097" y="7493"/>
                    <a:pt x="8073" y="7507"/>
                    <a:pt x="8041" y="7507"/>
                  </a:cubicBezTo>
                  <a:cubicBezTo>
                    <a:pt x="7305" y="7507"/>
                    <a:pt x="2028" y="0"/>
                    <a:pt x="1304"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9"/>
            <p:cNvSpPr/>
            <p:nvPr/>
          </p:nvSpPr>
          <p:spPr>
            <a:xfrm>
              <a:off x="905075" y="5023500"/>
              <a:ext cx="344375" cy="223725"/>
            </a:xfrm>
            <a:custGeom>
              <a:avLst/>
              <a:gdLst/>
              <a:ahLst/>
              <a:cxnLst/>
              <a:rect l="l" t="t" r="r" b="b"/>
              <a:pathLst>
                <a:path w="13775" h="8949" extrusionOk="0">
                  <a:moveTo>
                    <a:pt x="7304" y="1"/>
                  </a:moveTo>
                  <a:lnTo>
                    <a:pt x="7757" y="5319"/>
                  </a:lnTo>
                  <a:cubicBezTo>
                    <a:pt x="7757" y="5319"/>
                    <a:pt x="1" y="6781"/>
                    <a:pt x="149" y="8171"/>
                  </a:cubicBezTo>
                  <a:cubicBezTo>
                    <a:pt x="213" y="8778"/>
                    <a:pt x="2823" y="8949"/>
                    <a:pt x="5742" y="8949"/>
                  </a:cubicBezTo>
                  <a:cubicBezTo>
                    <a:pt x="9502" y="8949"/>
                    <a:pt x="13775" y="8665"/>
                    <a:pt x="13775" y="8665"/>
                  </a:cubicBezTo>
                  <a:lnTo>
                    <a:pt x="13266" y="1653"/>
                  </a:lnTo>
                  <a:lnTo>
                    <a:pt x="73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9"/>
            <p:cNvSpPr/>
            <p:nvPr/>
          </p:nvSpPr>
          <p:spPr>
            <a:xfrm>
              <a:off x="908625" y="5174900"/>
              <a:ext cx="340825" cy="72300"/>
            </a:xfrm>
            <a:custGeom>
              <a:avLst/>
              <a:gdLst/>
              <a:ahLst/>
              <a:cxnLst/>
              <a:rect l="l" t="t" r="r" b="b"/>
              <a:pathLst>
                <a:path w="13633" h="2892" extrusionOk="0">
                  <a:moveTo>
                    <a:pt x="4370" y="0"/>
                  </a:moveTo>
                  <a:cubicBezTo>
                    <a:pt x="2768" y="421"/>
                    <a:pt x="1033" y="980"/>
                    <a:pt x="330" y="1562"/>
                  </a:cubicBezTo>
                  <a:lnTo>
                    <a:pt x="328" y="1562"/>
                  </a:lnTo>
                  <a:cubicBezTo>
                    <a:pt x="277" y="1604"/>
                    <a:pt x="227" y="1650"/>
                    <a:pt x="182" y="1698"/>
                  </a:cubicBezTo>
                  <a:lnTo>
                    <a:pt x="181" y="1699"/>
                  </a:lnTo>
                  <a:cubicBezTo>
                    <a:pt x="143" y="1742"/>
                    <a:pt x="108" y="1787"/>
                    <a:pt x="78" y="1835"/>
                  </a:cubicBezTo>
                  <a:cubicBezTo>
                    <a:pt x="71" y="1846"/>
                    <a:pt x="70" y="1856"/>
                    <a:pt x="64" y="1866"/>
                  </a:cubicBezTo>
                  <a:cubicBezTo>
                    <a:pt x="45" y="1900"/>
                    <a:pt x="29" y="1936"/>
                    <a:pt x="17" y="1973"/>
                  </a:cubicBezTo>
                  <a:cubicBezTo>
                    <a:pt x="5" y="2018"/>
                    <a:pt x="1" y="2066"/>
                    <a:pt x="5" y="2113"/>
                  </a:cubicBezTo>
                  <a:cubicBezTo>
                    <a:pt x="11" y="2151"/>
                    <a:pt x="24" y="2186"/>
                    <a:pt x="46" y="2218"/>
                  </a:cubicBezTo>
                  <a:cubicBezTo>
                    <a:pt x="49" y="2221"/>
                    <a:pt x="50" y="2226"/>
                    <a:pt x="53" y="2230"/>
                  </a:cubicBezTo>
                  <a:cubicBezTo>
                    <a:pt x="80" y="2264"/>
                    <a:pt x="110" y="2294"/>
                    <a:pt x="146" y="2321"/>
                  </a:cubicBezTo>
                  <a:cubicBezTo>
                    <a:pt x="153" y="2325"/>
                    <a:pt x="159" y="2331"/>
                    <a:pt x="165" y="2335"/>
                  </a:cubicBezTo>
                  <a:cubicBezTo>
                    <a:pt x="210" y="2365"/>
                    <a:pt x="257" y="2392"/>
                    <a:pt x="305" y="2414"/>
                  </a:cubicBezTo>
                  <a:lnTo>
                    <a:pt x="334" y="2428"/>
                  </a:lnTo>
                  <a:cubicBezTo>
                    <a:pt x="396" y="2455"/>
                    <a:pt x="458" y="2479"/>
                    <a:pt x="523" y="2499"/>
                  </a:cubicBezTo>
                  <a:lnTo>
                    <a:pt x="554" y="2509"/>
                  </a:lnTo>
                  <a:cubicBezTo>
                    <a:pt x="627" y="2533"/>
                    <a:pt x="707" y="2555"/>
                    <a:pt x="793" y="2575"/>
                  </a:cubicBezTo>
                  <a:lnTo>
                    <a:pt x="811" y="2580"/>
                  </a:lnTo>
                  <a:cubicBezTo>
                    <a:pt x="899" y="2600"/>
                    <a:pt x="995" y="2619"/>
                    <a:pt x="1096" y="2638"/>
                  </a:cubicBezTo>
                  <a:lnTo>
                    <a:pt x="1114" y="2642"/>
                  </a:lnTo>
                  <a:cubicBezTo>
                    <a:pt x="1216" y="2660"/>
                    <a:pt x="1324" y="2676"/>
                    <a:pt x="1435" y="2692"/>
                  </a:cubicBezTo>
                  <a:lnTo>
                    <a:pt x="1481" y="2700"/>
                  </a:lnTo>
                  <a:cubicBezTo>
                    <a:pt x="1590" y="2714"/>
                    <a:pt x="1706" y="2727"/>
                    <a:pt x="1826" y="2740"/>
                  </a:cubicBezTo>
                  <a:lnTo>
                    <a:pt x="1884" y="2748"/>
                  </a:lnTo>
                  <a:cubicBezTo>
                    <a:pt x="2004" y="2759"/>
                    <a:pt x="2130" y="2771"/>
                    <a:pt x="2259" y="2783"/>
                  </a:cubicBezTo>
                  <a:lnTo>
                    <a:pt x="2319" y="2787"/>
                  </a:lnTo>
                  <a:cubicBezTo>
                    <a:pt x="2452" y="2797"/>
                    <a:pt x="2589" y="2808"/>
                    <a:pt x="2731" y="2817"/>
                  </a:cubicBezTo>
                  <a:lnTo>
                    <a:pt x="2768" y="2819"/>
                  </a:lnTo>
                  <a:cubicBezTo>
                    <a:pt x="3067" y="2837"/>
                    <a:pt x="3383" y="2852"/>
                    <a:pt x="3712" y="2865"/>
                  </a:cubicBezTo>
                  <a:lnTo>
                    <a:pt x="3755" y="2866"/>
                  </a:lnTo>
                  <a:cubicBezTo>
                    <a:pt x="3913" y="2871"/>
                    <a:pt x="4073" y="2875"/>
                    <a:pt x="4236" y="2879"/>
                  </a:cubicBezTo>
                  <a:lnTo>
                    <a:pt x="4299" y="2879"/>
                  </a:lnTo>
                  <a:cubicBezTo>
                    <a:pt x="4459" y="2884"/>
                    <a:pt x="4623" y="2887"/>
                    <a:pt x="4788" y="2888"/>
                  </a:cubicBezTo>
                  <a:lnTo>
                    <a:pt x="4853" y="2888"/>
                  </a:lnTo>
                  <a:cubicBezTo>
                    <a:pt x="5021" y="2890"/>
                    <a:pt x="5189" y="2891"/>
                    <a:pt x="5360" y="2891"/>
                  </a:cubicBezTo>
                  <a:lnTo>
                    <a:pt x="5411" y="2891"/>
                  </a:lnTo>
                  <a:cubicBezTo>
                    <a:pt x="5477" y="2891"/>
                    <a:pt x="5543" y="2891"/>
                    <a:pt x="5608" y="2891"/>
                  </a:cubicBezTo>
                  <a:cubicBezTo>
                    <a:pt x="9367" y="2891"/>
                    <a:pt x="13633" y="2609"/>
                    <a:pt x="13633" y="2609"/>
                  </a:cubicBezTo>
                  <a:lnTo>
                    <a:pt x="13571" y="1774"/>
                  </a:lnTo>
                  <a:cubicBezTo>
                    <a:pt x="12887" y="1817"/>
                    <a:pt x="9068" y="2050"/>
                    <a:pt x="5665" y="2050"/>
                  </a:cubicBezTo>
                  <a:cubicBezTo>
                    <a:pt x="5644" y="2050"/>
                    <a:pt x="5623" y="2050"/>
                    <a:pt x="5602" y="2050"/>
                  </a:cubicBezTo>
                  <a:cubicBezTo>
                    <a:pt x="5262" y="1326"/>
                    <a:pt x="4850" y="639"/>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9"/>
            <p:cNvSpPr/>
            <p:nvPr/>
          </p:nvSpPr>
          <p:spPr>
            <a:xfrm>
              <a:off x="1170350" y="5148775"/>
              <a:ext cx="52275" cy="49800"/>
            </a:xfrm>
            <a:custGeom>
              <a:avLst/>
              <a:gdLst/>
              <a:ahLst/>
              <a:cxnLst/>
              <a:rect l="l" t="t" r="r" b="b"/>
              <a:pathLst>
                <a:path w="2091" h="1992" extrusionOk="0">
                  <a:moveTo>
                    <a:pt x="1016" y="1"/>
                  </a:moveTo>
                  <a:cubicBezTo>
                    <a:pt x="494" y="1"/>
                    <a:pt x="55" y="408"/>
                    <a:pt x="24" y="937"/>
                  </a:cubicBezTo>
                  <a:cubicBezTo>
                    <a:pt x="1" y="1339"/>
                    <a:pt x="221" y="1716"/>
                    <a:pt x="583" y="1892"/>
                  </a:cubicBezTo>
                  <a:cubicBezTo>
                    <a:pt x="721" y="1959"/>
                    <a:pt x="869" y="1991"/>
                    <a:pt x="1017" y="1991"/>
                  </a:cubicBezTo>
                  <a:cubicBezTo>
                    <a:pt x="1256" y="1991"/>
                    <a:pt x="1493" y="1905"/>
                    <a:pt x="1679" y="1740"/>
                  </a:cubicBezTo>
                  <a:cubicBezTo>
                    <a:pt x="1979" y="1472"/>
                    <a:pt x="2090" y="1049"/>
                    <a:pt x="1957" y="669"/>
                  </a:cubicBezTo>
                  <a:cubicBezTo>
                    <a:pt x="1826" y="289"/>
                    <a:pt x="1478" y="26"/>
                    <a:pt x="1075" y="2"/>
                  </a:cubicBezTo>
                  <a:cubicBezTo>
                    <a:pt x="1056" y="1"/>
                    <a:pt x="1036" y="1"/>
                    <a:pt x="10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9"/>
            <p:cNvSpPr/>
            <p:nvPr/>
          </p:nvSpPr>
          <p:spPr>
            <a:xfrm>
              <a:off x="1041950" y="5164425"/>
              <a:ext cx="30350" cy="34100"/>
            </a:xfrm>
            <a:custGeom>
              <a:avLst/>
              <a:gdLst/>
              <a:ahLst/>
              <a:cxnLst/>
              <a:rect l="l" t="t" r="r" b="b"/>
              <a:pathLst>
                <a:path w="1214" h="1364" extrusionOk="0">
                  <a:moveTo>
                    <a:pt x="192" y="1"/>
                  </a:moveTo>
                  <a:cubicBezTo>
                    <a:pt x="155" y="1"/>
                    <a:pt x="118" y="13"/>
                    <a:pt x="87" y="37"/>
                  </a:cubicBezTo>
                  <a:cubicBezTo>
                    <a:pt x="14" y="94"/>
                    <a:pt x="1" y="201"/>
                    <a:pt x="59" y="274"/>
                  </a:cubicBezTo>
                  <a:lnTo>
                    <a:pt x="861" y="1299"/>
                  </a:lnTo>
                  <a:cubicBezTo>
                    <a:pt x="893" y="1340"/>
                    <a:pt x="943" y="1364"/>
                    <a:pt x="994" y="1364"/>
                  </a:cubicBezTo>
                  <a:cubicBezTo>
                    <a:pt x="1134" y="1364"/>
                    <a:pt x="1213" y="1201"/>
                    <a:pt x="1127" y="1092"/>
                  </a:cubicBezTo>
                  <a:lnTo>
                    <a:pt x="324" y="65"/>
                  </a:lnTo>
                  <a:cubicBezTo>
                    <a:pt x="291" y="23"/>
                    <a:pt x="242" y="1"/>
                    <a:pt x="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9"/>
            <p:cNvSpPr/>
            <p:nvPr/>
          </p:nvSpPr>
          <p:spPr>
            <a:xfrm>
              <a:off x="1068600" y="5156975"/>
              <a:ext cx="30300" cy="34100"/>
            </a:xfrm>
            <a:custGeom>
              <a:avLst/>
              <a:gdLst/>
              <a:ahLst/>
              <a:cxnLst/>
              <a:rect l="l" t="t" r="r" b="b"/>
              <a:pathLst>
                <a:path w="1212" h="1364" extrusionOk="0">
                  <a:moveTo>
                    <a:pt x="191" y="0"/>
                  </a:moveTo>
                  <a:cubicBezTo>
                    <a:pt x="155" y="0"/>
                    <a:pt x="118" y="12"/>
                    <a:pt x="87" y="37"/>
                  </a:cubicBezTo>
                  <a:cubicBezTo>
                    <a:pt x="13" y="94"/>
                    <a:pt x="1" y="201"/>
                    <a:pt x="58" y="274"/>
                  </a:cubicBezTo>
                  <a:lnTo>
                    <a:pt x="861" y="1299"/>
                  </a:lnTo>
                  <a:cubicBezTo>
                    <a:pt x="893" y="1340"/>
                    <a:pt x="941" y="1363"/>
                    <a:pt x="994" y="1363"/>
                  </a:cubicBezTo>
                  <a:cubicBezTo>
                    <a:pt x="1134" y="1363"/>
                    <a:pt x="1212" y="1201"/>
                    <a:pt x="1126" y="1091"/>
                  </a:cubicBezTo>
                  <a:lnTo>
                    <a:pt x="324" y="65"/>
                  </a:lnTo>
                  <a:cubicBezTo>
                    <a:pt x="290" y="23"/>
                    <a:pt x="241"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9"/>
            <p:cNvSpPr/>
            <p:nvPr/>
          </p:nvSpPr>
          <p:spPr>
            <a:xfrm>
              <a:off x="1093550" y="5152000"/>
              <a:ext cx="30325" cy="34100"/>
            </a:xfrm>
            <a:custGeom>
              <a:avLst/>
              <a:gdLst/>
              <a:ahLst/>
              <a:cxnLst/>
              <a:rect l="l" t="t" r="r" b="b"/>
              <a:pathLst>
                <a:path w="1213" h="1364" extrusionOk="0">
                  <a:moveTo>
                    <a:pt x="191" y="1"/>
                  </a:moveTo>
                  <a:cubicBezTo>
                    <a:pt x="154" y="1"/>
                    <a:pt x="117" y="12"/>
                    <a:pt x="87" y="37"/>
                  </a:cubicBezTo>
                  <a:cubicBezTo>
                    <a:pt x="13" y="94"/>
                    <a:pt x="0" y="201"/>
                    <a:pt x="57" y="274"/>
                  </a:cubicBezTo>
                  <a:lnTo>
                    <a:pt x="860" y="1299"/>
                  </a:lnTo>
                  <a:cubicBezTo>
                    <a:pt x="892" y="1340"/>
                    <a:pt x="941" y="1364"/>
                    <a:pt x="993" y="1364"/>
                  </a:cubicBezTo>
                  <a:cubicBezTo>
                    <a:pt x="1134" y="1364"/>
                    <a:pt x="1213" y="1201"/>
                    <a:pt x="1126" y="1090"/>
                  </a:cubicBezTo>
                  <a:lnTo>
                    <a:pt x="323" y="65"/>
                  </a:lnTo>
                  <a:cubicBezTo>
                    <a:pt x="290" y="23"/>
                    <a:pt x="240"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9"/>
            <p:cNvSpPr/>
            <p:nvPr/>
          </p:nvSpPr>
          <p:spPr>
            <a:xfrm>
              <a:off x="1550350" y="5033600"/>
              <a:ext cx="342525" cy="223650"/>
            </a:xfrm>
            <a:custGeom>
              <a:avLst/>
              <a:gdLst/>
              <a:ahLst/>
              <a:cxnLst/>
              <a:rect l="l" t="t" r="r" b="b"/>
              <a:pathLst>
                <a:path w="13701" h="8946" extrusionOk="0">
                  <a:moveTo>
                    <a:pt x="6171" y="0"/>
                  </a:moveTo>
                  <a:lnTo>
                    <a:pt x="268" y="1857"/>
                  </a:lnTo>
                  <a:lnTo>
                    <a:pt x="0" y="8882"/>
                  </a:lnTo>
                  <a:cubicBezTo>
                    <a:pt x="0" y="8882"/>
                    <a:pt x="1982" y="8946"/>
                    <a:pt x="4433" y="8946"/>
                  </a:cubicBezTo>
                  <a:cubicBezTo>
                    <a:pt x="8379" y="8946"/>
                    <a:pt x="13539" y="8781"/>
                    <a:pt x="13600" y="7922"/>
                  </a:cubicBezTo>
                  <a:cubicBezTo>
                    <a:pt x="13701" y="6528"/>
                    <a:pt x="5899" y="5332"/>
                    <a:pt x="5899" y="5332"/>
                  </a:cubicBezTo>
                  <a:lnTo>
                    <a:pt x="61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9"/>
            <p:cNvSpPr/>
            <p:nvPr/>
          </p:nvSpPr>
          <p:spPr>
            <a:xfrm>
              <a:off x="1550350" y="5182525"/>
              <a:ext cx="340075" cy="74700"/>
            </a:xfrm>
            <a:custGeom>
              <a:avLst/>
              <a:gdLst/>
              <a:ahLst/>
              <a:cxnLst/>
              <a:rect l="l" t="t" r="r" b="b"/>
              <a:pathLst>
                <a:path w="13603" h="2988" extrusionOk="0">
                  <a:moveTo>
                    <a:pt x="9166" y="1"/>
                  </a:moveTo>
                  <a:cubicBezTo>
                    <a:pt x="8708" y="656"/>
                    <a:pt x="8321" y="1358"/>
                    <a:pt x="8007" y="2092"/>
                  </a:cubicBezTo>
                  <a:cubicBezTo>
                    <a:pt x="6787" y="2135"/>
                    <a:pt x="5510" y="2149"/>
                    <a:pt x="4340" y="2149"/>
                  </a:cubicBezTo>
                  <a:cubicBezTo>
                    <a:pt x="2233" y="2149"/>
                    <a:pt x="475" y="2102"/>
                    <a:pt x="31" y="2089"/>
                  </a:cubicBezTo>
                  <a:lnTo>
                    <a:pt x="0" y="2924"/>
                  </a:lnTo>
                  <a:cubicBezTo>
                    <a:pt x="0" y="2924"/>
                    <a:pt x="1993" y="2988"/>
                    <a:pt x="4453" y="2988"/>
                  </a:cubicBezTo>
                  <a:cubicBezTo>
                    <a:pt x="5658" y="2988"/>
                    <a:pt x="6975" y="2972"/>
                    <a:pt x="8224" y="2927"/>
                  </a:cubicBezTo>
                  <a:lnTo>
                    <a:pt x="8277" y="2924"/>
                  </a:lnTo>
                  <a:cubicBezTo>
                    <a:pt x="8447" y="2918"/>
                    <a:pt x="8615" y="2911"/>
                    <a:pt x="8783" y="2903"/>
                  </a:cubicBezTo>
                  <a:lnTo>
                    <a:pt x="8847" y="2900"/>
                  </a:lnTo>
                  <a:cubicBezTo>
                    <a:pt x="9013" y="2893"/>
                    <a:pt x="9175" y="2884"/>
                    <a:pt x="9337" y="2876"/>
                  </a:cubicBezTo>
                  <a:lnTo>
                    <a:pt x="9399" y="2873"/>
                  </a:lnTo>
                  <a:cubicBezTo>
                    <a:pt x="9562" y="2862"/>
                    <a:pt x="9722" y="2852"/>
                    <a:pt x="9880" y="2842"/>
                  </a:cubicBezTo>
                  <a:lnTo>
                    <a:pt x="9922" y="2839"/>
                  </a:lnTo>
                  <a:cubicBezTo>
                    <a:pt x="10250" y="2817"/>
                    <a:pt x="10566" y="2792"/>
                    <a:pt x="10864" y="2762"/>
                  </a:cubicBezTo>
                  <a:lnTo>
                    <a:pt x="10901" y="2759"/>
                  </a:lnTo>
                  <a:cubicBezTo>
                    <a:pt x="11041" y="2745"/>
                    <a:pt x="11178" y="2731"/>
                    <a:pt x="11311" y="2715"/>
                  </a:cubicBezTo>
                  <a:lnTo>
                    <a:pt x="11370" y="2709"/>
                  </a:lnTo>
                  <a:cubicBezTo>
                    <a:pt x="11499" y="2693"/>
                    <a:pt x="11623" y="2677"/>
                    <a:pt x="11743" y="2661"/>
                  </a:cubicBezTo>
                  <a:lnTo>
                    <a:pt x="11801" y="2652"/>
                  </a:lnTo>
                  <a:cubicBezTo>
                    <a:pt x="11920" y="2634"/>
                    <a:pt x="12035" y="2617"/>
                    <a:pt x="12145" y="2598"/>
                  </a:cubicBezTo>
                  <a:lnTo>
                    <a:pt x="12189" y="2590"/>
                  </a:lnTo>
                  <a:cubicBezTo>
                    <a:pt x="12301" y="2570"/>
                    <a:pt x="12408" y="2550"/>
                    <a:pt x="12509" y="2529"/>
                  </a:cubicBezTo>
                  <a:lnTo>
                    <a:pt x="12527" y="2525"/>
                  </a:lnTo>
                  <a:cubicBezTo>
                    <a:pt x="12629" y="2503"/>
                    <a:pt x="12723" y="2479"/>
                    <a:pt x="12810" y="2456"/>
                  </a:cubicBezTo>
                  <a:lnTo>
                    <a:pt x="12828" y="2452"/>
                  </a:lnTo>
                  <a:cubicBezTo>
                    <a:pt x="12913" y="2428"/>
                    <a:pt x="12992" y="2403"/>
                    <a:pt x="13065" y="2377"/>
                  </a:cubicBezTo>
                  <a:cubicBezTo>
                    <a:pt x="13075" y="2374"/>
                    <a:pt x="13085" y="2370"/>
                    <a:pt x="13095" y="2367"/>
                  </a:cubicBezTo>
                  <a:cubicBezTo>
                    <a:pt x="13160" y="2343"/>
                    <a:pt x="13221" y="2317"/>
                    <a:pt x="13281" y="2288"/>
                  </a:cubicBezTo>
                  <a:lnTo>
                    <a:pt x="13309" y="2275"/>
                  </a:lnTo>
                  <a:cubicBezTo>
                    <a:pt x="13359" y="2250"/>
                    <a:pt x="13404" y="2221"/>
                    <a:pt x="13448" y="2190"/>
                  </a:cubicBezTo>
                  <a:cubicBezTo>
                    <a:pt x="13454" y="2184"/>
                    <a:pt x="13460" y="2180"/>
                    <a:pt x="13465" y="2175"/>
                  </a:cubicBezTo>
                  <a:cubicBezTo>
                    <a:pt x="13501" y="2147"/>
                    <a:pt x="13531" y="2117"/>
                    <a:pt x="13556" y="2082"/>
                  </a:cubicBezTo>
                  <a:cubicBezTo>
                    <a:pt x="13558" y="2077"/>
                    <a:pt x="13559" y="2073"/>
                    <a:pt x="13562" y="2070"/>
                  </a:cubicBezTo>
                  <a:cubicBezTo>
                    <a:pt x="13582" y="2038"/>
                    <a:pt x="13596" y="2001"/>
                    <a:pt x="13600" y="1963"/>
                  </a:cubicBezTo>
                  <a:cubicBezTo>
                    <a:pt x="13603" y="1916"/>
                    <a:pt x="13597" y="1868"/>
                    <a:pt x="13582" y="1823"/>
                  </a:cubicBezTo>
                  <a:cubicBezTo>
                    <a:pt x="13571" y="1786"/>
                    <a:pt x="13553" y="1751"/>
                    <a:pt x="13533" y="1719"/>
                  </a:cubicBezTo>
                  <a:cubicBezTo>
                    <a:pt x="13527" y="1709"/>
                    <a:pt x="13524" y="1698"/>
                    <a:pt x="13518" y="1688"/>
                  </a:cubicBezTo>
                  <a:cubicBezTo>
                    <a:pt x="13486" y="1640"/>
                    <a:pt x="13449" y="1596"/>
                    <a:pt x="13410" y="1557"/>
                  </a:cubicBezTo>
                  <a:cubicBezTo>
                    <a:pt x="13410" y="1555"/>
                    <a:pt x="13408" y="1555"/>
                    <a:pt x="13408" y="1555"/>
                  </a:cubicBezTo>
                  <a:cubicBezTo>
                    <a:pt x="13362" y="1507"/>
                    <a:pt x="13312" y="1463"/>
                    <a:pt x="13258" y="1424"/>
                  </a:cubicBezTo>
                  <a:cubicBezTo>
                    <a:pt x="12535" y="866"/>
                    <a:pt x="10782" y="366"/>
                    <a:pt x="9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9"/>
            <p:cNvSpPr/>
            <p:nvPr/>
          </p:nvSpPr>
          <p:spPr>
            <a:xfrm>
              <a:off x="1574875" y="5162500"/>
              <a:ext cx="52525" cy="49825"/>
            </a:xfrm>
            <a:custGeom>
              <a:avLst/>
              <a:gdLst/>
              <a:ahLst/>
              <a:cxnLst/>
              <a:rect l="l" t="t" r="r" b="b"/>
              <a:pathLst>
                <a:path w="2101" h="1993" extrusionOk="0">
                  <a:moveTo>
                    <a:pt x="1073" y="0"/>
                  </a:moveTo>
                  <a:cubicBezTo>
                    <a:pt x="1042" y="0"/>
                    <a:pt x="1010" y="2"/>
                    <a:pt x="979" y="5"/>
                  </a:cubicBezTo>
                  <a:cubicBezTo>
                    <a:pt x="578" y="43"/>
                    <a:pt x="239" y="318"/>
                    <a:pt x="120" y="702"/>
                  </a:cubicBezTo>
                  <a:cubicBezTo>
                    <a:pt x="0" y="1087"/>
                    <a:pt x="125" y="1505"/>
                    <a:pt x="435" y="1762"/>
                  </a:cubicBezTo>
                  <a:cubicBezTo>
                    <a:pt x="617" y="1914"/>
                    <a:pt x="843" y="1992"/>
                    <a:pt x="1071" y="1992"/>
                  </a:cubicBezTo>
                  <a:cubicBezTo>
                    <a:pt x="1229" y="1992"/>
                    <a:pt x="1389" y="1954"/>
                    <a:pt x="1536" y="1876"/>
                  </a:cubicBezTo>
                  <a:cubicBezTo>
                    <a:pt x="1893" y="1688"/>
                    <a:pt x="2100" y="1305"/>
                    <a:pt x="2062" y="904"/>
                  </a:cubicBezTo>
                  <a:cubicBezTo>
                    <a:pt x="2014" y="387"/>
                    <a:pt x="1580"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9"/>
            <p:cNvSpPr/>
            <p:nvPr/>
          </p:nvSpPr>
          <p:spPr>
            <a:xfrm>
              <a:off x="1725825" y="5173050"/>
              <a:ext cx="29450" cy="34775"/>
            </a:xfrm>
            <a:custGeom>
              <a:avLst/>
              <a:gdLst/>
              <a:ahLst/>
              <a:cxnLst/>
              <a:rect l="l" t="t" r="r" b="b"/>
              <a:pathLst>
                <a:path w="1178" h="1391" extrusionOk="0">
                  <a:moveTo>
                    <a:pt x="986" y="0"/>
                  </a:moveTo>
                  <a:cubicBezTo>
                    <a:pt x="934" y="0"/>
                    <a:pt x="883" y="25"/>
                    <a:pt x="850" y="70"/>
                  </a:cubicBezTo>
                  <a:lnTo>
                    <a:pt x="82" y="1123"/>
                  </a:lnTo>
                  <a:cubicBezTo>
                    <a:pt x="0" y="1234"/>
                    <a:pt x="81" y="1390"/>
                    <a:pt x="218" y="1390"/>
                  </a:cubicBezTo>
                  <a:cubicBezTo>
                    <a:pt x="272" y="1390"/>
                    <a:pt x="322" y="1365"/>
                    <a:pt x="354" y="1321"/>
                  </a:cubicBezTo>
                  <a:lnTo>
                    <a:pt x="1122" y="269"/>
                  </a:lnTo>
                  <a:cubicBezTo>
                    <a:pt x="1178" y="194"/>
                    <a:pt x="1162" y="89"/>
                    <a:pt x="1086" y="33"/>
                  </a:cubicBezTo>
                  <a:cubicBezTo>
                    <a:pt x="1055" y="11"/>
                    <a:pt x="1020" y="0"/>
                    <a:pt x="9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9"/>
            <p:cNvSpPr/>
            <p:nvPr/>
          </p:nvSpPr>
          <p:spPr>
            <a:xfrm>
              <a:off x="1699650" y="5166625"/>
              <a:ext cx="28650" cy="34675"/>
            </a:xfrm>
            <a:custGeom>
              <a:avLst/>
              <a:gdLst/>
              <a:ahLst/>
              <a:cxnLst/>
              <a:rect l="l" t="t" r="r" b="b"/>
              <a:pathLst>
                <a:path w="1146" h="1387" extrusionOk="0">
                  <a:moveTo>
                    <a:pt x="955" y="1"/>
                  </a:moveTo>
                  <a:cubicBezTo>
                    <a:pt x="905" y="1"/>
                    <a:pt x="855" y="23"/>
                    <a:pt x="822" y="66"/>
                  </a:cubicBezTo>
                  <a:lnTo>
                    <a:pt x="55" y="1118"/>
                  </a:lnTo>
                  <a:cubicBezTo>
                    <a:pt x="0" y="1194"/>
                    <a:pt x="17" y="1299"/>
                    <a:pt x="91" y="1355"/>
                  </a:cubicBezTo>
                  <a:cubicBezTo>
                    <a:pt x="120" y="1375"/>
                    <a:pt x="155" y="1387"/>
                    <a:pt x="191" y="1387"/>
                  </a:cubicBezTo>
                  <a:cubicBezTo>
                    <a:pt x="245" y="1387"/>
                    <a:pt x="296" y="1361"/>
                    <a:pt x="328" y="1317"/>
                  </a:cubicBezTo>
                  <a:lnTo>
                    <a:pt x="1094" y="265"/>
                  </a:lnTo>
                  <a:cubicBezTo>
                    <a:pt x="1145" y="189"/>
                    <a:pt x="1128" y="87"/>
                    <a:pt x="1055" y="33"/>
                  </a:cubicBezTo>
                  <a:cubicBezTo>
                    <a:pt x="1024" y="11"/>
                    <a:pt x="989" y="1"/>
                    <a:pt x="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9"/>
            <p:cNvSpPr/>
            <p:nvPr/>
          </p:nvSpPr>
          <p:spPr>
            <a:xfrm>
              <a:off x="1673875" y="5162500"/>
              <a:ext cx="29350" cy="34675"/>
            </a:xfrm>
            <a:custGeom>
              <a:avLst/>
              <a:gdLst/>
              <a:ahLst/>
              <a:cxnLst/>
              <a:rect l="l" t="t" r="r" b="b"/>
              <a:pathLst>
                <a:path w="1174" h="1387" extrusionOk="0">
                  <a:moveTo>
                    <a:pt x="983" y="1"/>
                  </a:moveTo>
                  <a:cubicBezTo>
                    <a:pt x="932" y="1"/>
                    <a:pt x="882" y="23"/>
                    <a:pt x="849" y="66"/>
                  </a:cubicBezTo>
                  <a:lnTo>
                    <a:pt x="81" y="1119"/>
                  </a:lnTo>
                  <a:cubicBezTo>
                    <a:pt x="0" y="1230"/>
                    <a:pt x="79" y="1387"/>
                    <a:pt x="218" y="1387"/>
                  </a:cubicBezTo>
                  <a:cubicBezTo>
                    <a:pt x="271" y="1387"/>
                    <a:pt x="322" y="1362"/>
                    <a:pt x="353" y="1318"/>
                  </a:cubicBezTo>
                  <a:lnTo>
                    <a:pt x="1121" y="265"/>
                  </a:lnTo>
                  <a:cubicBezTo>
                    <a:pt x="1173" y="190"/>
                    <a:pt x="1156" y="87"/>
                    <a:pt x="1081" y="32"/>
                  </a:cubicBezTo>
                  <a:cubicBezTo>
                    <a:pt x="1052" y="11"/>
                    <a:pt x="1017" y="1"/>
                    <a:pt x="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9"/>
            <p:cNvSpPr/>
            <p:nvPr/>
          </p:nvSpPr>
          <p:spPr>
            <a:xfrm>
              <a:off x="688325" y="2586350"/>
              <a:ext cx="1123075" cy="2503700"/>
            </a:xfrm>
            <a:custGeom>
              <a:avLst/>
              <a:gdLst/>
              <a:ahLst/>
              <a:cxnLst/>
              <a:rect l="l" t="t" r="r" b="b"/>
              <a:pathLst>
                <a:path w="44923" h="100148" extrusionOk="0">
                  <a:moveTo>
                    <a:pt x="12776" y="0"/>
                  </a:moveTo>
                  <a:cubicBezTo>
                    <a:pt x="12776" y="0"/>
                    <a:pt x="3020" y="10236"/>
                    <a:pt x="1511" y="20999"/>
                  </a:cubicBezTo>
                  <a:cubicBezTo>
                    <a:pt x="1" y="31761"/>
                    <a:pt x="15428" y="99132"/>
                    <a:pt x="15428" y="99132"/>
                  </a:cubicBezTo>
                  <a:lnTo>
                    <a:pt x="22705" y="98962"/>
                  </a:lnTo>
                  <a:lnTo>
                    <a:pt x="23875" y="35324"/>
                  </a:lnTo>
                  <a:lnTo>
                    <a:pt x="33681" y="99888"/>
                  </a:lnTo>
                  <a:lnTo>
                    <a:pt x="42123" y="100148"/>
                  </a:lnTo>
                  <a:cubicBezTo>
                    <a:pt x="42123" y="100148"/>
                    <a:pt x="44922" y="28306"/>
                    <a:pt x="39161" y="17516"/>
                  </a:cubicBezTo>
                  <a:cubicBezTo>
                    <a:pt x="36286" y="8781"/>
                    <a:pt x="33945" y="1831"/>
                    <a:pt x="33945" y="1831"/>
                  </a:cubicBezTo>
                  <a:lnTo>
                    <a:pt x="127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9"/>
            <p:cNvSpPr/>
            <p:nvPr/>
          </p:nvSpPr>
          <p:spPr>
            <a:xfrm>
              <a:off x="1286325" y="3140900"/>
              <a:ext cx="512300" cy="1949150"/>
            </a:xfrm>
            <a:custGeom>
              <a:avLst/>
              <a:gdLst/>
              <a:ahLst/>
              <a:cxnLst/>
              <a:rect l="l" t="t" r="r" b="b"/>
              <a:pathLst>
                <a:path w="20492" h="77966" extrusionOk="0">
                  <a:moveTo>
                    <a:pt x="16671" y="0"/>
                  </a:moveTo>
                  <a:cubicBezTo>
                    <a:pt x="12239" y="5718"/>
                    <a:pt x="6778" y="11531"/>
                    <a:pt x="0" y="13442"/>
                  </a:cubicBezTo>
                  <a:lnTo>
                    <a:pt x="9761" y="77706"/>
                  </a:lnTo>
                  <a:lnTo>
                    <a:pt x="18205" y="77966"/>
                  </a:lnTo>
                  <a:cubicBezTo>
                    <a:pt x="18205" y="77966"/>
                    <a:pt x="20492" y="19230"/>
                    <a:pt x="166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9"/>
            <p:cNvSpPr/>
            <p:nvPr/>
          </p:nvSpPr>
          <p:spPr>
            <a:xfrm>
              <a:off x="1022575" y="4979475"/>
              <a:ext cx="257175" cy="108800"/>
            </a:xfrm>
            <a:custGeom>
              <a:avLst/>
              <a:gdLst/>
              <a:ahLst/>
              <a:cxnLst/>
              <a:rect l="l" t="t" r="r" b="b"/>
              <a:pathLst>
                <a:path w="10287" h="4352" extrusionOk="0">
                  <a:moveTo>
                    <a:pt x="1" y="1"/>
                  </a:moveTo>
                  <a:lnTo>
                    <a:pt x="851" y="4351"/>
                  </a:lnTo>
                  <a:lnTo>
                    <a:pt x="10287" y="4247"/>
                  </a:lnTo>
                  <a:lnTo>
                    <a:pt x="10199" y="709"/>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9"/>
            <p:cNvSpPr/>
            <p:nvPr/>
          </p:nvSpPr>
          <p:spPr>
            <a:xfrm>
              <a:off x="1500575" y="5002600"/>
              <a:ext cx="273025" cy="102925"/>
            </a:xfrm>
            <a:custGeom>
              <a:avLst/>
              <a:gdLst/>
              <a:ahLst/>
              <a:cxnLst/>
              <a:rect l="l" t="t" r="r" b="b"/>
              <a:pathLst>
                <a:path w="10921" h="4117" extrusionOk="0">
                  <a:moveTo>
                    <a:pt x="10920" y="0"/>
                  </a:moveTo>
                  <a:lnTo>
                    <a:pt x="314" y="67"/>
                  </a:lnTo>
                  <a:lnTo>
                    <a:pt x="1" y="3594"/>
                  </a:lnTo>
                  <a:lnTo>
                    <a:pt x="10599" y="4117"/>
                  </a:lnTo>
                  <a:lnTo>
                    <a:pt x="109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9"/>
            <p:cNvSpPr/>
            <p:nvPr/>
          </p:nvSpPr>
          <p:spPr>
            <a:xfrm>
              <a:off x="902850" y="1844675"/>
              <a:ext cx="1056175" cy="969075"/>
            </a:xfrm>
            <a:custGeom>
              <a:avLst/>
              <a:gdLst/>
              <a:ahLst/>
              <a:cxnLst/>
              <a:rect l="l" t="t" r="r" b="b"/>
              <a:pathLst>
                <a:path w="42247" h="38763" extrusionOk="0">
                  <a:moveTo>
                    <a:pt x="14598" y="1"/>
                  </a:moveTo>
                  <a:cubicBezTo>
                    <a:pt x="10395" y="78"/>
                    <a:pt x="6850" y="1090"/>
                    <a:pt x="5613" y="3886"/>
                  </a:cubicBezTo>
                  <a:cubicBezTo>
                    <a:pt x="2162" y="11680"/>
                    <a:pt x="1" y="31219"/>
                    <a:pt x="1" y="31219"/>
                  </a:cubicBezTo>
                  <a:cubicBezTo>
                    <a:pt x="1" y="31219"/>
                    <a:pt x="9310" y="38762"/>
                    <a:pt x="24299" y="38762"/>
                  </a:cubicBezTo>
                  <a:cubicBezTo>
                    <a:pt x="25893" y="38762"/>
                    <a:pt x="27551" y="38677"/>
                    <a:pt x="29269" y="38488"/>
                  </a:cubicBezTo>
                  <a:lnTo>
                    <a:pt x="31321" y="29215"/>
                  </a:lnTo>
                  <a:cubicBezTo>
                    <a:pt x="31321" y="29215"/>
                    <a:pt x="42246" y="26545"/>
                    <a:pt x="34861" y="16451"/>
                  </a:cubicBezTo>
                  <a:cubicBezTo>
                    <a:pt x="34861" y="16451"/>
                    <a:pt x="37660" y="5277"/>
                    <a:pt x="34057" y="3717"/>
                  </a:cubicBezTo>
                  <a:cubicBezTo>
                    <a:pt x="33143" y="3320"/>
                    <a:pt x="31087" y="2636"/>
                    <a:pt x="28472" y="1962"/>
                  </a:cubicBezTo>
                  <a:cubicBezTo>
                    <a:pt x="27394" y="3866"/>
                    <a:pt x="25241" y="4647"/>
                    <a:pt x="23020" y="4647"/>
                  </a:cubicBezTo>
                  <a:cubicBezTo>
                    <a:pt x="22177" y="4647"/>
                    <a:pt x="21324" y="4534"/>
                    <a:pt x="20517" y="4328"/>
                  </a:cubicBezTo>
                  <a:cubicBezTo>
                    <a:pt x="17983" y="3681"/>
                    <a:pt x="15781" y="2128"/>
                    <a:pt x="145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9"/>
            <p:cNvSpPr/>
            <p:nvPr/>
          </p:nvSpPr>
          <p:spPr>
            <a:xfrm>
              <a:off x="1039775" y="2197625"/>
              <a:ext cx="882825" cy="514800"/>
            </a:xfrm>
            <a:custGeom>
              <a:avLst/>
              <a:gdLst/>
              <a:ahLst/>
              <a:cxnLst/>
              <a:rect l="l" t="t" r="r" b="b"/>
              <a:pathLst>
                <a:path w="35313" h="20592" extrusionOk="0">
                  <a:moveTo>
                    <a:pt x="11066" y="0"/>
                  </a:moveTo>
                  <a:cubicBezTo>
                    <a:pt x="7647" y="341"/>
                    <a:pt x="3333" y="1179"/>
                    <a:pt x="25" y="1976"/>
                  </a:cubicBezTo>
                  <a:cubicBezTo>
                    <a:pt x="0" y="7280"/>
                    <a:pt x="1480" y="17528"/>
                    <a:pt x="6250" y="20005"/>
                  </a:cubicBezTo>
                  <a:cubicBezTo>
                    <a:pt x="7035" y="20412"/>
                    <a:pt x="8052" y="20591"/>
                    <a:pt x="9232" y="20591"/>
                  </a:cubicBezTo>
                  <a:cubicBezTo>
                    <a:pt x="17721" y="20591"/>
                    <a:pt x="34675" y="11343"/>
                    <a:pt x="34675" y="11343"/>
                  </a:cubicBezTo>
                  <a:cubicBezTo>
                    <a:pt x="34675" y="11343"/>
                    <a:pt x="35313" y="8027"/>
                    <a:pt x="34314" y="7262"/>
                  </a:cubicBezTo>
                  <a:cubicBezTo>
                    <a:pt x="34245" y="7209"/>
                    <a:pt x="34078" y="7184"/>
                    <a:pt x="33827" y="7184"/>
                  </a:cubicBezTo>
                  <a:cubicBezTo>
                    <a:pt x="30471" y="7184"/>
                    <a:pt x="12082" y="11624"/>
                    <a:pt x="11535" y="11696"/>
                  </a:cubicBezTo>
                  <a:cubicBezTo>
                    <a:pt x="11533" y="11696"/>
                    <a:pt x="11532" y="11696"/>
                    <a:pt x="11530" y="11696"/>
                  </a:cubicBezTo>
                  <a:cubicBezTo>
                    <a:pt x="11048" y="11696"/>
                    <a:pt x="11051" y="3015"/>
                    <a:pt x="11066"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1579050" y="2110250"/>
              <a:ext cx="382825" cy="508200"/>
            </a:xfrm>
            <a:custGeom>
              <a:avLst/>
              <a:gdLst/>
              <a:ahLst/>
              <a:cxnLst/>
              <a:rect l="l" t="t" r="r" b="b"/>
              <a:pathLst>
                <a:path w="15313" h="20328" extrusionOk="0">
                  <a:moveTo>
                    <a:pt x="7237" y="0"/>
                  </a:moveTo>
                  <a:cubicBezTo>
                    <a:pt x="6716" y="0"/>
                    <a:pt x="6225" y="318"/>
                    <a:pt x="6032" y="835"/>
                  </a:cubicBezTo>
                  <a:lnTo>
                    <a:pt x="249" y="16111"/>
                  </a:lnTo>
                  <a:cubicBezTo>
                    <a:pt x="0" y="16776"/>
                    <a:pt x="337" y="17517"/>
                    <a:pt x="1002" y="17766"/>
                  </a:cubicBezTo>
                  <a:lnTo>
                    <a:pt x="7625" y="20246"/>
                  </a:lnTo>
                  <a:cubicBezTo>
                    <a:pt x="7773" y="20302"/>
                    <a:pt x="7925" y="20328"/>
                    <a:pt x="8075" y="20328"/>
                  </a:cubicBezTo>
                  <a:cubicBezTo>
                    <a:pt x="8596" y="20328"/>
                    <a:pt x="9087" y="20009"/>
                    <a:pt x="9280" y="19492"/>
                  </a:cubicBezTo>
                  <a:lnTo>
                    <a:pt x="15064" y="4216"/>
                  </a:lnTo>
                  <a:cubicBezTo>
                    <a:pt x="15312" y="3551"/>
                    <a:pt x="14975" y="2809"/>
                    <a:pt x="14311" y="2561"/>
                  </a:cubicBezTo>
                  <a:lnTo>
                    <a:pt x="7688" y="82"/>
                  </a:lnTo>
                  <a:cubicBezTo>
                    <a:pt x="7539" y="27"/>
                    <a:pt x="7387" y="0"/>
                    <a:pt x="7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1601775" y="2117975"/>
              <a:ext cx="360050" cy="501275"/>
            </a:xfrm>
            <a:custGeom>
              <a:avLst/>
              <a:gdLst/>
              <a:ahLst/>
              <a:cxnLst/>
              <a:rect l="l" t="t" r="r" b="b"/>
              <a:pathLst>
                <a:path w="14402" h="20051" extrusionOk="0">
                  <a:moveTo>
                    <a:pt x="7193" y="0"/>
                  </a:moveTo>
                  <a:cubicBezTo>
                    <a:pt x="6704" y="0"/>
                    <a:pt x="6227" y="335"/>
                    <a:pt x="6029" y="865"/>
                  </a:cubicBezTo>
                  <a:lnTo>
                    <a:pt x="251" y="16144"/>
                  </a:lnTo>
                  <a:cubicBezTo>
                    <a:pt x="1" y="16809"/>
                    <a:pt x="284" y="17530"/>
                    <a:pt x="883" y="17754"/>
                  </a:cubicBezTo>
                  <a:lnTo>
                    <a:pt x="6842" y="19984"/>
                  </a:lnTo>
                  <a:cubicBezTo>
                    <a:pt x="6963" y="20029"/>
                    <a:pt x="7087" y="20051"/>
                    <a:pt x="7211" y="20051"/>
                  </a:cubicBezTo>
                  <a:cubicBezTo>
                    <a:pt x="7700" y="20051"/>
                    <a:pt x="8177" y="19716"/>
                    <a:pt x="8376" y="19186"/>
                  </a:cubicBezTo>
                  <a:lnTo>
                    <a:pt x="14153" y="3907"/>
                  </a:lnTo>
                  <a:cubicBezTo>
                    <a:pt x="14402" y="3242"/>
                    <a:pt x="14118" y="2521"/>
                    <a:pt x="13520" y="2297"/>
                  </a:cubicBezTo>
                  <a:lnTo>
                    <a:pt x="7563" y="67"/>
                  </a:lnTo>
                  <a:cubicBezTo>
                    <a:pt x="7442" y="22"/>
                    <a:pt x="7317" y="0"/>
                    <a:pt x="71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9"/>
            <p:cNvSpPr/>
            <p:nvPr/>
          </p:nvSpPr>
          <p:spPr>
            <a:xfrm>
              <a:off x="1790475" y="2282750"/>
              <a:ext cx="139550" cy="215650"/>
            </a:xfrm>
            <a:custGeom>
              <a:avLst/>
              <a:gdLst/>
              <a:ahLst/>
              <a:cxnLst/>
              <a:rect l="l" t="t" r="r" b="b"/>
              <a:pathLst>
                <a:path w="5582" h="8626" extrusionOk="0">
                  <a:moveTo>
                    <a:pt x="3230" y="0"/>
                  </a:moveTo>
                  <a:cubicBezTo>
                    <a:pt x="3036" y="0"/>
                    <a:pt x="3155" y="930"/>
                    <a:pt x="3916" y="3641"/>
                  </a:cubicBezTo>
                  <a:cubicBezTo>
                    <a:pt x="3916" y="3641"/>
                    <a:pt x="1696" y="1196"/>
                    <a:pt x="1289" y="1196"/>
                  </a:cubicBezTo>
                  <a:cubicBezTo>
                    <a:pt x="1031" y="1196"/>
                    <a:pt x="1504" y="2182"/>
                    <a:pt x="3741" y="5404"/>
                  </a:cubicBezTo>
                  <a:cubicBezTo>
                    <a:pt x="3741" y="5404"/>
                    <a:pt x="1190" y="3347"/>
                    <a:pt x="733" y="3347"/>
                  </a:cubicBezTo>
                  <a:cubicBezTo>
                    <a:pt x="452" y="3347"/>
                    <a:pt x="962" y="4125"/>
                    <a:pt x="3341" y="6636"/>
                  </a:cubicBezTo>
                  <a:cubicBezTo>
                    <a:pt x="3341" y="6636"/>
                    <a:pt x="1042" y="4988"/>
                    <a:pt x="392" y="4988"/>
                  </a:cubicBezTo>
                  <a:cubicBezTo>
                    <a:pt x="0" y="4988"/>
                    <a:pt x="206" y="5585"/>
                    <a:pt x="1869" y="7495"/>
                  </a:cubicBezTo>
                  <a:cubicBezTo>
                    <a:pt x="2575" y="8308"/>
                    <a:pt x="3149" y="8626"/>
                    <a:pt x="3616" y="8626"/>
                  </a:cubicBezTo>
                  <a:cubicBezTo>
                    <a:pt x="5307" y="8626"/>
                    <a:pt x="5582" y="4446"/>
                    <a:pt x="5582" y="4446"/>
                  </a:cubicBezTo>
                  <a:cubicBezTo>
                    <a:pt x="5582" y="4446"/>
                    <a:pt x="3656" y="0"/>
                    <a:pt x="3230"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40"/>
          <p:cNvSpPr txBox="1">
            <a:spLocks noGrp="1"/>
          </p:cNvSpPr>
          <p:nvPr>
            <p:ph type="title"/>
          </p:nvPr>
        </p:nvSpPr>
        <p:spPr>
          <a:xfrm>
            <a:off x="1930750" y="1474962"/>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Strengths</a:t>
            </a:r>
            <a:endParaRPr/>
          </a:p>
        </p:txBody>
      </p:sp>
      <p:sp>
        <p:nvSpPr>
          <p:cNvPr id="696" name="Google Shape;696;p40"/>
          <p:cNvSpPr txBox="1">
            <a:spLocks noGrp="1"/>
          </p:cNvSpPr>
          <p:nvPr>
            <p:ph type="subTitle" idx="1"/>
          </p:nvPr>
        </p:nvSpPr>
        <p:spPr>
          <a:xfrm>
            <a:off x="1930750" y="2210942"/>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Despite being red, Mars is actually a cold place</a:t>
            </a:r>
            <a:endParaRPr/>
          </a:p>
        </p:txBody>
      </p:sp>
      <p:sp>
        <p:nvSpPr>
          <p:cNvPr id="697" name="Google Shape;697;p40"/>
          <p:cNvSpPr txBox="1">
            <a:spLocks noGrp="1"/>
          </p:cNvSpPr>
          <p:nvPr>
            <p:ph type="title" idx="2"/>
          </p:nvPr>
        </p:nvSpPr>
        <p:spPr>
          <a:xfrm>
            <a:off x="1930750" y="3019844"/>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Weakness</a:t>
            </a:r>
            <a:endParaRPr/>
          </a:p>
        </p:txBody>
      </p:sp>
      <p:sp>
        <p:nvSpPr>
          <p:cNvPr id="698" name="Google Shape;698;p40"/>
          <p:cNvSpPr txBox="1">
            <a:spLocks noGrp="1"/>
          </p:cNvSpPr>
          <p:nvPr>
            <p:ph type="subTitle" idx="3"/>
          </p:nvPr>
        </p:nvSpPr>
        <p:spPr>
          <a:xfrm>
            <a:off x="1930750" y="3747687"/>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Saturn is composed of hydrogen and helium</a:t>
            </a:r>
            <a:endParaRPr/>
          </a:p>
        </p:txBody>
      </p:sp>
      <p:sp>
        <p:nvSpPr>
          <p:cNvPr id="699" name="Google Shape;699;p40"/>
          <p:cNvSpPr txBox="1">
            <a:spLocks noGrp="1"/>
          </p:cNvSpPr>
          <p:nvPr>
            <p:ph type="title" idx="4"/>
          </p:nvPr>
        </p:nvSpPr>
        <p:spPr>
          <a:xfrm>
            <a:off x="5866369" y="1474962"/>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Opportunity</a:t>
            </a:r>
            <a:endParaRPr/>
          </a:p>
        </p:txBody>
      </p:sp>
      <p:sp>
        <p:nvSpPr>
          <p:cNvPr id="700" name="Google Shape;700;p40"/>
          <p:cNvSpPr txBox="1">
            <a:spLocks noGrp="1"/>
          </p:cNvSpPr>
          <p:nvPr>
            <p:ph type="subTitle" idx="5"/>
          </p:nvPr>
        </p:nvSpPr>
        <p:spPr>
          <a:xfrm>
            <a:off x="5866369" y="2210942"/>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Neptune is the farthest planet from the Sun</a:t>
            </a:r>
            <a:endParaRPr/>
          </a:p>
        </p:txBody>
      </p:sp>
      <p:sp>
        <p:nvSpPr>
          <p:cNvPr id="701" name="Google Shape;701;p40"/>
          <p:cNvSpPr txBox="1">
            <a:spLocks noGrp="1"/>
          </p:cNvSpPr>
          <p:nvPr>
            <p:ph type="title" idx="6"/>
          </p:nvPr>
        </p:nvSpPr>
        <p:spPr>
          <a:xfrm>
            <a:off x="5866369" y="3019844"/>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Threats</a:t>
            </a:r>
            <a:endParaRPr/>
          </a:p>
        </p:txBody>
      </p:sp>
      <p:sp>
        <p:nvSpPr>
          <p:cNvPr id="702" name="Google Shape;702;p40"/>
          <p:cNvSpPr txBox="1">
            <a:spLocks noGrp="1"/>
          </p:cNvSpPr>
          <p:nvPr>
            <p:ph type="subTitle" idx="7"/>
          </p:nvPr>
        </p:nvSpPr>
        <p:spPr>
          <a:xfrm>
            <a:off x="5866369" y="3747687"/>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Venus is the second planet from the Sun</a:t>
            </a:r>
            <a:endParaRPr/>
          </a:p>
        </p:txBody>
      </p:sp>
      <p:sp>
        <p:nvSpPr>
          <p:cNvPr id="703" name="Google Shape;703;p40"/>
          <p:cNvSpPr txBox="1">
            <a:spLocks noGrp="1"/>
          </p:cNvSpPr>
          <p:nvPr>
            <p:ph type="title" idx="8"/>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SWOT Analysis</a:t>
            </a:r>
            <a:endParaRPr/>
          </a:p>
        </p:txBody>
      </p:sp>
      <p:sp>
        <p:nvSpPr>
          <p:cNvPr id="704" name="Google Shape;704;p40"/>
          <p:cNvSpPr/>
          <p:nvPr/>
        </p:nvSpPr>
        <p:spPr>
          <a:xfrm>
            <a:off x="5109375" y="1533025"/>
            <a:ext cx="561300" cy="3706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0"/>
          <p:cNvSpPr/>
          <p:nvPr/>
        </p:nvSpPr>
        <p:spPr>
          <a:xfrm>
            <a:off x="1173900" y="1533025"/>
            <a:ext cx="561300" cy="3706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0"/>
          <p:cNvSpPr txBox="1">
            <a:spLocks noGrp="1"/>
          </p:cNvSpPr>
          <p:nvPr>
            <p:ph type="title"/>
          </p:nvPr>
        </p:nvSpPr>
        <p:spPr>
          <a:xfrm>
            <a:off x="969532" y="1533025"/>
            <a:ext cx="7866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S</a:t>
            </a:r>
            <a:endParaRPr sz="9600">
              <a:solidFill>
                <a:srgbClr val="F6FFF3"/>
              </a:solidFill>
            </a:endParaRPr>
          </a:p>
        </p:txBody>
      </p:sp>
      <p:sp>
        <p:nvSpPr>
          <p:cNvPr id="707" name="Google Shape;707;p40"/>
          <p:cNvSpPr txBox="1">
            <a:spLocks noGrp="1"/>
          </p:cNvSpPr>
          <p:nvPr>
            <p:ph type="title"/>
          </p:nvPr>
        </p:nvSpPr>
        <p:spPr>
          <a:xfrm>
            <a:off x="689031" y="3068675"/>
            <a:ext cx="10671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W</a:t>
            </a:r>
            <a:endParaRPr sz="9600">
              <a:solidFill>
                <a:srgbClr val="F6FFF3"/>
              </a:solidFill>
            </a:endParaRPr>
          </a:p>
        </p:txBody>
      </p:sp>
      <p:sp>
        <p:nvSpPr>
          <p:cNvPr id="708" name="Google Shape;708;p40"/>
          <p:cNvSpPr txBox="1">
            <a:spLocks noGrp="1"/>
          </p:cNvSpPr>
          <p:nvPr>
            <p:ph type="title"/>
          </p:nvPr>
        </p:nvSpPr>
        <p:spPr>
          <a:xfrm>
            <a:off x="4881482" y="1533025"/>
            <a:ext cx="7866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O</a:t>
            </a:r>
            <a:endParaRPr sz="9600">
              <a:solidFill>
                <a:srgbClr val="F6FFF3"/>
              </a:solidFill>
            </a:endParaRPr>
          </a:p>
        </p:txBody>
      </p:sp>
      <p:sp>
        <p:nvSpPr>
          <p:cNvPr id="709" name="Google Shape;709;p40"/>
          <p:cNvSpPr txBox="1">
            <a:spLocks noGrp="1"/>
          </p:cNvSpPr>
          <p:nvPr>
            <p:ph type="title"/>
          </p:nvPr>
        </p:nvSpPr>
        <p:spPr>
          <a:xfrm>
            <a:off x="4600981" y="3068675"/>
            <a:ext cx="10671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T</a:t>
            </a:r>
            <a:endParaRPr sz="9600">
              <a:solidFill>
                <a:srgbClr val="F6FFF3"/>
              </a:solidFill>
            </a:endParaRPr>
          </a:p>
        </p:txBody>
      </p:sp>
    </p:spTree>
  </p:cSld>
  <p:clrMapOvr>
    <a:masterClrMapping/>
  </p:clrMapOvr>
</p:sld>
</file>

<file path=ppt/theme/theme1.xml><?xml version="1.0" encoding="utf-8"?>
<a:theme xmlns:a="http://schemas.openxmlformats.org/drawingml/2006/main" name="Food Delivery">
  <a:themeElements>
    <a:clrScheme name="Simple Light">
      <a:dk1>
        <a:srgbClr val="000000"/>
      </a:dk1>
      <a:lt1>
        <a:srgbClr val="FFFFFF"/>
      </a:lt1>
      <a:dk2>
        <a:srgbClr val="434343"/>
      </a:dk2>
      <a:lt2>
        <a:srgbClr val="EEEEEE"/>
      </a:lt2>
      <a:accent1>
        <a:srgbClr val="F09365"/>
      </a:accent1>
      <a:accent2>
        <a:srgbClr val="F16C2A"/>
      </a:accent2>
      <a:accent3>
        <a:srgbClr val="A37F6D"/>
      </a:accent3>
      <a:accent4>
        <a:srgbClr val="ABE697"/>
      </a:accent4>
      <a:accent5>
        <a:srgbClr val="6869BD"/>
      </a:accent5>
      <a:accent6>
        <a:srgbClr val="0002A6"/>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TotalTime>
  <Words>1431</Words>
  <Application>Microsoft Office PowerPoint</Application>
  <PresentationFormat>Affichage à l'écran (16:9)</PresentationFormat>
  <Paragraphs>280</Paragraphs>
  <Slides>47</Slides>
  <Notes>47</Notes>
  <HiddenSlides>0</HiddenSlides>
  <MMClips>0</MMClips>
  <ScaleCrop>false</ScaleCrop>
  <HeadingPairs>
    <vt:vector size="6" baseType="variant">
      <vt:variant>
        <vt:lpstr>Polices utilisées</vt:lpstr>
      </vt:variant>
      <vt:variant>
        <vt:i4>10</vt:i4>
      </vt:variant>
      <vt:variant>
        <vt:lpstr>Thème</vt:lpstr>
      </vt:variant>
      <vt:variant>
        <vt:i4>3</vt:i4>
      </vt:variant>
      <vt:variant>
        <vt:lpstr>Titres des diapositives</vt:lpstr>
      </vt:variant>
      <vt:variant>
        <vt:i4>47</vt:i4>
      </vt:variant>
    </vt:vector>
  </HeadingPairs>
  <TitlesOfParts>
    <vt:vector size="60" baseType="lpstr">
      <vt:lpstr>Advent Pro</vt:lpstr>
      <vt:lpstr>Calibri</vt:lpstr>
      <vt:lpstr>Roboto</vt:lpstr>
      <vt:lpstr>Amatic SC</vt:lpstr>
      <vt:lpstr>Proxima Nova Semibold</vt:lpstr>
      <vt:lpstr>Arial</vt:lpstr>
      <vt:lpstr>Roboto Medium</vt:lpstr>
      <vt:lpstr>Proxima Nova</vt:lpstr>
      <vt:lpstr>Fira Sans Condensed Black</vt:lpstr>
      <vt:lpstr>Sabon Next LT</vt:lpstr>
      <vt:lpstr>Food Delivery</vt:lpstr>
      <vt:lpstr>Slidesgo Final Pages</vt:lpstr>
      <vt:lpstr>Slidesgo Final Pages</vt:lpstr>
      <vt:lpstr>EasyMeal</vt:lpstr>
      <vt:lpstr>Présentation + Démo du projet </vt:lpstr>
      <vt:lpstr>Présentation</vt:lpstr>
      <vt:lpstr>Démo</vt:lpstr>
      <vt:lpstr>Cas limites et améliorations</vt:lpstr>
      <vt:lpstr>Our Team</vt:lpstr>
      <vt:lpstr>Problem vs. Solution</vt:lpstr>
      <vt:lpstr>Solution</vt:lpstr>
      <vt:lpstr>Strengths</vt:lpstr>
      <vt:lpstr>Product Overview</vt:lpstr>
      <vt:lpstr>Our Plans</vt:lpstr>
      <vt:lpstr>Traction</vt:lpstr>
      <vt:lpstr>300,000</vt:lpstr>
      <vt:lpstr>A Picture Is Worth a Thousand Words</vt:lpstr>
      <vt:lpstr>Présentation PowerPoint</vt:lpstr>
      <vt:lpstr>Challenge</vt:lpstr>
      <vt:lpstr>Reviews</vt:lpstr>
      <vt:lpstr>Awards</vt:lpstr>
      <vt:lpstr>Market Size</vt:lpstr>
      <vt:lpstr>Target</vt:lpstr>
      <vt:lpstr>Competitors</vt:lpstr>
      <vt:lpstr>Business Model</vt:lpstr>
      <vt:lpstr>Timing</vt:lpstr>
      <vt:lpstr>Predicted Growth</vt:lpstr>
      <vt:lpstr>Investment</vt:lpstr>
      <vt:lpstr>Thanks!</vt:lpstr>
      <vt:lpstr>Alternative Icons</vt:lpstr>
      <vt:lpstr>Alternative Resources</vt:lpstr>
      <vt:lpstr>Resources</vt:lpstr>
      <vt:lpstr>Resources</vt:lpstr>
      <vt:lpstr>Instructions for use</vt:lpstr>
      <vt:lpstr>Instructions for use (premium users)</vt:lpstr>
      <vt:lpstr>Fonts &amp; colors used</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Educational Icons</vt:lpstr>
      <vt:lpstr>Business Icons</vt:lpstr>
      <vt:lpstr>Help &amp; Support Icons</vt:lpstr>
      <vt:lpstr>Creative Process Icons</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EasyMeal</dc:title>
  <cp:lastModifiedBy>Salim Mouttaki</cp:lastModifiedBy>
  <cp:revision>18</cp:revision>
  <dcterms:modified xsi:type="dcterms:W3CDTF">2023-01-10T12:52:39Z</dcterms:modified>
</cp:coreProperties>
</file>